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20" r:id="rId2"/>
    <p:sldMasterId id="2147483732" r:id="rId3"/>
    <p:sldMasterId id="2147483756" r:id="rId4"/>
    <p:sldMasterId id="2147483768" r:id="rId5"/>
    <p:sldMasterId id="2147483780" r:id="rId6"/>
    <p:sldMasterId id="2147483792" r:id="rId7"/>
    <p:sldMasterId id="2147483804" r:id="rId8"/>
    <p:sldMasterId id="2147483828" r:id="rId9"/>
    <p:sldMasterId id="2147483840" r:id="rId10"/>
    <p:sldMasterId id="2147483852" r:id="rId11"/>
  </p:sldMasterIdLst>
  <p:notesMasterIdLst>
    <p:notesMasterId r:id="rId116"/>
  </p:notesMasterIdLst>
  <p:sldIdLst>
    <p:sldId id="257" r:id="rId12"/>
    <p:sldId id="258" r:id="rId13"/>
    <p:sldId id="340" r:id="rId14"/>
    <p:sldId id="341" r:id="rId15"/>
    <p:sldId id="349" r:id="rId16"/>
    <p:sldId id="343" r:id="rId17"/>
    <p:sldId id="344" r:id="rId18"/>
    <p:sldId id="345" r:id="rId19"/>
    <p:sldId id="346" r:id="rId20"/>
    <p:sldId id="347" r:id="rId21"/>
    <p:sldId id="348" r:id="rId22"/>
    <p:sldId id="427" r:id="rId23"/>
    <p:sldId id="262" r:id="rId24"/>
    <p:sldId id="266" r:id="rId25"/>
    <p:sldId id="350" r:id="rId26"/>
    <p:sldId id="351" r:id="rId27"/>
    <p:sldId id="353" r:id="rId28"/>
    <p:sldId id="354" r:id="rId29"/>
    <p:sldId id="267" r:id="rId30"/>
    <p:sldId id="264" r:id="rId31"/>
    <p:sldId id="355" r:id="rId32"/>
    <p:sldId id="268" r:id="rId33"/>
    <p:sldId id="269" r:id="rId34"/>
    <p:sldId id="311" r:id="rId35"/>
    <p:sldId id="430" r:id="rId36"/>
    <p:sldId id="555" r:id="rId37"/>
    <p:sldId id="271" r:id="rId38"/>
    <p:sldId id="363" r:id="rId39"/>
    <p:sldId id="272" r:id="rId40"/>
    <p:sldId id="556" r:id="rId41"/>
    <p:sldId id="273" r:id="rId42"/>
    <p:sldId id="275" r:id="rId43"/>
    <p:sldId id="276" r:id="rId44"/>
    <p:sldId id="277" r:id="rId45"/>
    <p:sldId id="431" r:id="rId46"/>
    <p:sldId id="432" r:id="rId47"/>
    <p:sldId id="433" r:id="rId48"/>
    <p:sldId id="437" r:id="rId49"/>
    <p:sldId id="438" r:id="rId50"/>
    <p:sldId id="439" r:id="rId51"/>
    <p:sldId id="440" r:id="rId52"/>
    <p:sldId id="441" r:id="rId53"/>
    <p:sldId id="554" r:id="rId54"/>
    <p:sldId id="442" r:id="rId55"/>
    <p:sldId id="443" r:id="rId56"/>
    <p:sldId id="445" r:id="rId57"/>
    <p:sldId id="454" r:id="rId58"/>
    <p:sldId id="455" r:id="rId59"/>
    <p:sldId id="456" r:id="rId60"/>
    <p:sldId id="459" r:id="rId61"/>
    <p:sldId id="460" r:id="rId62"/>
    <p:sldId id="461" r:id="rId63"/>
    <p:sldId id="462" r:id="rId64"/>
    <p:sldId id="463" r:id="rId65"/>
    <p:sldId id="464" r:id="rId66"/>
    <p:sldId id="465" r:id="rId67"/>
    <p:sldId id="466" r:id="rId68"/>
    <p:sldId id="467" r:id="rId69"/>
    <p:sldId id="468" r:id="rId70"/>
    <p:sldId id="469" r:id="rId71"/>
    <p:sldId id="470" r:id="rId72"/>
    <p:sldId id="471" r:id="rId73"/>
    <p:sldId id="472" r:id="rId74"/>
    <p:sldId id="473" r:id="rId75"/>
    <p:sldId id="474" r:id="rId76"/>
    <p:sldId id="475" r:id="rId77"/>
    <p:sldId id="476" r:id="rId78"/>
    <p:sldId id="477" r:id="rId79"/>
    <p:sldId id="478" r:id="rId80"/>
    <p:sldId id="479" r:id="rId81"/>
    <p:sldId id="480" r:id="rId82"/>
    <p:sldId id="481" r:id="rId83"/>
    <p:sldId id="484" r:id="rId84"/>
    <p:sldId id="485" r:id="rId85"/>
    <p:sldId id="486" r:id="rId86"/>
    <p:sldId id="487" r:id="rId87"/>
    <p:sldId id="488" r:id="rId88"/>
    <p:sldId id="489" r:id="rId89"/>
    <p:sldId id="490" r:id="rId90"/>
    <p:sldId id="503" r:id="rId91"/>
    <p:sldId id="507" r:id="rId92"/>
    <p:sldId id="511" r:id="rId93"/>
    <p:sldId id="512" r:id="rId94"/>
    <p:sldId id="513" r:id="rId95"/>
    <p:sldId id="514" r:id="rId96"/>
    <p:sldId id="516" r:id="rId97"/>
    <p:sldId id="518" r:id="rId98"/>
    <p:sldId id="519" r:id="rId99"/>
    <p:sldId id="520" r:id="rId100"/>
    <p:sldId id="521" r:id="rId101"/>
    <p:sldId id="522" r:id="rId102"/>
    <p:sldId id="523" r:id="rId103"/>
    <p:sldId id="528" r:id="rId104"/>
    <p:sldId id="529" r:id="rId105"/>
    <p:sldId id="530" r:id="rId106"/>
    <p:sldId id="533" r:id="rId107"/>
    <p:sldId id="534" r:id="rId108"/>
    <p:sldId id="535" r:id="rId109"/>
    <p:sldId id="536" r:id="rId110"/>
    <p:sldId id="537" r:id="rId111"/>
    <p:sldId id="538" r:id="rId112"/>
    <p:sldId id="539" r:id="rId113"/>
    <p:sldId id="540" r:id="rId114"/>
    <p:sldId id="552" r:id="rId115"/>
  </p:sldIdLst>
  <p:sldSz cx="9144000" cy="6858000" type="screen4x3"/>
  <p:notesSz cx="6858000" cy="9144000"/>
  <p:defaultTextStyle>
    <a:defPPr>
      <a:defRPr lang="zh-TW"/>
    </a:defPPr>
    <a:lvl1pPr algn="l" rtl="0" eaLnBrk="0" fontAlgn="base" hangingPunct="0">
      <a:spcBef>
        <a:spcPct val="0"/>
      </a:spcBef>
      <a:spcAft>
        <a:spcPct val="0"/>
      </a:spcAft>
      <a:defRPr kumimoji="1" kern="1200">
        <a:solidFill>
          <a:schemeClr val="tx1"/>
        </a:solidFill>
        <a:latin typeface="Arial" charset="0"/>
        <a:ea typeface="新細明體" pitchFamily="18" charset="-120"/>
        <a:cs typeface="+mn-cs"/>
      </a:defRPr>
    </a:lvl1pPr>
    <a:lvl2pPr marL="457200" algn="l" rtl="0" eaLnBrk="0" fontAlgn="base" hangingPunct="0">
      <a:spcBef>
        <a:spcPct val="0"/>
      </a:spcBef>
      <a:spcAft>
        <a:spcPct val="0"/>
      </a:spcAft>
      <a:defRPr kumimoji="1" kern="1200">
        <a:solidFill>
          <a:schemeClr val="tx1"/>
        </a:solidFill>
        <a:latin typeface="Arial" charset="0"/>
        <a:ea typeface="新細明體" pitchFamily="18" charset="-120"/>
        <a:cs typeface="+mn-cs"/>
      </a:defRPr>
    </a:lvl2pPr>
    <a:lvl3pPr marL="914400" algn="l" rtl="0" eaLnBrk="0" fontAlgn="base" hangingPunct="0">
      <a:spcBef>
        <a:spcPct val="0"/>
      </a:spcBef>
      <a:spcAft>
        <a:spcPct val="0"/>
      </a:spcAft>
      <a:defRPr kumimoji="1" kern="1200">
        <a:solidFill>
          <a:schemeClr val="tx1"/>
        </a:solidFill>
        <a:latin typeface="Arial" charset="0"/>
        <a:ea typeface="新細明體" pitchFamily="18" charset="-120"/>
        <a:cs typeface="+mn-cs"/>
      </a:defRPr>
    </a:lvl3pPr>
    <a:lvl4pPr marL="1371600" algn="l" rtl="0" eaLnBrk="0" fontAlgn="base" hangingPunct="0">
      <a:spcBef>
        <a:spcPct val="0"/>
      </a:spcBef>
      <a:spcAft>
        <a:spcPct val="0"/>
      </a:spcAft>
      <a:defRPr kumimoji="1" kern="1200">
        <a:solidFill>
          <a:schemeClr val="tx1"/>
        </a:solidFill>
        <a:latin typeface="Arial" charset="0"/>
        <a:ea typeface="新細明體" pitchFamily="18" charset="-120"/>
        <a:cs typeface="+mn-cs"/>
      </a:defRPr>
    </a:lvl4pPr>
    <a:lvl5pPr marL="1828800" algn="l" rtl="0" eaLnBrk="0" fontAlgn="base" hangingPunct="0">
      <a:spcBef>
        <a:spcPct val="0"/>
      </a:spcBef>
      <a:spcAft>
        <a:spcPct val="0"/>
      </a:spcAft>
      <a:defRPr kumimoji="1" kern="1200">
        <a:solidFill>
          <a:schemeClr val="tx1"/>
        </a:solidFill>
        <a:latin typeface="Arial" charset="0"/>
        <a:ea typeface="新細明體" pitchFamily="18" charset="-120"/>
        <a:cs typeface="+mn-cs"/>
      </a:defRPr>
    </a:lvl5pPr>
    <a:lvl6pPr marL="2286000" algn="l" defTabSz="914400" rtl="0" eaLnBrk="1" latinLnBrk="0" hangingPunct="1">
      <a:defRPr kumimoji="1" kern="1200">
        <a:solidFill>
          <a:schemeClr val="tx1"/>
        </a:solidFill>
        <a:latin typeface="Arial" charset="0"/>
        <a:ea typeface="新細明體" pitchFamily="18" charset="-120"/>
        <a:cs typeface="+mn-cs"/>
      </a:defRPr>
    </a:lvl6pPr>
    <a:lvl7pPr marL="2743200" algn="l" defTabSz="914400" rtl="0" eaLnBrk="1" latinLnBrk="0" hangingPunct="1">
      <a:defRPr kumimoji="1" kern="1200">
        <a:solidFill>
          <a:schemeClr val="tx1"/>
        </a:solidFill>
        <a:latin typeface="Arial" charset="0"/>
        <a:ea typeface="新細明體" pitchFamily="18" charset="-120"/>
        <a:cs typeface="+mn-cs"/>
      </a:defRPr>
    </a:lvl7pPr>
    <a:lvl8pPr marL="3200400" algn="l" defTabSz="914400" rtl="0" eaLnBrk="1" latinLnBrk="0" hangingPunct="1">
      <a:defRPr kumimoji="1" kern="1200">
        <a:solidFill>
          <a:schemeClr val="tx1"/>
        </a:solidFill>
        <a:latin typeface="Arial" charset="0"/>
        <a:ea typeface="新細明體" pitchFamily="18" charset="-120"/>
        <a:cs typeface="+mn-cs"/>
      </a:defRPr>
    </a:lvl8pPr>
    <a:lvl9pPr marL="3657600" algn="l" defTabSz="914400" rtl="0" eaLnBrk="1" latinLnBrk="0" hangingPunct="1">
      <a:defRPr kumimoji="1" kern="1200">
        <a:solidFill>
          <a:schemeClr val="tx1"/>
        </a:solidFill>
        <a:latin typeface="Arial" charset="0"/>
        <a:ea typeface="新細明體" pitchFamily="18" charset="-120"/>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606"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5.xml"/><Relationship Id="rId117" Type="http://schemas.openxmlformats.org/officeDocument/2006/relationships/presProps" Target="presProps.xml"/><Relationship Id="rId21" Type="http://schemas.openxmlformats.org/officeDocument/2006/relationships/slide" Target="slides/slide10.xml"/><Relationship Id="rId42" Type="http://schemas.openxmlformats.org/officeDocument/2006/relationships/slide" Target="slides/slide31.xml"/><Relationship Id="rId47" Type="http://schemas.openxmlformats.org/officeDocument/2006/relationships/slide" Target="slides/slide36.xml"/><Relationship Id="rId63" Type="http://schemas.openxmlformats.org/officeDocument/2006/relationships/slide" Target="slides/slide52.xml"/><Relationship Id="rId68" Type="http://schemas.openxmlformats.org/officeDocument/2006/relationships/slide" Target="slides/slide57.xml"/><Relationship Id="rId84" Type="http://schemas.openxmlformats.org/officeDocument/2006/relationships/slide" Target="slides/slide73.xml"/><Relationship Id="rId89" Type="http://schemas.openxmlformats.org/officeDocument/2006/relationships/slide" Target="slides/slide78.xml"/><Relationship Id="rId112" Type="http://schemas.openxmlformats.org/officeDocument/2006/relationships/slide" Target="slides/slide101.xml"/><Relationship Id="rId16" Type="http://schemas.openxmlformats.org/officeDocument/2006/relationships/slide" Target="slides/slide5.xml"/><Relationship Id="rId107" Type="http://schemas.openxmlformats.org/officeDocument/2006/relationships/slide" Target="slides/slide96.xml"/><Relationship Id="rId11" Type="http://schemas.openxmlformats.org/officeDocument/2006/relationships/slideMaster" Target="slideMasters/slideMaster11.xml"/><Relationship Id="rId32" Type="http://schemas.openxmlformats.org/officeDocument/2006/relationships/slide" Target="slides/slide21.xml"/><Relationship Id="rId37" Type="http://schemas.openxmlformats.org/officeDocument/2006/relationships/slide" Target="slides/slide26.xml"/><Relationship Id="rId53" Type="http://schemas.openxmlformats.org/officeDocument/2006/relationships/slide" Target="slides/slide42.xml"/><Relationship Id="rId58" Type="http://schemas.openxmlformats.org/officeDocument/2006/relationships/slide" Target="slides/slide47.xml"/><Relationship Id="rId74" Type="http://schemas.openxmlformats.org/officeDocument/2006/relationships/slide" Target="slides/slide63.xml"/><Relationship Id="rId79" Type="http://schemas.openxmlformats.org/officeDocument/2006/relationships/slide" Target="slides/slide68.xml"/><Relationship Id="rId102" Type="http://schemas.openxmlformats.org/officeDocument/2006/relationships/slide" Target="slides/slide91.xml"/><Relationship Id="rId5" Type="http://schemas.openxmlformats.org/officeDocument/2006/relationships/slideMaster" Target="slideMasters/slideMaster5.xml"/><Relationship Id="rId90" Type="http://schemas.openxmlformats.org/officeDocument/2006/relationships/slide" Target="slides/slide79.xml"/><Relationship Id="rId95" Type="http://schemas.openxmlformats.org/officeDocument/2006/relationships/slide" Target="slides/slide84.xml"/><Relationship Id="rId22" Type="http://schemas.openxmlformats.org/officeDocument/2006/relationships/slide" Target="slides/slide11.xml"/><Relationship Id="rId27" Type="http://schemas.openxmlformats.org/officeDocument/2006/relationships/slide" Target="slides/slide16.xml"/><Relationship Id="rId43" Type="http://schemas.openxmlformats.org/officeDocument/2006/relationships/slide" Target="slides/slide32.xml"/><Relationship Id="rId48" Type="http://schemas.openxmlformats.org/officeDocument/2006/relationships/slide" Target="slides/slide37.xml"/><Relationship Id="rId64" Type="http://schemas.openxmlformats.org/officeDocument/2006/relationships/slide" Target="slides/slide53.xml"/><Relationship Id="rId69" Type="http://schemas.openxmlformats.org/officeDocument/2006/relationships/slide" Target="slides/slide58.xml"/><Relationship Id="rId113" Type="http://schemas.openxmlformats.org/officeDocument/2006/relationships/slide" Target="slides/slide102.xml"/><Relationship Id="rId118" Type="http://schemas.openxmlformats.org/officeDocument/2006/relationships/viewProps" Target="viewProps.xml"/><Relationship Id="rId80" Type="http://schemas.openxmlformats.org/officeDocument/2006/relationships/slide" Target="slides/slide69.xml"/><Relationship Id="rId85" Type="http://schemas.openxmlformats.org/officeDocument/2006/relationships/slide" Target="slides/slide74.xml"/><Relationship Id="rId12" Type="http://schemas.openxmlformats.org/officeDocument/2006/relationships/slide" Target="slides/slide1.xml"/><Relationship Id="rId17" Type="http://schemas.openxmlformats.org/officeDocument/2006/relationships/slide" Target="slides/slide6.xml"/><Relationship Id="rId33" Type="http://schemas.openxmlformats.org/officeDocument/2006/relationships/slide" Target="slides/slide22.xml"/><Relationship Id="rId38" Type="http://schemas.openxmlformats.org/officeDocument/2006/relationships/slide" Target="slides/slide27.xml"/><Relationship Id="rId59" Type="http://schemas.openxmlformats.org/officeDocument/2006/relationships/slide" Target="slides/slide48.xml"/><Relationship Id="rId103" Type="http://schemas.openxmlformats.org/officeDocument/2006/relationships/slide" Target="slides/slide92.xml"/><Relationship Id="rId108" Type="http://schemas.openxmlformats.org/officeDocument/2006/relationships/slide" Target="slides/slide97.xml"/><Relationship Id="rId54" Type="http://schemas.openxmlformats.org/officeDocument/2006/relationships/slide" Target="slides/slide43.xml"/><Relationship Id="rId70" Type="http://schemas.openxmlformats.org/officeDocument/2006/relationships/slide" Target="slides/slide59.xml"/><Relationship Id="rId75" Type="http://schemas.openxmlformats.org/officeDocument/2006/relationships/slide" Target="slides/slide64.xml"/><Relationship Id="rId91" Type="http://schemas.openxmlformats.org/officeDocument/2006/relationships/slide" Target="slides/slide80.xml"/><Relationship Id="rId96" Type="http://schemas.openxmlformats.org/officeDocument/2006/relationships/slide" Target="slides/slide85.xml"/><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 Target="slides/slide12.xml"/><Relationship Id="rId28" Type="http://schemas.openxmlformats.org/officeDocument/2006/relationships/slide" Target="slides/slide17.xml"/><Relationship Id="rId49" Type="http://schemas.openxmlformats.org/officeDocument/2006/relationships/slide" Target="slides/slide38.xml"/><Relationship Id="rId114" Type="http://schemas.openxmlformats.org/officeDocument/2006/relationships/slide" Target="slides/slide103.xml"/><Relationship Id="rId119" Type="http://schemas.openxmlformats.org/officeDocument/2006/relationships/theme" Target="theme/theme1.xml"/><Relationship Id="rId10" Type="http://schemas.openxmlformats.org/officeDocument/2006/relationships/slideMaster" Target="slideMasters/slideMaster10.xml"/><Relationship Id="rId31" Type="http://schemas.openxmlformats.org/officeDocument/2006/relationships/slide" Target="slides/slide20.xml"/><Relationship Id="rId44" Type="http://schemas.openxmlformats.org/officeDocument/2006/relationships/slide" Target="slides/slide33.xml"/><Relationship Id="rId52" Type="http://schemas.openxmlformats.org/officeDocument/2006/relationships/slide" Target="slides/slide41.xml"/><Relationship Id="rId60" Type="http://schemas.openxmlformats.org/officeDocument/2006/relationships/slide" Target="slides/slide49.xml"/><Relationship Id="rId65" Type="http://schemas.openxmlformats.org/officeDocument/2006/relationships/slide" Target="slides/slide54.xml"/><Relationship Id="rId73" Type="http://schemas.openxmlformats.org/officeDocument/2006/relationships/slide" Target="slides/slide62.xml"/><Relationship Id="rId78" Type="http://schemas.openxmlformats.org/officeDocument/2006/relationships/slide" Target="slides/slide67.xml"/><Relationship Id="rId81" Type="http://schemas.openxmlformats.org/officeDocument/2006/relationships/slide" Target="slides/slide70.xml"/><Relationship Id="rId86" Type="http://schemas.openxmlformats.org/officeDocument/2006/relationships/slide" Target="slides/slide75.xml"/><Relationship Id="rId94" Type="http://schemas.openxmlformats.org/officeDocument/2006/relationships/slide" Target="slides/slide83.xml"/><Relationship Id="rId99" Type="http://schemas.openxmlformats.org/officeDocument/2006/relationships/slide" Target="slides/slide88.xml"/><Relationship Id="rId101" Type="http://schemas.openxmlformats.org/officeDocument/2006/relationships/slide" Target="slides/slide90.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 Target="slides/slide2.xml"/><Relationship Id="rId18" Type="http://schemas.openxmlformats.org/officeDocument/2006/relationships/slide" Target="slides/slide7.xml"/><Relationship Id="rId39" Type="http://schemas.openxmlformats.org/officeDocument/2006/relationships/slide" Target="slides/slide28.xml"/><Relationship Id="rId109" Type="http://schemas.openxmlformats.org/officeDocument/2006/relationships/slide" Target="slides/slide98.xml"/><Relationship Id="rId34" Type="http://schemas.openxmlformats.org/officeDocument/2006/relationships/slide" Target="slides/slide23.xml"/><Relationship Id="rId50" Type="http://schemas.openxmlformats.org/officeDocument/2006/relationships/slide" Target="slides/slide39.xml"/><Relationship Id="rId55" Type="http://schemas.openxmlformats.org/officeDocument/2006/relationships/slide" Target="slides/slide44.xml"/><Relationship Id="rId76" Type="http://schemas.openxmlformats.org/officeDocument/2006/relationships/slide" Target="slides/slide65.xml"/><Relationship Id="rId97" Type="http://schemas.openxmlformats.org/officeDocument/2006/relationships/slide" Target="slides/slide86.xml"/><Relationship Id="rId104" Type="http://schemas.openxmlformats.org/officeDocument/2006/relationships/slide" Target="slides/slide93.xml"/><Relationship Id="rId120" Type="http://schemas.openxmlformats.org/officeDocument/2006/relationships/tableStyles" Target="tableStyles.xml"/><Relationship Id="rId7" Type="http://schemas.openxmlformats.org/officeDocument/2006/relationships/slideMaster" Target="slideMasters/slideMaster7.xml"/><Relationship Id="rId71" Type="http://schemas.openxmlformats.org/officeDocument/2006/relationships/slide" Target="slides/slide60.xml"/><Relationship Id="rId92" Type="http://schemas.openxmlformats.org/officeDocument/2006/relationships/slide" Target="slides/slide81.xml"/><Relationship Id="rId2" Type="http://schemas.openxmlformats.org/officeDocument/2006/relationships/slideMaster" Target="slideMasters/slideMaster2.xml"/><Relationship Id="rId29" Type="http://schemas.openxmlformats.org/officeDocument/2006/relationships/slide" Target="slides/slide18.xml"/><Relationship Id="rId24" Type="http://schemas.openxmlformats.org/officeDocument/2006/relationships/slide" Target="slides/slide13.xml"/><Relationship Id="rId40" Type="http://schemas.openxmlformats.org/officeDocument/2006/relationships/slide" Target="slides/slide29.xml"/><Relationship Id="rId45" Type="http://schemas.openxmlformats.org/officeDocument/2006/relationships/slide" Target="slides/slide34.xml"/><Relationship Id="rId66" Type="http://schemas.openxmlformats.org/officeDocument/2006/relationships/slide" Target="slides/slide55.xml"/><Relationship Id="rId87" Type="http://schemas.openxmlformats.org/officeDocument/2006/relationships/slide" Target="slides/slide76.xml"/><Relationship Id="rId110" Type="http://schemas.openxmlformats.org/officeDocument/2006/relationships/slide" Target="slides/slide99.xml"/><Relationship Id="rId115" Type="http://schemas.openxmlformats.org/officeDocument/2006/relationships/slide" Target="slides/slide104.xml"/><Relationship Id="rId61" Type="http://schemas.openxmlformats.org/officeDocument/2006/relationships/slide" Target="slides/slide50.xml"/><Relationship Id="rId82" Type="http://schemas.openxmlformats.org/officeDocument/2006/relationships/slide" Target="slides/slide71.xml"/><Relationship Id="rId19" Type="http://schemas.openxmlformats.org/officeDocument/2006/relationships/slide" Target="slides/slide8.xml"/><Relationship Id="rId14" Type="http://schemas.openxmlformats.org/officeDocument/2006/relationships/slide" Target="slides/slide3.xml"/><Relationship Id="rId30" Type="http://schemas.openxmlformats.org/officeDocument/2006/relationships/slide" Target="slides/slide19.xml"/><Relationship Id="rId35" Type="http://schemas.openxmlformats.org/officeDocument/2006/relationships/slide" Target="slides/slide24.xml"/><Relationship Id="rId56" Type="http://schemas.openxmlformats.org/officeDocument/2006/relationships/slide" Target="slides/slide45.xml"/><Relationship Id="rId77" Type="http://schemas.openxmlformats.org/officeDocument/2006/relationships/slide" Target="slides/slide66.xml"/><Relationship Id="rId100" Type="http://schemas.openxmlformats.org/officeDocument/2006/relationships/slide" Target="slides/slide89.xml"/><Relationship Id="rId105" Type="http://schemas.openxmlformats.org/officeDocument/2006/relationships/slide" Target="slides/slide94.xml"/><Relationship Id="rId8" Type="http://schemas.openxmlformats.org/officeDocument/2006/relationships/slideMaster" Target="slideMasters/slideMaster8.xml"/><Relationship Id="rId51" Type="http://schemas.openxmlformats.org/officeDocument/2006/relationships/slide" Target="slides/slide40.xml"/><Relationship Id="rId72" Type="http://schemas.openxmlformats.org/officeDocument/2006/relationships/slide" Target="slides/slide61.xml"/><Relationship Id="rId93" Type="http://schemas.openxmlformats.org/officeDocument/2006/relationships/slide" Target="slides/slide82.xml"/><Relationship Id="rId98" Type="http://schemas.openxmlformats.org/officeDocument/2006/relationships/slide" Target="slides/slide87.xml"/><Relationship Id="rId3" Type="http://schemas.openxmlformats.org/officeDocument/2006/relationships/slideMaster" Target="slideMasters/slideMaster3.xml"/><Relationship Id="rId25" Type="http://schemas.openxmlformats.org/officeDocument/2006/relationships/slide" Target="slides/slide14.xml"/><Relationship Id="rId46" Type="http://schemas.openxmlformats.org/officeDocument/2006/relationships/slide" Target="slides/slide35.xml"/><Relationship Id="rId67" Type="http://schemas.openxmlformats.org/officeDocument/2006/relationships/slide" Target="slides/slide56.xml"/><Relationship Id="rId116" Type="http://schemas.openxmlformats.org/officeDocument/2006/relationships/notesMaster" Target="notesMasters/notesMaster1.xml"/><Relationship Id="rId20" Type="http://schemas.openxmlformats.org/officeDocument/2006/relationships/slide" Target="slides/slide9.xml"/><Relationship Id="rId41" Type="http://schemas.openxmlformats.org/officeDocument/2006/relationships/slide" Target="slides/slide30.xml"/><Relationship Id="rId62" Type="http://schemas.openxmlformats.org/officeDocument/2006/relationships/slide" Target="slides/slide51.xml"/><Relationship Id="rId83" Type="http://schemas.openxmlformats.org/officeDocument/2006/relationships/slide" Target="slides/slide72.xml"/><Relationship Id="rId88" Type="http://schemas.openxmlformats.org/officeDocument/2006/relationships/slide" Target="slides/slide77.xml"/><Relationship Id="rId111" Type="http://schemas.openxmlformats.org/officeDocument/2006/relationships/slide" Target="slides/slide100.xml"/><Relationship Id="rId15" Type="http://schemas.openxmlformats.org/officeDocument/2006/relationships/slide" Target="slides/slide4.xml"/><Relationship Id="rId36" Type="http://schemas.openxmlformats.org/officeDocument/2006/relationships/slide" Target="slides/slide25.xml"/><Relationship Id="rId57" Type="http://schemas.openxmlformats.org/officeDocument/2006/relationships/slide" Target="slides/slide46.xml"/><Relationship Id="rId106" Type="http://schemas.openxmlformats.org/officeDocument/2006/relationships/slide" Target="slides/slide9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kumimoji="0" sz="1200">
                <a:latin typeface="+mn-lt"/>
                <a:ea typeface="+mn-ea"/>
              </a:defRPr>
            </a:lvl1pPr>
          </a:lstStyle>
          <a:p>
            <a:pPr>
              <a:defRPr/>
            </a:pPr>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kumimoji="0" sz="1200">
                <a:latin typeface="+mn-lt"/>
                <a:ea typeface="+mn-ea"/>
              </a:defRPr>
            </a:lvl1pPr>
          </a:lstStyle>
          <a:p>
            <a:pPr>
              <a:defRPr/>
            </a:pPr>
            <a:fld id="{A62D90D9-5895-40D7-89FF-A8ADAC6C9588}" type="datetimeFigureOut">
              <a:rPr lang="zh-TW" altLang="en-US"/>
              <a:pPr>
                <a:defRPr/>
              </a:pPr>
              <a:t>2016/3/1</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TW" altLang="en-US" noProof="0" smtClean="0"/>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kumimoji="0" sz="1200">
                <a:latin typeface="+mn-lt"/>
                <a:ea typeface="+mn-ea"/>
              </a:defRPr>
            </a:lvl1pPr>
          </a:lstStyle>
          <a:p>
            <a:pPr>
              <a:defRPr/>
            </a:pPr>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kumimoji="0" sz="1200">
                <a:latin typeface="Calibri" pitchFamily="34" charset="0"/>
              </a:defRPr>
            </a:lvl1pPr>
          </a:lstStyle>
          <a:p>
            <a:fld id="{FBE21B84-4648-438D-B547-59481DCF3E95}" type="slidenum">
              <a:rPr lang="zh-TW" altLang="en-US"/>
              <a:pPr/>
              <a:t>‹#›</a:t>
            </a:fld>
            <a:endParaRPr lang="zh-TW" altLang="en-US"/>
          </a:p>
        </p:txBody>
      </p:sp>
    </p:spTree>
    <p:extLst>
      <p:ext uri="{BB962C8B-B14F-4D97-AF65-F5344CB8AC3E}">
        <p14:creationId xmlns:p14="http://schemas.microsoft.com/office/powerpoint/2010/main" val="237886661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9266" name="Rectangle 8"/>
          <p:cNvSpPr>
            <a:spLocks noGrp="1" noChangeArrowheads="1"/>
          </p:cNvSpPr>
          <p:nvPr>
            <p:ph type="sldNum" sz="quarter" idx="5"/>
          </p:nvPr>
        </p:nvSpPr>
        <p:spPr bwMode="auto">
          <a:noFill/>
          <a:ln>
            <a:round/>
            <a:headEnd/>
            <a:tailEnd/>
          </a:ln>
        </p:spPr>
        <p:txBody>
          <a:bodyPr/>
          <a:lstStyle/>
          <a:p>
            <a:fld id="{4E7AC980-0C0F-41E1-A72C-EB67035AD70F}" type="slidenum">
              <a:rPr lang="en-US" altLang="zh-TW"/>
              <a:pPr/>
              <a:t>1</a:t>
            </a:fld>
            <a:endParaRPr lang="en-US" altLang="zh-TW"/>
          </a:p>
        </p:txBody>
      </p:sp>
      <p:sp>
        <p:nvSpPr>
          <p:cNvPr id="139267"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24ECEB8B-F76F-44C9-8395-9D60324532C6}"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a:t>
            </a:fld>
            <a:endParaRPr kumimoji="0" lang="en-US" altLang="zh-TW" sz="1200">
              <a:solidFill>
                <a:srgbClr val="000000"/>
              </a:solidFill>
            </a:endParaRPr>
          </a:p>
        </p:txBody>
      </p:sp>
      <p:sp>
        <p:nvSpPr>
          <p:cNvPr id="139268" name="Text Box 2"/>
          <p:cNvSpPr txBox="1">
            <a:spLocks noChangeArrowheads="1"/>
          </p:cNvSpPr>
          <p:nvPr/>
        </p:nvSpPr>
        <p:spPr bwMode="auto">
          <a:xfrm>
            <a:off x="939800" y="688975"/>
            <a:ext cx="4999038" cy="3421063"/>
          </a:xfrm>
          <a:prstGeom prst="rect">
            <a:avLst/>
          </a:prstGeom>
          <a:solidFill>
            <a:srgbClr val="FFFFFF"/>
          </a:solidFill>
          <a:ln w="9360" cap="sq">
            <a:solidFill>
              <a:srgbClr val="000000"/>
            </a:solidFill>
            <a:miter lim="800000"/>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latin typeface="Calibri" pitchFamily="34" charset="0"/>
            </a:endParaRPr>
          </a:p>
        </p:txBody>
      </p:sp>
      <p:sp>
        <p:nvSpPr>
          <p:cNvPr id="139269"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latin typeface="Calibri" pitchFamily="34" charset="0"/>
            </a:endParaRPr>
          </a:p>
        </p:txBody>
      </p:sp>
    </p:spTree>
    <p:extLst>
      <p:ext uri="{BB962C8B-B14F-4D97-AF65-F5344CB8AC3E}">
        <p14:creationId xmlns:p14="http://schemas.microsoft.com/office/powerpoint/2010/main" val="37300791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1314" name="Rectangle 8"/>
          <p:cNvSpPr>
            <a:spLocks noGrp="1" noChangeArrowheads="1"/>
          </p:cNvSpPr>
          <p:nvPr>
            <p:ph type="sldNum" sz="quarter" idx="5"/>
          </p:nvPr>
        </p:nvSpPr>
        <p:spPr bwMode="auto">
          <a:noFill/>
          <a:ln>
            <a:round/>
            <a:headEnd/>
            <a:tailEnd/>
          </a:ln>
        </p:spPr>
        <p:txBody>
          <a:bodyPr/>
          <a:lstStyle/>
          <a:p>
            <a:fld id="{C6BD51FB-63C9-4701-8633-2FC653D61D00}" type="slidenum">
              <a:rPr lang="en-US" altLang="zh-TW"/>
              <a:pPr/>
              <a:t>2</a:t>
            </a:fld>
            <a:endParaRPr lang="en-US" altLang="zh-TW"/>
          </a:p>
        </p:txBody>
      </p:sp>
      <p:sp>
        <p:nvSpPr>
          <p:cNvPr id="141315"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26" tIns="45813" rIns="91626" bIns="45813" anchor="b"/>
          <a:lstStyle/>
          <a:p>
            <a:pPr algn="r" eaLnBrk="1" hangingPunct="1">
              <a:lnSpc>
                <a:spcPct val="93000"/>
              </a:lnSpc>
              <a:buSzPct val="100000"/>
              <a:tabLst>
                <a:tab pos="0" algn="l"/>
                <a:tab pos="441325" algn="l"/>
                <a:tab pos="884238" algn="l"/>
                <a:tab pos="1327150" algn="l"/>
                <a:tab pos="1770063" algn="l"/>
                <a:tab pos="2212975" algn="l"/>
                <a:tab pos="2657475" algn="l"/>
                <a:tab pos="3100388" algn="l"/>
                <a:tab pos="3543300" algn="l"/>
                <a:tab pos="3986213" algn="l"/>
                <a:tab pos="4429125" algn="l"/>
                <a:tab pos="4872038" algn="l"/>
                <a:tab pos="5316538" algn="l"/>
                <a:tab pos="5759450" algn="l"/>
                <a:tab pos="6202363" algn="l"/>
                <a:tab pos="6645275" algn="l"/>
                <a:tab pos="7088188" algn="l"/>
                <a:tab pos="7532688" algn="l"/>
                <a:tab pos="7975600" algn="l"/>
                <a:tab pos="8418513" algn="l"/>
                <a:tab pos="8861425" algn="l"/>
              </a:tabLst>
            </a:pPr>
            <a:fld id="{93AC9AA7-4E70-4DBB-8B13-3CDCF0E97018}" type="slidenum">
              <a:rPr kumimoji="0" lang="en-US" altLang="zh-TW" sz="1200">
                <a:solidFill>
                  <a:srgbClr val="000000"/>
                </a:solidFill>
              </a:rPr>
              <a:pPr algn="r" eaLnBrk="1" hangingPunct="1">
                <a:lnSpc>
                  <a:spcPct val="93000"/>
                </a:lnSpc>
                <a:buSzPct val="100000"/>
                <a:tabLst>
                  <a:tab pos="0" algn="l"/>
                  <a:tab pos="441325" algn="l"/>
                  <a:tab pos="884238" algn="l"/>
                  <a:tab pos="1327150" algn="l"/>
                  <a:tab pos="1770063" algn="l"/>
                  <a:tab pos="2212975" algn="l"/>
                  <a:tab pos="2657475" algn="l"/>
                  <a:tab pos="3100388" algn="l"/>
                  <a:tab pos="3543300" algn="l"/>
                  <a:tab pos="3986213" algn="l"/>
                  <a:tab pos="4429125" algn="l"/>
                  <a:tab pos="4872038" algn="l"/>
                  <a:tab pos="5316538" algn="l"/>
                  <a:tab pos="5759450" algn="l"/>
                  <a:tab pos="6202363" algn="l"/>
                  <a:tab pos="6645275" algn="l"/>
                  <a:tab pos="7088188" algn="l"/>
                  <a:tab pos="7532688" algn="l"/>
                  <a:tab pos="7975600" algn="l"/>
                  <a:tab pos="8418513" algn="l"/>
                  <a:tab pos="8861425" algn="l"/>
                </a:tabLst>
              </a:pPr>
              <a:t>2</a:t>
            </a:fld>
            <a:endParaRPr kumimoji="0" lang="en-US" altLang="zh-TW" sz="1200">
              <a:solidFill>
                <a:srgbClr val="000000"/>
              </a:solidFill>
            </a:endParaRPr>
          </a:p>
        </p:txBody>
      </p:sp>
      <p:sp>
        <p:nvSpPr>
          <p:cNvPr id="141316"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141317"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206" tIns="45103" rIns="90206" bIns="45103" anchor="ctr"/>
          <a:lstStyle/>
          <a:p>
            <a:pPr eaLnBrk="1" hangingPunct="1">
              <a:buClr>
                <a:srgbClr val="000000"/>
              </a:buClr>
              <a:buSzPct val="100000"/>
              <a:buFont typeface="Times New Roman" pitchFamily="18" charset="0"/>
              <a:buNone/>
            </a:pPr>
            <a:endParaRPr kumimoji="0" lang="zh-TW" altLang="en-US">
              <a:latin typeface="Calibri" pitchFamily="34" charset="0"/>
            </a:endParaRPr>
          </a:p>
        </p:txBody>
      </p:sp>
    </p:spTree>
    <p:extLst>
      <p:ext uri="{BB962C8B-B14F-4D97-AF65-F5344CB8AC3E}">
        <p14:creationId xmlns:p14="http://schemas.microsoft.com/office/powerpoint/2010/main" val="17838339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62" name="Rectangle 8"/>
          <p:cNvSpPr>
            <a:spLocks noGrp="1" noChangeArrowheads="1"/>
          </p:cNvSpPr>
          <p:nvPr>
            <p:ph type="sldNum" sz="quarter" idx="5"/>
          </p:nvPr>
        </p:nvSpPr>
        <p:spPr bwMode="auto">
          <a:noFill/>
          <a:ln>
            <a:round/>
            <a:headEnd/>
            <a:tailEnd/>
          </a:ln>
        </p:spPr>
        <p:txBody>
          <a:bodyPr/>
          <a:lstStyle/>
          <a:p>
            <a:pPr>
              <a:tabLst>
                <a:tab pos="0" algn="l"/>
                <a:tab pos="441325" algn="l"/>
                <a:tab pos="884238" algn="l"/>
                <a:tab pos="1327150" algn="l"/>
                <a:tab pos="1770063" algn="l"/>
                <a:tab pos="2212975" algn="l"/>
                <a:tab pos="2657475" algn="l"/>
                <a:tab pos="3100388" algn="l"/>
                <a:tab pos="3543300" algn="l"/>
                <a:tab pos="3986213" algn="l"/>
                <a:tab pos="4429125" algn="l"/>
                <a:tab pos="4872038" algn="l"/>
                <a:tab pos="5316538" algn="l"/>
                <a:tab pos="5759450" algn="l"/>
                <a:tab pos="6202363" algn="l"/>
                <a:tab pos="6645275" algn="l"/>
                <a:tab pos="7088188" algn="l"/>
                <a:tab pos="7532688" algn="l"/>
                <a:tab pos="7975600" algn="l"/>
                <a:tab pos="8418513" algn="l"/>
                <a:tab pos="8861425" algn="l"/>
              </a:tabLst>
            </a:pPr>
            <a:fld id="{AC41D16D-E0A6-4E7C-BC57-2E3322E43CBB}" type="slidenum">
              <a:rPr lang="en-US" altLang="zh-TW">
                <a:solidFill>
                  <a:srgbClr val="000000"/>
                </a:solidFill>
                <a:latin typeface="Arial" charset="0"/>
              </a:rPr>
              <a:pPr>
                <a:tabLst>
                  <a:tab pos="0" algn="l"/>
                  <a:tab pos="441325" algn="l"/>
                  <a:tab pos="884238" algn="l"/>
                  <a:tab pos="1327150" algn="l"/>
                  <a:tab pos="1770063" algn="l"/>
                  <a:tab pos="2212975" algn="l"/>
                  <a:tab pos="2657475" algn="l"/>
                  <a:tab pos="3100388" algn="l"/>
                  <a:tab pos="3543300" algn="l"/>
                  <a:tab pos="3986213" algn="l"/>
                  <a:tab pos="4429125" algn="l"/>
                  <a:tab pos="4872038" algn="l"/>
                  <a:tab pos="5316538" algn="l"/>
                  <a:tab pos="5759450" algn="l"/>
                  <a:tab pos="6202363" algn="l"/>
                  <a:tab pos="6645275" algn="l"/>
                  <a:tab pos="7088188" algn="l"/>
                  <a:tab pos="7532688" algn="l"/>
                  <a:tab pos="7975600" algn="l"/>
                  <a:tab pos="8418513" algn="l"/>
                  <a:tab pos="8861425" algn="l"/>
                </a:tabLst>
              </a:pPr>
              <a:t>3</a:t>
            </a:fld>
            <a:endParaRPr lang="en-US" altLang="zh-TW">
              <a:solidFill>
                <a:srgbClr val="000000"/>
              </a:solidFill>
              <a:latin typeface="Arial" charset="0"/>
            </a:endParaRPr>
          </a:p>
        </p:txBody>
      </p:sp>
      <p:sp>
        <p:nvSpPr>
          <p:cNvPr id="143363" name="Rectangle 1"/>
          <p:cNvSpPr>
            <a:spLocks noGrp="1" noRot="1" noChangeAspect="1" noChangeArrowheads="1" noTextEdit="1"/>
          </p:cNvSpPr>
          <p:nvPr>
            <p:ph type="sldImg"/>
          </p:nvPr>
        </p:nvSpPr>
        <p:spPr bwMode="auto">
          <a:xfrm>
            <a:off x="912813" y="728663"/>
            <a:ext cx="4840287" cy="3629025"/>
          </a:xfrm>
          <a:solidFill>
            <a:srgbClr val="FFFFFF"/>
          </a:solidFill>
          <a:ln>
            <a:solidFill>
              <a:srgbClr val="000000"/>
            </a:solidFill>
            <a:miter lim="800000"/>
            <a:headEnd/>
            <a:tailEnd/>
          </a:ln>
        </p:spPr>
      </p:sp>
      <p:sp>
        <p:nvSpPr>
          <p:cNvPr id="143364" name="Rectangle 2"/>
          <p:cNvSpPr>
            <a:spLocks noGrp="1" noChangeArrowheads="1"/>
          </p:cNvSpPr>
          <p:nvPr>
            <p:ph type="body" idx="1"/>
          </p:nvPr>
        </p:nvSpPr>
        <p:spPr bwMode="auto">
          <a:xfrm>
            <a:off x="889000" y="4606925"/>
            <a:ext cx="4872038" cy="4362450"/>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10266582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5410" name="Rectangle 8"/>
          <p:cNvSpPr>
            <a:spLocks noGrp="1" noChangeArrowheads="1"/>
          </p:cNvSpPr>
          <p:nvPr>
            <p:ph type="sldNum" sz="quarter" idx="5"/>
          </p:nvPr>
        </p:nvSpPr>
        <p:spPr bwMode="auto">
          <a:noFill/>
          <a:ln>
            <a:round/>
            <a:headEnd/>
            <a:tailEnd/>
          </a:ln>
        </p:spPr>
        <p:txBody>
          <a:bodyPr/>
          <a:lstStyle/>
          <a:p>
            <a:pPr>
              <a:tabLst>
                <a:tab pos="0" algn="l"/>
                <a:tab pos="441325" algn="l"/>
                <a:tab pos="884238" algn="l"/>
                <a:tab pos="1327150" algn="l"/>
                <a:tab pos="1770063" algn="l"/>
                <a:tab pos="2212975" algn="l"/>
                <a:tab pos="2657475" algn="l"/>
                <a:tab pos="3100388" algn="l"/>
                <a:tab pos="3543300" algn="l"/>
                <a:tab pos="3986213" algn="l"/>
                <a:tab pos="4429125" algn="l"/>
                <a:tab pos="4872038" algn="l"/>
                <a:tab pos="5316538" algn="l"/>
                <a:tab pos="5759450" algn="l"/>
                <a:tab pos="6202363" algn="l"/>
                <a:tab pos="6645275" algn="l"/>
                <a:tab pos="7088188" algn="l"/>
                <a:tab pos="7532688" algn="l"/>
                <a:tab pos="7975600" algn="l"/>
                <a:tab pos="8418513" algn="l"/>
                <a:tab pos="8861425" algn="l"/>
              </a:tabLst>
            </a:pPr>
            <a:fld id="{D747B86D-403A-41F2-B3F5-7CE11D5B4C3F}" type="slidenum">
              <a:rPr lang="en-US" altLang="zh-TW">
                <a:solidFill>
                  <a:srgbClr val="000000"/>
                </a:solidFill>
                <a:latin typeface="Arial" charset="0"/>
              </a:rPr>
              <a:pPr>
                <a:tabLst>
                  <a:tab pos="0" algn="l"/>
                  <a:tab pos="441325" algn="l"/>
                  <a:tab pos="884238" algn="l"/>
                  <a:tab pos="1327150" algn="l"/>
                  <a:tab pos="1770063" algn="l"/>
                  <a:tab pos="2212975" algn="l"/>
                  <a:tab pos="2657475" algn="l"/>
                  <a:tab pos="3100388" algn="l"/>
                  <a:tab pos="3543300" algn="l"/>
                  <a:tab pos="3986213" algn="l"/>
                  <a:tab pos="4429125" algn="l"/>
                  <a:tab pos="4872038" algn="l"/>
                  <a:tab pos="5316538" algn="l"/>
                  <a:tab pos="5759450" algn="l"/>
                  <a:tab pos="6202363" algn="l"/>
                  <a:tab pos="6645275" algn="l"/>
                  <a:tab pos="7088188" algn="l"/>
                  <a:tab pos="7532688" algn="l"/>
                  <a:tab pos="7975600" algn="l"/>
                  <a:tab pos="8418513" algn="l"/>
                  <a:tab pos="8861425" algn="l"/>
                </a:tabLst>
              </a:pPr>
              <a:t>4</a:t>
            </a:fld>
            <a:endParaRPr lang="en-US" altLang="zh-TW">
              <a:solidFill>
                <a:srgbClr val="000000"/>
              </a:solidFill>
              <a:latin typeface="Arial" charset="0"/>
            </a:endParaRPr>
          </a:p>
        </p:txBody>
      </p:sp>
      <p:sp>
        <p:nvSpPr>
          <p:cNvPr id="145411" name="Rectangle 1"/>
          <p:cNvSpPr>
            <a:spLocks noGrp="1" noRot="1" noChangeAspect="1" noChangeArrowheads="1" noTextEdit="1"/>
          </p:cNvSpPr>
          <p:nvPr>
            <p:ph type="sldImg"/>
          </p:nvPr>
        </p:nvSpPr>
        <p:spPr bwMode="auto">
          <a:xfrm>
            <a:off x="912813" y="728663"/>
            <a:ext cx="4840287" cy="3629025"/>
          </a:xfrm>
          <a:solidFill>
            <a:srgbClr val="FFFFFF"/>
          </a:solidFill>
          <a:ln>
            <a:solidFill>
              <a:srgbClr val="000000"/>
            </a:solidFill>
            <a:miter lim="800000"/>
            <a:headEnd/>
            <a:tailEnd/>
          </a:ln>
        </p:spPr>
      </p:sp>
      <p:sp>
        <p:nvSpPr>
          <p:cNvPr id="145412" name="Rectangle 2"/>
          <p:cNvSpPr>
            <a:spLocks noGrp="1" noChangeArrowheads="1"/>
          </p:cNvSpPr>
          <p:nvPr>
            <p:ph type="body" idx="1"/>
          </p:nvPr>
        </p:nvSpPr>
        <p:spPr bwMode="auto">
          <a:xfrm>
            <a:off x="889000" y="4606925"/>
            <a:ext cx="4872038" cy="4362450"/>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22991199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7458" name="Rectangle 8"/>
          <p:cNvSpPr>
            <a:spLocks noGrp="1" noChangeArrowheads="1"/>
          </p:cNvSpPr>
          <p:nvPr>
            <p:ph type="sldNum" sz="quarter" idx="5"/>
          </p:nvPr>
        </p:nvSpPr>
        <p:spPr bwMode="auto">
          <a:noFill/>
          <a:ln>
            <a:round/>
            <a:headEnd/>
            <a:tailEnd/>
          </a:ln>
        </p:spPr>
        <p:txBody>
          <a:bodyPr/>
          <a:lstStyle/>
          <a:p>
            <a:pPr>
              <a:tabLst>
                <a:tab pos="0" algn="l"/>
                <a:tab pos="441325" algn="l"/>
                <a:tab pos="884238" algn="l"/>
                <a:tab pos="1327150" algn="l"/>
                <a:tab pos="1770063" algn="l"/>
                <a:tab pos="2212975" algn="l"/>
                <a:tab pos="2657475" algn="l"/>
                <a:tab pos="3100388" algn="l"/>
                <a:tab pos="3543300" algn="l"/>
                <a:tab pos="3986213" algn="l"/>
                <a:tab pos="4429125" algn="l"/>
                <a:tab pos="4872038" algn="l"/>
                <a:tab pos="5316538" algn="l"/>
                <a:tab pos="5759450" algn="l"/>
                <a:tab pos="6202363" algn="l"/>
                <a:tab pos="6645275" algn="l"/>
                <a:tab pos="7088188" algn="l"/>
                <a:tab pos="7532688" algn="l"/>
                <a:tab pos="7975600" algn="l"/>
                <a:tab pos="8418513" algn="l"/>
                <a:tab pos="8861425" algn="l"/>
              </a:tabLst>
            </a:pPr>
            <a:fld id="{F5C207A1-7B46-467B-BDB7-208E19A1997B}" type="slidenum">
              <a:rPr lang="en-US" altLang="zh-TW">
                <a:solidFill>
                  <a:srgbClr val="000000"/>
                </a:solidFill>
                <a:latin typeface="Arial" charset="0"/>
              </a:rPr>
              <a:pPr>
                <a:tabLst>
                  <a:tab pos="0" algn="l"/>
                  <a:tab pos="441325" algn="l"/>
                  <a:tab pos="884238" algn="l"/>
                  <a:tab pos="1327150" algn="l"/>
                  <a:tab pos="1770063" algn="l"/>
                  <a:tab pos="2212975" algn="l"/>
                  <a:tab pos="2657475" algn="l"/>
                  <a:tab pos="3100388" algn="l"/>
                  <a:tab pos="3543300" algn="l"/>
                  <a:tab pos="3986213" algn="l"/>
                  <a:tab pos="4429125" algn="l"/>
                  <a:tab pos="4872038" algn="l"/>
                  <a:tab pos="5316538" algn="l"/>
                  <a:tab pos="5759450" algn="l"/>
                  <a:tab pos="6202363" algn="l"/>
                  <a:tab pos="6645275" algn="l"/>
                  <a:tab pos="7088188" algn="l"/>
                  <a:tab pos="7532688" algn="l"/>
                  <a:tab pos="7975600" algn="l"/>
                  <a:tab pos="8418513" algn="l"/>
                  <a:tab pos="8861425" algn="l"/>
                </a:tabLst>
              </a:pPr>
              <a:t>5</a:t>
            </a:fld>
            <a:endParaRPr lang="en-US" altLang="zh-TW">
              <a:solidFill>
                <a:srgbClr val="000000"/>
              </a:solidFill>
              <a:latin typeface="Arial" charset="0"/>
            </a:endParaRPr>
          </a:p>
        </p:txBody>
      </p:sp>
      <p:sp>
        <p:nvSpPr>
          <p:cNvPr id="147459" name="Rectangle 1"/>
          <p:cNvSpPr>
            <a:spLocks noGrp="1" noRot="1" noChangeAspect="1" noChangeArrowheads="1" noTextEdit="1"/>
          </p:cNvSpPr>
          <p:nvPr>
            <p:ph type="sldImg"/>
          </p:nvPr>
        </p:nvSpPr>
        <p:spPr bwMode="auto">
          <a:xfrm>
            <a:off x="912813" y="728663"/>
            <a:ext cx="4840287" cy="3629025"/>
          </a:xfrm>
          <a:solidFill>
            <a:srgbClr val="FFFFFF"/>
          </a:solidFill>
          <a:ln>
            <a:solidFill>
              <a:srgbClr val="000000"/>
            </a:solidFill>
            <a:miter lim="800000"/>
            <a:headEnd/>
            <a:tailEnd/>
          </a:ln>
        </p:spPr>
      </p:sp>
      <p:sp>
        <p:nvSpPr>
          <p:cNvPr id="147460" name="Rectangle 2"/>
          <p:cNvSpPr>
            <a:spLocks noGrp="1" noChangeArrowheads="1"/>
          </p:cNvSpPr>
          <p:nvPr>
            <p:ph type="body" idx="1"/>
          </p:nvPr>
        </p:nvSpPr>
        <p:spPr bwMode="auto">
          <a:xfrm>
            <a:off x="889000" y="4606925"/>
            <a:ext cx="4872038" cy="4362450"/>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4026897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9506" name="Rectangle 8"/>
          <p:cNvSpPr>
            <a:spLocks noGrp="1" noChangeArrowheads="1"/>
          </p:cNvSpPr>
          <p:nvPr>
            <p:ph type="sldNum" sz="quarter" idx="5"/>
          </p:nvPr>
        </p:nvSpPr>
        <p:spPr bwMode="auto">
          <a:noFill/>
          <a:ln>
            <a:round/>
            <a:headEnd/>
            <a:tailEnd/>
          </a:ln>
        </p:spPr>
        <p:txBody>
          <a:bodyPr/>
          <a:lstStyle/>
          <a:p>
            <a:pPr>
              <a:tabLst>
                <a:tab pos="0" algn="l"/>
                <a:tab pos="441325" algn="l"/>
                <a:tab pos="884238" algn="l"/>
                <a:tab pos="1327150" algn="l"/>
                <a:tab pos="1770063" algn="l"/>
                <a:tab pos="2212975" algn="l"/>
                <a:tab pos="2657475" algn="l"/>
                <a:tab pos="3100388" algn="l"/>
                <a:tab pos="3543300" algn="l"/>
                <a:tab pos="3986213" algn="l"/>
                <a:tab pos="4429125" algn="l"/>
                <a:tab pos="4872038" algn="l"/>
                <a:tab pos="5316538" algn="l"/>
                <a:tab pos="5759450" algn="l"/>
                <a:tab pos="6202363" algn="l"/>
                <a:tab pos="6645275" algn="l"/>
                <a:tab pos="7088188" algn="l"/>
                <a:tab pos="7532688" algn="l"/>
                <a:tab pos="7975600" algn="l"/>
                <a:tab pos="8418513" algn="l"/>
                <a:tab pos="8861425" algn="l"/>
              </a:tabLst>
            </a:pPr>
            <a:fld id="{0A4B6B64-F009-4FE5-BE95-7D8AA23703B3}" type="slidenum">
              <a:rPr lang="en-US" altLang="zh-TW">
                <a:solidFill>
                  <a:srgbClr val="000000"/>
                </a:solidFill>
                <a:latin typeface="Arial" charset="0"/>
              </a:rPr>
              <a:pPr>
                <a:tabLst>
                  <a:tab pos="0" algn="l"/>
                  <a:tab pos="441325" algn="l"/>
                  <a:tab pos="884238" algn="l"/>
                  <a:tab pos="1327150" algn="l"/>
                  <a:tab pos="1770063" algn="l"/>
                  <a:tab pos="2212975" algn="l"/>
                  <a:tab pos="2657475" algn="l"/>
                  <a:tab pos="3100388" algn="l"/>
                  <a:tab pos="3543300" algn="l"/>
                  <a:tab pos="3986213" algn="l"/>
                  <a:tab pos="4429125" algn="l"/>
                  <a:tab pos="4872038" algn="l"/>
                  <a:tab pos="5316538" algn="l"/>
                  <a:tab pos="5759450" algn="l"/>
                  <a:tab pos="6202363" algn="l"/>
                  <a:tab pos="6645275" algn="l"/>
                  <a:tab pos="7088188" algn="l"/>
                  <a:tab pos="7532688" algn="l"/>
                  <a:tab pos="7975600" algn="l"/>
                  <a:tab pos="8418513" algn="l"/>
                  <a:tab pos="8861425" algn="l"/>
                </a:tabLst>
              </a:pPr>
              <a:t>6</a:t>
            </a:fld>
            <a:endParaRPr lang="en-US" altLang="zh-TW">
              <a:solidFill>
                <a:srgbClr val="000000"/>
              </a:solidFill>
              <a:latin typeface="Arial" charset="0"/>
            </a:endParaRPr>
          </a:p>
        </p:txBody>
      </p:sp>
      <p:sp>
        <p:nvSpPr>
          <p:cNvPr id="149507" name="Rectangle 1"/>
          <p:cNvSpPr>
            <a:spLocks noGrp="1" noRot="1" noChangeAspect="1" noChangeArrowheads="1" noTextEdit="1"/>
          </p:cNvSpPr>
          <p:nvPr>
            <p:ph type="sldImg"/>
          </p:nvPr>
        </p:nvSpPr>
        <p:spPr bwMode="auto">
          <a:xfrm>
            <a:off x="912813" y="728663"/>
            <a:ext cx="4840287" cy="3629025"/>
          </a:xfrm>
          <a:solidFill>
            <a:srgbClr val="FFFFFF"/>
          </a:solidFill>
          <a:ln>
            <a:solidFill>
              <a:srgbClr val="000000"/>
            </a:solidFill>
            <a:miter lim="800000"/>
            <a:headEnd/>
            <a:tailEnd/>
          </a:ln>
        </p:spPr>
      </p:sp>
      <p:sp>
        <p:nvSpPr>
          <p:cNvPr id="149508" name="Rectangle 2"/>
          <p:cNvSpPr>
            <a:spLocks noGrp="1" noChangeArrowheads="1"/>
          </p:cNvSpPr>
          <p:nvPr>
            <p:ph type="body" idx="1"/>
          </p:nvPr>
        </p:nvSpPr>
        <p:spPr bwMode="auto">
          <a:xfrm>
            <a:off x="889000" y="4606925"/>
            <a:ext cx="4872038" cy="4362450"/>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16154488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5650"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AC67951D-E6EA-4672-A6D8-5FFB58FCB0B3}"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11</a:t>
            </a:fld>
            <a:endParaRPr lang="en-US" altLang="zh-TW">
              <a:solidFill>
                <a:srgbClr val="000000"/>
              </a:solidFill>
              <a:latin typeface="Arial" charset="0"/>
            </a:endParaRPr>
          </a:p>
        </p:txBody>
      </p:sp>
      <p:sp>
        <p:nvSpPr>
          <p:cNvPr id="155651" name="Rectangle 1"/>
          <p:cNvSpPr>
            <a:spLocks noGrp="1" noRot="1" noChangeAspect="1" noChangeArrowheads="1" noTextEdit="1"/>
          </p:cNvSpPr>
          <p:nvPr>
            <p:ph type="sldImg"/>
          </p:nvPr>
        </p:nvSpPr>
        <p:spPr bwMode="auto">
          <a:xfrm>
            <a:off x="895350" y="735013"/>
            <a:ext cx="4875213" cy="3656012"/>
          </a:xfrm>
          <a:solidFill>
            <a:srgbClr val="FFFFFF"/>
          </a:solidFill>
          <a:ln>
            <a:solidFill>
              <a:srgbClr val="000000"/>
            </a:solidFill>
            <a:miter lim="800000"/>
            <a:headEnd/>
            <a:tailEnd/>
          </a:ln>
        </p:spPr>
      </p:sp>
      <p:sp>
        <p:nvSpPr>
          <p:cNvPr id="155652" name="Rectangle 2"/>
          <p:cNvSpPr>
            <a:spLocks noGrp="1" noChangeArrowheads="1"/>
          </p:cNvSpPr>
          <p:nvPr>
            <p:ph type="body" idx="1"/>
          </p:nvPr>
        </p:nvSpPr>
        <p:spPr bwMode="auto">
          <a:xfrm>
            <a:off x="889000" y="4643438"/>
            <a:ext cx="4872038" cy="4397375"/>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34215587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7698"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ED8C22FF-AEFB-4977-AB63-2109BA1493BC}"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12</a:t>
            </a:fld>
            <a:endParaRPr lang="en-US" altLang="zh-TW">
              <a:solidFill>
                <a:srgbClr val="000000"/>
              </a:solidFill>
              <a:latin typeface="Arial" charset="0"/>
            </a:endParaRPr>
          </a:p>
        </p:txBody>
      </p:sp>
      <p:sp>
        <p:nvSpPr>
          <p:cNvPr id="157699" name="Rectangle 1"/>
          <p:cNvSpPr>
            <a:spLocks noGrp="1" noRot="1" noChangeAspect="1" noChangeArrowheads="1" noTextEdit="1"/>
          </p:cNvSpPr>
          <p:nvPr>
            <p:ph type="sldImg"/>
          </p:nvPr>
        </p:nvSpPr>
        <p:spPr bwMode="auto">
          <a:xfrm>
            <a:off x="895350" y="735013"/>
            <a:ext cx="4875213" cy="3656012"/>
          </a:xfrm>
          <a:solidFill>
            <a:srgbClr val="FFFFFF"/>
          </a:solidFill>
          <a:ln>
            <a:solidFill>
              <a:srgbClr val="000000"/>
            </a:solidFill>
            <a:miter lim="800000"/>
            <a:headEnd/>
            <a:tailEnd/>
          </a:ln>
        </p:spPr>
      </p:sp>
      <p:sp>
        <p:nvSpPr>
          <p:cNvPr id="157700" name="Rectangle 2"/>
          <p:cNvSpPr>
            <a:spLocks noGrp="1" noChangeArrowheads="1"/>
          </p:cNvSpPr>
          <p:nvPr>
            <p:ph type="body" idx="1"/>
          </p:nvPr>
        </p:nvSpPr>
        <p:spPr bwMode="auto">
          <a:xfrm>
            <a:off x="889000" y="4643438"/>
            <a:ext cx="4872038" cy="4397375"/>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37098656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9746" name="Rectangle 8"/>
          <p:cNvSpPr>
            <a:spLocks noGrp="1" noChangeArrowheads="1"/>
          </p:cNvSpPr>
          <p:nvPr>
            <p:ph type="sldNum" sz="quarter" idx="5"/>
          </p:nvPr>
        </p:nvSpPr>
        <p:spPr bwMode="auto">
          <a:noFill/>
          <a:ln>
            <a:round/>
            <a:headEnd/>
            <a:tailEnd/>
          </a:ln>
        </p:spPr>
        <p:txBody>
          <a:bodyPr/>
          <a:lstStyle/>
          <a:p>
            <a:fld id="{A66BDCCB-1168-47DF-8504-25333080FDFA}" type="slidenum">
              <a:rPr lang="en-US" altLang="zh-TW"/>
              <a:pPr/>
              <a:t>13</a:t>
            </a:fld>
            <a:endParaRPr lang="en-US" altLang="zh-TW"/>
          </a:p>
        </p:txBody>
      </p:sp>
      <p:sp>
        <p:nvSpPr>
          <p:cNvPr id="159747"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159748"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16684366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1794" name="Rectangle 8"/>
          <p:cNvSpPr>
            <a:spLocks noGrp="1" noChangeArrowheads="1"/>
          </p:cNvSpPr>
          <p:nvPr>
            <p:ph type="sldNum" sz="quarter" idx="5"/>
          </p:nvPr>
        </p:nvSpPr>
        <p:spPr bwMode="auto">
          <a:noFill/>
          <a:ln>
            <a:round/>
            <a:headEnd/>
            <a:tailEnd/>
          </a:ln>
        </p:spPr>
        <p:txBody>
          <a:bodyPr/>
          <a:lstStyle/>
          <a:p>
            <a:fld id="{7F26048F-CF6B-4703-86FA-9CA0BE3CD744}" type="slidenum">
              <a:rPr lang="en-US" altLang="zh-TW"/>
              <a:pPr/>
              <a:t>14</a:t>
            </a:fld>
            <a:endParaRPr lang="en-US" altLang="zh-TW"/>
          </a:p>
        </p:txBody>
      </p:sp>
      <p:sp>
        <p:nvSpPr>
          <p:cNvPr id="161795"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161796" name="Rectangle 2"/>
          <p:cNvSpPr>
            <a:spLocks noGrp="1" noChangeArrowheads="1"/>
          </p:cNvSpPr>
          <p:nvPr>
            <p:ph type="body" idx="1"/>
          </p:nvPr>
        </p:nvSpPr>
        <p:spPr bwMode="auto">
          <a:xfrm>
            <a:off x="915988" y="4343400"/>
            <a:ext cx="5027612" cy="4113213"/>
          </a:xfrm>
          <a:noFill/>
        </p:spPr>
        <p:txBody>
          <a:bodyPr wrap="none" numCol="1" anchor="ctr" anchorCtr="0" compatLnSpc="1">
            <a:prstTxWarp prst="textNoShape">
              <a:avLst/>
            </a:prstTxWarp>
          </a:bodyPr>
          <a:lstStyle/>
          <a:p>
            <a:pPr eaLnBrk="1" hangingPunct="1">
              <a:spcBef>
                <a:spcPct val="0"/>
              </a:spcBef>
            </a:pPr>
            <a:endParaRPr lang="zh-TW" altLang="zh-TW" smtClean="0">
              <a:latin typeface="Times New Roman" pitchFamily="18" charset="0"/>
            </a:endParaRPr>
          </a:p>
        </p:txBody>
      </p:sp>
    </p:spTree>
    <p:extLst>
      <p:ext uri="{BB962C8B-B14F-4D97-AF65-F5344CB8AC3E}">
        <p14:creationId xmlns:p14="http://schemas.microsoft.com/office/powerpoint/2010/main" val="19672017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42"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8F842135-C951-4258-8B73-BA8018486D85}"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15</a:t>
            </a:fld>
            <a:endParaRPr lang="en-US" altLang="zh-TW">
              <a:solidFill>
                <a:srgbClr val="000000"/>
              </a:solidFill>
              <a:latin typeface="Arial" charset="0"/>
            </a:endParaRPr>
          </a:p>
        </p:txBody>
      </p:sp>
      <p:sp>
        <p:nvSpPr>
          <p:cNvPr id="163843" name="Rectangle 1"/>
          <p:cNvSpPr>
            <a:spLocks noGrp="1" noRot="1" noChangeAspect="1" noChangeArrowheads="1" noTextEdit="1"/>
          </p:cNvSpPr>
          <p:nvPr>
            <p:ph type="sldImg"/>
          </p:nvPr>
        </p:nvSpPr>
        <p:spPr bwMode="auto">
          <a:xfrm>
            <a:off x="895350" y="735013"/>
            <a:ext cx="4875213" cy="3656012"/>
          </a:xfrm>
          <a:solidFill>
            <a:srgbClr val="FFFFFF"/>
          </a:solidFill>
          <a:ln>
            <a:solidFill>
              <a:srgbClr val="000000"/>
            </a:solidFill>
            <a:miter lim="800000"/>
            <a:headEnd/>
            <a:tailEnd/>
          </a:ln>
        </p:spPr>
      </p:sp>
      <p:sp>
        <p:nvSpPr>
          <p:cNvPr id="163844" name="Rectangle 2"/>
          <p:cNvSpPr>
            <a:spLocks noGrp="1" noChangeArrowheads="1"/>
          </p:cNvSpPr>
          <p:nvPr>
            <p:ph type="body" idx="1"/>
          </p:nvPr>
        </p:nvSpPr>
        <p:spPr bwMode="auto">
          <a:xfrm>
            <a:off x="889000" y="4643438"/>
            <a:ext cx="4872038" cy="4397375"/>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2208892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5890"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954E66A6-3AAC-4E12-8FC7-BAD2FE68CCB5}"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16</a:t>
            </a:fld>
            <a:endParaRPr lang="en-US" altLang="zh-TW">
              <a:solidFill>
                <a:srgbClr val="000000"/>
              </a:solidFill>
              <a:latin typeface="Arial" charset="0"/>
            </a:endParaRPr>
          </a:p>
        </p:txBody>
      </p:sp>
      <p:sp>
        <p:nvSpPr>
          <p:cNvPr id="165891" name="Rectangle 1"/>
          <p:cNvSpPr>
            <a:spLocks noGrp="1" noRot="1" noChangeAspect="1" noChangeArrowheads="1" noTextEdit="1"/>
          </p:cNvSpPr>
          <p:nvPr>
            <p:ph type="sldImg"/>
          </p:nvPr>
        </p:nvSpPr>
        <p:spPr bwMode="auto">
          <a:xfrm>
            <a:off x="895350" y="735013"/>
            <a:ext cx="4875213" cy="3656012"/>
          </a:xfrm>
          <a:solidFill>
            <a:srgbClr val="FFFFFF"/>
          </a:solidFill>
          <a:ln>
            <a:solidFill>
              <a:srgbClr val="000000"/>
            </a:solidFill>
            <a:miter lim="800000"/>
            <a:headEnd/>
            <a:tailEnd/>
          </a:ln>
        </p:spPr>
      </p:sp>
      <p:sp>
        <p:nvSpPr>
          <p:cNvPr id="165892" name="Rectangle 2"/>
          <p:cNvSpPr>
            <a:spLocks noGrp="1" noChangeArrowheads="1"/>
          </p:cNvSpPr>
          <p:nvPr>
            <p:ph type="body" idx="1"/>
          </p:nvPr>
        </p:nvSpPr>
        <p:spPr bwMode="auto">
          <a:xfrm>
            <a:off x="889000" y="4643438"/>
            <a:ext cx="4872038" cy="4397375"/>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29480221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9986"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473075C6-A907-4381-AE21-B162D46DEE21}"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17</a:t>
            </a:fld>
            <a:endParaRPr lang="en-US" altLang="zh-TW">
              <a:solidFill>
                <a:srgbClr val="000000"/>
              </a:solidFill>
              <a:latin typeface="Arial" charset="0"/>
            </a:endParaRPr>
          </a:p>
        </p:txBody>
      </p:sp>
      <p:sp>
        <p:nvSpPr>
          <p:cNvPr id="169987" name="Rectangle 1"/>
          <p:cNvSpPr>
            <a:spLocks noGrp="1" noRot="1" noChangeAspect="1" noChangeArrowheads="1" noTextEdit="1"/>
          </p:cNvSpPr>
          <p:nvPr>
            <p:ph type="sldImg"/>
          </p:nvPr>
        </p:nvSpPr>
        <p:spPr bwMode="auto">
          <a:xfrm>
            <a:off x="895350" y="735013"/>
            <a:ext cx="4875213" cy="3656012"/>
          </a:xfrm>
          <a:solidFill>
            <a:srgbClr val="FFFFFF"/>
          </a:solidFill>
          <a:ln>
            <a:solidFill>
              <a:srgbClr val="000000"/>
            </a:solidFill>
            <a:miter lim="800000"/>
            <a:headEnd/>
            <a:tailEnd/>
          </a:ln>
        </p:spPr>
      </p:sp>
      <p:sp>
        <p:nvSpPr>
          <p:cNvPr id="169988" name="Rectangle 2"/>
          <p:cNvSpPr>
            <a:spLocks noGrp="1" noChangeArrowheads="1"/>
          </p:cNvSpPr>
          <p:nvPr>
            <p:ph type="body" idx="1"/>
          </p:nvPr>
        </p:nvSpPr>
        <p:spPr bwMode="auto">
          <a:xfrm>
            <a:off x="889000" y="4643438"/>
            <a:ext cx="4872038" cy="4397375"/>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344423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2034"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F507049D-2B8A-437B-B91C-5F878943A09D}"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18</a:t>
            </a:fld>
            <a:endParaRPr lang="en-US" altLang="zh-TW">
              <a:solidFill>
                <a:srgbClr val="000000"/>
              </a:solidFill>
              <a:latin typeface="Arial" charset="0"/>
            </a:endParaRPr>
          </a:p>
        </p:txBody>
      </p:sp>
      <p:sp>
        <p:nvSpPr>
          <p:cNvPr id="172035" name="Rectangle 1"/>
          <p:cNvSpPr>
            <a:spLocks noGrp="1" noRot="1" noChangeAspect="1" noChangeArrowheads="1" noTextEdit="1"/>
          </p:cNvSpPr>
          <p:nvPr>
            <p:ph type="sldImg"/>
          </p:nvPr>
        </p:nvSpPr>
        <p:spPr bwMode="auto">
          <a:xfrm>
            <a:off x="895350" y="735013"/>
            <a:ext cx="4875213" cy="3656012"/>
          </a:xfrm>
          <a:solidFill>
            <a:srgbClr val="FFFFFF"/>
          </a:solidFill>
          <a:ln>
            <a:solidFill>
              <a:srgbClr val="000000"/>
            </a:solidFill>
            <a:miter lim="800000"/>
            <a:headEnd/>
            <a:tailEnd/>
          </a:ln>
        </p:spPr>
      </p:sp>
      <p:sp>
        <p:nvSpPr>
          <p:cNvPr id="172036" name="Rectangle 2"/>
          <p:cNvSpPr>
            <a:spLocks noGrp="1" noChangeArrowheads="1"/>
          </p:cNvSpPr>
          <p:nvPr>
            <p:ph type="body" idx="1"/>
          </p:nvPr>
        </p:nvSpPr>
        <p:spPr bwMode="auto">
          <a:xfrm>
            <a:off x="889000" y="4643438"/>
            <a:ext cx="4872038" cy="4397375"/>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12470804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082" name="Rectangle 8"/>
          <p:cNvSpPr>
            <a:spLocks noGrp="1" noChangeArrowheads="1"/>
          </p:cNvSpPr>
          <p:nvPr>
            <p:ph type="sldNum" sz="quarter" idx="5"/>
          </p:nvPr>
        </p:nvSpPr>
        <p:spPr bwMode="auto">
          <a:noFill/>
          <a:ln>
            <a:round/>
            <a:headEnd/>
            <a:tailEnd/>
          </a:ln>
        </p:spPr>
        <p:txBody>
          <a:bodyPr/>
          <a:lstStyle/>
          <a:p>
            <a:fld id="{56BFB8B6-191A-43DB-87E4-43774A49A966}" type="slidenum">
              <a:rPr lang="en-US" altLang="zh-TW"/>
              <a:pPr/>
              <a:t>19</a:t>
            </a:fld>
            <a:endParaRPr lang="en-US" altLang="zh-TW"/>
          </a:p>
        </p:txBody>
      </p:sp>
      <p:sp>
        <p:nvSpPr>
          <p:cNvPr id="174083"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174084" name="Rectangle 2"/>
          <p:cNvSpPr>
            <a:spLocks noGrp="1" noChangeArrowheads="1"/>
          </p:cNvSpPr>
          <p:nvPr>
            <p:ph type="body" idx="1"/>
          </p:nvPr>
        </p:nvSpPr>
        <p:spPr bwMode="auto">
          <a:xfrm>
            <a:off x="915988" y="4343400"/>
            <a:ext cx="5027612" cy="4113213"/>
          </a:xfrm>
          <a:noFill/>
        </p:spPr>
        <p:txBody>
          <a:bodyPr wrap="none" numCol="1" anchor="ctr" anchorCtr="0" compatLnSpc="1">
            <a:prstTxWarp prst="textNoShape">
              <a:avLst/>
            </a:prstTxWarp>
          </a:bodyPr>
          <a:lstStyle/>
          <a:p>
            <a:pPr eaLnBrk="1" hangingPunct="1">
              <a:spcBef>
                <a:spcPct val="0"/>
              </a:spcBef>
            </a:pPr>
            <a:endParaRPr lang="zh-TW" altLang="zh-TW" smtClean="0">
              <a:latin typeface="Times New Roman" pitchFamily="18" charset="0"/>
            </a:endParaRPr>
          </a:p>
        </p:txBody>
      </p:sp>
    </p:spTree>
    <p:extLst>
      <p:ext uri="{BB962C8B-B14F-4D97-AF65-F5344CB8AC3E}">
        <p14:creationId xmlns:p14="http://schemas.microsoft.com/office/powerpoint/2010/main" val="41091382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6130" name="Rectangle 8"/>
          <p:cNvSpPr>
            <a:spLocks noGrp="1" noChangeArrowheads="1"/>
          </p:cNvSpPr>
          <p:nvPr>
            <p:ph type="sldNum" sz="quarter" idx="5"/>
          </p:nvPr>
        </p:nvSpPr>
        <p:spPr bwMode="auto">
          <a:noFill/>
          <a:ln>
            <a:round/>
            <a:headEnd/>
            <a:tailEnd/>
          </a:ln>
        </p:spPr>
        <p:txBody>
          <a:bodyPr/>
          <a:lstStyle/>
          <a:p>
            <a:fld id="{B07730E4-7626-476D-9CC9-E31149CBB270}" type="slidenum">
              <a:rPr lang="en-US" altLang="zh-TW"/>
              <a:pPr/>
              <a:t>20</a:t>
            </a:fld>
            <a:endParaRPr lang="en-US" altLang="zh-TW"/>
          </a:p>
        </p:txBody>
      </p:sp>
      <p:sp>
        <p:nvSpPr>
          <p:cNvPr id="176131"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176132" name="Rectangle 2"/>
          <p:cNvSpPr>
            <a:spLocks noGrp="1" noChangeArrowheads="1"/>
          </p:cNvSpPr>
          <p:nvPr>
            <p:ph type="body" idx="1"/>
          </p:nvPr>
        </p:nvSpPr>
        <p:spPr bwMode="auto">
          <a:xfrm>
            <a:off x="915988" y="4343400"/>
            <a:ext cx="5027612" cy="4113213"/>
          </a:xfrm>
          <a:noFill/>
        </p:spPr>
        <p:txBody>
          <a:bodyPr wrap="none" numCol="1" anchor="ctr" anchorCtr="0" compatLnSpc="1">
            <a:prstTxWarp prst="textNoShape">
              <a:avLst/>
            </a:prstTxWarp>
          </a:bodyPr>
          <a:lstStyle/>
          <a:p>
            <a:pPr eaLnBrk="1" hangingPunct="1">
              <a:spcBef>
                <a:spcPct val="0"/>
              </a:spcBef>
            </a:pPr>
            <a:endParaRPr lang="zh-TW" altLang="zh-TW" smtClean="0">
              <a:latin typeface="Times New Roman" pitchFamily="18" charset="0"/>
            </a:endParaRPr>
          </a:p>
        </p:txBody>
      </p:sp>
    </p:spTree>
    <p:extLst>
      <p:ext uri="{BB962C8B-B14F-4D97-AF65-F5344CB8AC3E}">
        <p14:creationId xmlns:p14="http://schemas.microsoft.com/office/powerpoint/2010/main" val="24806628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8178"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AD746D35-B561-4483-8019-0FE3076AEEFB}"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21</a:t>
            </a:fld>
            <a:endParaRPr lang="en-US" altLang="zh-TW">
              <a:solidFill>
                <a:srgbClr val="000000"/>
              </a:solidFill>
              <a:latin typeface="Arial" charset="0"/>
            </a:endParaRPr>
          </a:p>
        </p:txBody>
      </p:sp>
      <p:sp>
        <p:nvSpPr>
          <p:cNvPr id="178179"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FF232A0E-BDA8-494B-AA73-35FC9F855D8E}"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21</a:t>
            </a:fld>
            <a:endParaRPr kumimoji="0" lang="en-US" altLang="zh-TW" sz="1200">
              <a:solidFill>
                <a:srgbClr val="000000"/>
              </a:solidFill>
            </a:endParaRPr>
          </a:p>
        </p:txBody>
      </p:sp>
      <p:sp>
        <p:nvSpPr>
          <p:cNvPr id="178180"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178181"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7206102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0226" name="Rectangle 8"/>
          <p:cNvSpPr>
            <a:spLocks noGrp="1" noChangeArrowheads="1"/>
          </p:cNvSpPr>
          <p:nvPr>
            <p:ph type="sldNum" sz="quarter" idx="5"/>
          </p:nvPr>
        </p:nvSpPr>
        <p:spPr bwMode="auto">
          <a:noFill/>
          <a:ln>
            <a:round/>
            <a:headEnd/>
            <a:tailEnd/>
          </a:ln>
        </p:spPr>
        <p:txBody>
          <a:bodyPr/>
          <a:lstStyle/>
          <a:p>
            <a:fld id="{098C5FFF-59A3-46FB-9710-76E427FB77B7}" type="slidenum">
              <a:rPr lang="en-US" altLang="zh-TW"/>
              <a:pPr/>
              <a:t>22</a:t>
            </a:fld>
            <a:endParaRPr lang="en-US" altLang="zh-TW"/>
          </a:p>
        </p:txBody>
      </p:sp>
      <p:sp>
        <p:nvSpPr>
          <p:cNvPr id="180227"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180228"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9964777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3298" name="Rectangle 8"/>
          <p:cNvSpPr>
            <a:spLocks noGrp="1" noChangeArrowheads="1"/>
          </p:cNvSpPr>
          <p:nvPr>
            <p:ph type="sldNum" sz="quarter" idx="5"/>
          </p:nvPr>
        </p:nvSpPr>
        <p:spPr bwMode="auto">
          <a:noFill/>
          <a:ln>
            <a:round/>
            <a:headEnd/>
            <a:tailEnd/>
          </a:ln>
        </p:spPr>
        <p:txBody>
          <a:bodyPr/>
          <a:lstStyle/>
          <a:p>
            <a:fld id="{936232F5-B620-4A2B-A383-068744C0BD05}" type="slidenum">
              <a:rPr lang="en-US" altLang="zh-TW"/>
              <a:pPr/>
              <a:t>24</a:t>
            </a:fld>
            <a:endParaRPr lang="en-US" altLang="zh-TW"/>
          </a:p>
        </p:txBody>
      </p:sp>
      <p:sp>
        <p:nvSpPr>
          <p:cNvPr id="183299" name="Text Box 1"/>
          <p:cNvSpPr txBox="1">
            <a:spLocks noChangeArrowheads="1"/>
          </p:cNvSpPr>
          <p:nvPr/>
        </p:nvSpPr>
        <p:spPr bwMode="auto">
          <a:xfrm>
            <a:off x="3889375" y="8686800"/>
            <a:ext cx="2970213" cy="455613"/>
          </a:xfrm>
          <a:prstGeom prst="rect">
            <a:avLst/>
          </a:prstGeom>
          <a:noFill/>
          <a:ln w="9525">
            <a:noFill/>
            <a:round/>
            <a:headEnd/>
            <a:tailEnd/>
          </a:ln>
        </p:spPr>
        <p:txBody>
          <a:bodyPr lIns="92880" tIns="46440" rIns="92880" bIns="46440" anchor="b"/>
          <a:lstStyle/>
          <a:p>
            <a:pPr algn="r" eaLnBrk="1" hangingPunct="1">
              <a:lnSpc>
                <a:spcPct val="93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577D9DF1-87E0-4112-AF46-AFC9D8618E9C}" type="slidenum">
              <a:rPr kumimoji="0" lang="en-US" altLang="zh-TW" sz="1200">
                <a:solidFill>
                  <a:srgbClr val="000000"/>
                </a:solidFill>
              </a:rPr>
              <a:pPr algn="r" eaLnBrk="1" hangingPunct="1">
                <a:lnSpc>
                  <a:spcPct val="93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24</a:t>
            </a:fld>
            <a:endParaRPr kumimoji="0" lang="en-US" altLang="zh-TW" sz="1200">
              <a:solidFill>
                <a:srgbClr val="000000"/>
              </a:solidFill>
            </a:endParaRPr>
          </a:p>
        </p:txBody>
      </p:sp>
      <p:sp>
        <p:nvSpPr>
          <p:cNvPr id="183300" name="Rectangle 2"/>
          <p:cNvSpPr>
            <a:spLocks noGrp="1" noRot="1" noChangeAspect="1" noChangeArrowheads="1" noTextEdit="1"/>
          </p:cNvSpPr>
          <p:nvPr>
            <p:ph type="sldImg"/>
          </p:nvPr>
        </p:nvSpPr>
        <p:spPr bwMode="auto">
          <a:xfrm>
            <a:off x="1158875" y="688975"/>
            <a:ext cx="4560888" cy="3421063"/>
          </a:xfrm>
          <a:solidFill>
            <a:srgbClr val="FFFFFF"/>
          </a:solidFill>
          <a:ln>
            <a:solidFill>
              <a:srgbClr val="000000"/>
            </a:solidFill>
            <a:miter lim="800000"/>
            <a:headEnd/>
            <a:tailEnd/>
          </a:ln>
        </p:spPr>
      </p:sp>
      <p:sp>
        <p:nvSpPr>
          <p:cNvPr id="183301" name="Text Box 3"/>
          <p:cNvSpPr txBox="1">
            <a:spLocks noChangeArrowheads="1"/>
          </p:cNvSpPr>
          <p:nvPr/>
        </p:nvSpPr>
        <p:spPr bwMode="auto">
          <a:xfrm>
            <a:off x="915988" y="4343400"/>
            <a:ext cx="5029200" cy="4114800"/>
          </a:xfrm>
          <a:prstGeom prst="rect">
            <a:avLst/>
          </a:prstGeom>
          <a:noFill/>
          <a:ln w="9525">
            <a:noFill/>
            <a:round/>
            <a:headEnd/>
            <a:tailEnd/>
          </a:ln>
        </p:spPr>
        <p:txBody>
          <a:bodyPr wrap="none" anchor="ctr"/>
          <a:lstStyle/>
          <a:p>
            <a:pPr eaLnBrk="1" hangingPunct="1"/>
            <a:endParaRPr kumimoji="0" lang="zh-TW" altLang="en-US">
              <a:latin typeface="Calibri" pitchFamily="34" charset="0"/>
            </a:endParaRPr>
          </a:p>
        </p:txBody>
      </p:sp>
    </p:spTree>
    <p:extLst>
      <p:ext uri="{BB962C8B-B14F-4D97-AF65-F5344CB8AC3E}">
        <p14:creationId xmlns:p14="http://schemas.microsoft.com/office/powerpoint/2010/main" val="3648447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5346" name="Rectangle 8"/>
          <p:cNvSpPr>
            <a:spLocks noGrp="1" noChangeArrowheads="1"/>
          </p:cNvSpPr>
          <p:nvPr>
            <p:ph type="sldNum" sz="quarter" idx="5"/>
          </p:nvPr>
        </p:nvSpPr>
        <p:spPr bwMode="auto">
          <a:noFill/>
          <a:ln>
            <a:round/>
            <a:headEnd/>
            <a:tailEnd/>
          </a:ln>
        </p:spPr>
        <p:txBody>
          <a:bodyPr/>
          <a:lstStyle/>
          <a:p>
            <a:fld id="{B402AEE7-D5D5-4498-9FC3-3D43422F65E0}" type="slidenum">
              <a:rPr lang="en-US" altLang="zh-TW">
                <a:solidFill>
                  <a:srgbClr val="000000"/>
                </a:solidFill>
              </a:rPr>
              <a:pPr/>
              <a:t>25</a:t>
            </a:fld>
            <a:endParaRPr lang="en-US" altLang="zh-TW">
              <a:solidFill>
                <a:srgbClr val="000000"/>
              </a:solidFill>
            </a:endParaRPr>
          </a:p>
        </p:txBody>
      </p:sp>
      <p:sp>
        <p:nvSpPr>
          <p:cNvPr id="185347" name="Text Box 1"/>
          <p:cNvSpPr txBox="1">
            <a:spLocks noChangeArrowheads="1"/>
          </p:cNvSpPr>
          <p:nvPr/>
        </p:nvSpPr>
        <p:spPr bwMode="auto">
          <a:xfrm>
            <a:off x="3889375" y="8686800"/>
            <a:ext cx="2970213" cy="455613"/>
          </a:xfrm>
          <a:prstGeom prst="rect">
            <a:avLst/>
          </a:prstGeom>
          <a:noFill/>
          <a:ln w="9525">
            <a:noFill/>
            <a:round/>
            <a:headEnd/>
            <a:tailEnd/>
          </a:ln>
        </p:spPr>
        <p:txBody>
          <a:bodyPr lIns="92880" tIns="46440" rIns="92880" bIns="46440" anchor="b"/>
          <a:lstStyle/>
          <a:p>
            <a:pPr algn="r" eaLnBrk="1" hangingPunct="1">
              <a:lnSpc>
                <a:spcPct val="93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0BD07A7F-5516-41D6-BA9C-2ABE7AE2634A}" type="slidenum">
              <a:rPr kumimoji="0" lang="en-US" altLang="zh-TW" sz="1200">
                <a:solidFill>
                  <a:srgbClr val="000000"/>
                </a:solidFill>
              </a:rPr>
              <a:pPr algn="r" eaLnBrk="1" hangingPunct="1">
                <a:lnSpc>
                  <a:spcPct val="93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25</a:t>
            </a:fld>
            <a:endParaRPr kumimoji="0" lang="en-US" altLang="zh-TW" sz="1200">
              <a:solidFill>
                <a:srgbClr val="000000"/>
              </a:solidFill>
            </a:endParaRPr>
          </a:p>
        </p:txBody>
      </p:sp>
      <p:sp>
        <p:nvSpPr>
          <p:cNvPr id="185348" name="Rectangle 2"/>
          <p:cNvSpPr>
            <a:spLocks noGrp="1" noRot="1" noChangeAspect="1" noChangeArrowheads="1" noTextEdit="1"/>
          </p:cNvSpPr>
          <p:nvPr>
            <p:ph type="sldImg"/>
          </p:nvPr>
        </p:nvSpPr>
        <p:spPr bwMode="auto">
          <a:xfrm>
            <a:off x="1158875" y="688975"/>
            <a:ext cx="4560888" cy="3421063"/>
          </a:xfrm>
          <a:solidFill>
            <a:srgbClr val="FFFFFF"/>
          </a:solidFill>
          <a:ln>
            <a:solidFill>
              <a:srgbClr val="000000"/>
            </a:solidFill>
            <a:miter lim="800000"/>
            <a:headEnd/>
            <a:tailEnd/>
          </a:ln>
        </p:spPr>
      </p:sp>
      <p:sp>
        <p:nvSpPr>
          <p:cNvPr id="185349" name="Text Box 3"/>
          <p:cNvSpPr txBox="1">
            <a:spLocks noChangeArrowheads="1"/>
          </p:cNvSpPr>
          <p:nvPr/>
        </p:nvSpPr>
        <p:spPr bwMode="auto">
          <a:xfrm>
            <a:off x="915988" y="4343400"/>
            <a:ext cx="5029200" cy="4114800"/>
          </a:xfrm>
          <a:prstGeom prst="rect">
            <a:avLst/>
          </a:prstGeom>
          <a:noFill/>
          <a:ln w="9525">
            <a:noFill/>
            <a:round/>
            <a:headEnd/>
            <a:tailEnd/>
          </a:ln>
        </p:spPr>
        <p:txBody>
          <a:bodyPr wrap="none" anchor="ctr"/>
          <a:lstStyle/>
          <a:p>
            <a:pPr eaLnBrk="1" hangingPunct="1"/>
            <a:endParaRPr kumimoji="0" lang="zh-TW" altLang="en-US">
              <a:solidFill>
                <a:srgbClr val="000000"/>
              </a:solidFill>
              <a:latin typeface="Calibri" pitchFamily="34" charset="0"/>
            </a:endParaRPr>
          </a:p>
        </p:txBody>
      </p:sp>
    </p:spTree>
    <p:extLst>
      <p:ext uri="{BB962C8B-B14F-4D97-AF65-F5344CB8AC3E}">
        <p14:creationId xmlns:p14="http://schemas.microsoft.com/office/powerpoint/2010/main" val="22798739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8"/>
          <p:cNvSpPr>
            <a:spLocks noGrp="1" noChangeArrowheads="1"/>
          </p:cNvSpPr>
          <p:nvPr>
            <p:ph type="sldNum" sz="quarter" idx="5"/>
          </p:nvPr>
        </p:nvSpPr>
        <p:spPr bwMode="auto">
          <a:noFill/>
          <a:ln>
            <a:round/>
            <a:headEnd/>
            <a:tailEnd/>
          </a:ln>
        </p:spPr>
        <p:txBody>
          <a:bodyPr/>
          <a:lstStyle/>
          <a:p>
            <a:fld id="{DB773315-FB91-458B-AB5A-4DE0E7B696B0}" type="slidenum">
              <a:rPr lang="en-US" altLang="zh-TW"/>
              <a:pPr/>
              <a:t>26</a:t>
            </a:fld>
            <a:endParaRPr lang="en-US" altLang="zh-TW"/>
          </a:p>
        </p:txBody>
      </p:sp>
      <p:sp>
        <p:nvSpPr>
          <p:cNvPr id="61443"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09A320D-C9D2-42C8-AE69-C70E835DB158}"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26</a:t>
            </a:fld>
            <a:endParaRPr kumimoji="0" lang="en-US" altLang="zh-TW" sz="1200">
              <a:solidFill>
                <a:srgbClr val="000000"/>
              </a:solidFill>
            </a:endParaRPr>
          </a:p>
        </p:txBody>
      </p:sp>
      <p:sp>
        <p:nvSpPr>
          <p:cNvPr id="61444"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61445"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latin typeface="Calibri" pitchFamily="34" charset="0"/>
            </a:endParaRPr>
          </a:p>
        </p:txBody>
      </p:sp>
    </p:spTree>
    <p:extLst>
      <p:ext uri="{BB962C8B-B14F-4D97-AF65-F5344CB8AC3E}">
        <p14:creationId xmlns:p14="http://schemas.microsoft.com/office/powerpoint/2010/main" val="40647329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7394" name="Rectangle 10"/>
          <p:cNvSpPr>
            <a:spLocks noGrp="1" noChangeArrowheads="1"/>
          </p:cNvSpPr>
          <p:nvPr>
            <p:ph type="sldNum" sz="quarter" idx="5"/>
          </p:nvPr>
        </p:nvSpPr>
        <p:spPr bwMode="auto">
          <a:noFill/>
          <a:ln>
            <a:round/>
            <a:headEnd/>
            <a:tailEnd/>
          </a:ln>
        </p:spPr>
        <p:txBody>
          <a:bodyPr/>
          <a:lstStyle/>
          <a:p>
            <a:fld id="{FACAAB63-76EC-4950-A969-89CEABA3363A}" type="slidenum">
              <a:rPr lang="en-US" altLang="zh-TW">
                <a:solidFill>
                  <a:srgbClr val="FFFFFF"/>
                </a:solidFill>
              </a:rPr>
              <a:pPr/>
              <a:t>27</a:t>
            </a:fld>
            <a:endParaRPr lang="en-US" altLang="zh-TW">
              <a:solidFill>
                <a:srgbClr val="FFFFFF"/>
              </a:solidFill>
            </a:endParaRPr>
          </a:p>
        </p:txBody>
      </p:sp>
      <p:sp>
        <p:nvSpPr>
          <p:cNvPr id="187395" name="Rectangle 1"/>
          <p:cNvSpPr>
            <a:spLocks noGrp="1" noRot="1" noChangeAspect="1" noChangeArrowheads="1" noTextEdit="1"/>
          </p:cNvSpPr>
          <p:nvPr>
            <p:ph type="sldImg"/>
          </p:nvPr>
        </p:nvSpPr>
        <p:spPr bwMode="auto">
          <a:xfrm>
            <a:off x="1104900" y="676275"/>
            <a:ext cx="4498975" cy="3373438"/>
          </a:xfrm>
          <a:solidFill>
            <a:srgbClr val="FFFFFF"/>
          </a:solidFill>
          <a:ln>
            <a:solidFill>
              <a:srgbClr val="000000"/>
            </a:solidFill>
            <a:miter lim="800000"/>
            <a:headEnd/>
            <a:tailEnd/>
          </a:ln>
        </p:spPr>
      </p:sp>
      <p:sp>
        <p:nvSpPr>
          <p:cNvPr id="187396" name="Text Box 2"/>
          <p:cNvSpPr txBox="1">
            <a:spLocks noChangeArrowheads="1"/>
          </p:cNvSpPr>
          <p:nvPr/>
        </p:nvSpPr>
        <p:spPr bwMode="auto">
          <a:xfrm>
            <a:off x="671513" y="4276725"/>
            <a:ext cx="5365750" cy="4049713"/>
          </a:xfrm>
          <a:prstGeom prst="rect">
            <a:avLst/>
          </a:prstGeom>
          <a:noFill/>
          <a:ln w="9525">
            <a:noFill/>
            <a:round/>
            <a:headEnd/>
            <a:tailEnd/>
          </a:ln>
        </p:spPr>
        <p:txBody>
          <a:bodyPr wrap="none" anchor="ctr"/>
          <a:lstStyle/>
          <a:p>
            <a:pPr eaLnBrk="1" hangingPunct="1"/>
            <a:endParaRPr kumimoji="0" lang="zh-TW" altLang="en-US">
              <a:solidFill>
                <a:srgbClr val="FFFFFF"/>
              </a:solidFill>
              <a:latin typeface="Calibri" pitchFamily="34" charset="0"/>
            </a:endParaRPr>
          </a:p>
        </p:txBody>
      </p:sp>
    </p:spTree>
    <p:extLst>
      <p:ext uri="{BB962C8B-B14F-4D97-AF65-F5344CB8AC3E}">
        <p14:creationId xmlns:p14="http://schemas.microsoft.com/office/powerpoint/2010/main" val="20226287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9442" name="Rectangle 8"/>
          <p:cNvSpPr>
            <a:spLocks noGrp="1" noChangeArrowheads="1"/>
          </p:cNvSpPr>
          <p:nvPr>
            <p:ph type="sldNum" sz="quarter" idx="5"/>
          </p:nvPr>
        </p:nvSpPr>
        <p:spPr bwMode="auto">
          <a:noFill/>
          <a:ln>
            <a:round/>
            <a:headEnd/>
            <a:tailEnd/>
          </a:ln>
        </p:spPr>
        <p:txBody>
          <a:bodyPr/>
          <a:lstStyle/>
          <a:p>
            <a:fld id="{2174ACD6-5F5D-4FE7-8094-5C172BF2E803}" type="slidenum">
              <a:rPr lang="en-US" altLang="zh-TW">
                <a:solidFill>
                  <a:srgbClr val="000000"/>
                </a:solidFill>
              </a:rPr>
              <a:pPr/>
              <a:t>28</a:t>
            </a:fld>
            <a:endParaRPr lang="en-US" altLang="zh-TW">
              <a:solidFill>
                <a:srgbClr val="000000"/>
              </a:solidFill>
            </a:endParaRPr>
          </a:p>
        </p:txBody>
      </p:sp>
      <p:sp>
        <p:nvSpPr>
          <p:cNvPr id="189443"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189444"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13194440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1490" name="Rectangle 8"/>
          <p:cNvSpPr>
            <a:spLocks noGrp="1" noChangeArrowheads="1"/>
          </p:cNvSpPr>
          <p:nvPr>
            <p:ph type="sldNum" sz="quarter" idx="5"/>
          </p:nvPr>
        </p:nvSpPr>
        <p:spPr bwMode="auto">
          <a:noFill/>
          <a:ln>
            <a:round/>
            <a:headEnd/>
            <a:tailEnd/>
          </a:ln>
        </p:spPr>
        <p:txBody>
          <a:bodyPr/>
          <a:lstStyle/>
          <a:p>
            <a:fld id="{330B2105-547C-46A4-97B4-AF85CC46A553}" type="slidenum">
              <a:rPr lang="en-US" altLang="zh-TW"/>
              <a:pPr/>
              <a:t>29</a:t>
            </a:fld>
            <a:endParaRPr lang="en-US" altLang="zh-TW"/>
          </a:p>
        </p:txBody>
      </p:sp>
      <p:sp>
        <p:nvSpPr>
          <p:cNvPr id="191491"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191492"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42645904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82" name="Rectangle 8"/>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defRPr>
                <a:solidFill>
                  <a:schemeClr val="bg1"/>
                </a:solidFill>
                <a:latin typeface="Times New Roman" panose="02020603050405020304" pitchFamily="18" charset="0"/>
                <a:ea typeface="標楷體" panose="03000509000000000000" pitchFamily="65" charset="-120"/>
              </a:defRPr>
            </a:lvl1pPr>
            <a:lvl2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defRPr>
                <a:solidFill>
                  <a:schemeClr val="bg1"/>
                </a:solidFill>
                <a:latin typeface="Times New Roman" panose="02020603050405020304" pitchFamily="18" charset="0"/>
                <a:ea typeface="標楷體" panose="03000509000000000000" pitchFamily="65" charset="-120"/>
              </a:defRPr>
            </a:lvl2pPr>
            <a:lvl3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defRPr>
                <a:solidFill>
                  <a:schemeClr val="bg1"/>
                </a:solidFill>
                <a:latin typeface="Times New Roman" panose="02020603050405020304" pitchFamily="18" charset="0"/>
                <a:ea typeface="標楷體" panose="03000509000000000000" pitchFamily="65" charset="-120"/>
              </a:defRPr>
            </a:lvl3pPr>
            <a:lvl4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defRPr>
                <a:solidFill>
                  <a:schemeClr val="bg1"/>
                </a:solidFill>
                <a:latin typeface="Times New Roman" panose="02020603050405020304" pitchFamily="18" charset="0"/>
                <a:ea typeface="標楷體" panose="03000509000000000000" pitchFamily="65" charset="-120"/>
              </a:defRPr>
            </a:lvl4pPr>
            <a:lvl5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defRPr>
                <a:solidFill>
                  <a:schemeClr val="bg1"/>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defRPr>
                <a:solidFill>
                  <a:schemeClr val="bg1"/>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defRPr>
                <a:solidFill>
                  <a:schemeClr val="bg1"/>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defRPr>
                <a:solidFill>
                  <a:schemeClr val="bg1"/>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defRPr>
                <a:solidFill>
                  <a:schemeClr val="bg1"/>
                </a:solidFill>
                <a:latin typeface="Times New Roman" panose="02020603050405020304" pitchFamily="18" charset="0"/>
                <a:ea typeface="標楷體" panose="03000509000000000000" pitchFamily="65" charset="-120"/>
              </a:defRPr>
            </a:lvl9pPr>
          </a:lstStyle>
          <a:p>
            <a:fld id="{5BCBCE9D-EBB3-4365-B781-5B3B3DFDB1D5}" type="slidenum">
              <a:rPr lang="en-US" altLang="zh-TW" smtClean="0">
                <a:solidFill>
                  <a:srgbClr val="000000"/>
                </a:solidFill>
                <a:latin typeface="Arial" panose="020B0604020202020204" pitchFamily="34" charset="0"/>
                <a:ea typeface="新細明體" panose="02020500000000000000" pitchFamily="18" charset="-120"/>
              </a:rPr>
              <a:pPr/>
              <a:t>30</a:t>
            </a:fld>
            <a:endParaRPr lang="en-US" altLang="zh-TW" smtClean="0">
              <a:solidFill>
                <a:srgbClr val="000000"/>
              </a:solidFill>
              <a:latin typeface="Arial" panose="020B0604020202020204" pitchFamily="34" charset="0"/>
              <a:ea typeface="新細明體" panose="02020500000000000000" pitchFamily="18" charset="-120"/>
            </a:endParaRPr>
          </a:p>
        </p:txBody>
      </p:sp>
      <p:sp>
        <p:nvSpPr>
          <p:cNvPr id="71683" name="Rectangle 1"/>
          <p:cNvSpPr>
            <a:spLocks noGrp="1" noRot="1" noChangeAspect="1" noChangeArrowheads="1" noTextEdit="1"/>
          </p:cNvSpPr>
          <p:nvPr>
            <p:ph type="sldImg"/>
          </p:nvPr>
        </p:nvSpPr>
        <p:spPr>
          <a:xfrm>
            <a:off x="877888" y="741363"/>
            <a:ext cx="4910137" cy="3684587"/>
          </a:xfrm>
          <a:solidFill>
            <a:srgbClr val="FFFFFF"/>
          </a:solidFill>
          <a:ln>
            <a:solidFill>
              <a:srgbClr val="000000"/>
            </a:solidFill>
            <a:miter lim="800000"/>
            <a:headEnd/>
            <a:tailEnd/>
          </a:ln>
        </p:spPr>
      </p:sp>
      <p:sp>
        <p:nvSpPr>
          <p:cNvPr id="71684" name="Rectangle 2"/>
          <p:cNvSpPr>
            <a:spLocks noGrp="1" noChangeArrowheads="1"/>
          </p:cNvSpPr>
          <p:nvPr>
            <p:ph type="body" idx="1"/>
          </p:nvPr>
        </p:nvSpPr>
        <p:spPr>
          <a:xfrm>
            <a:off x="889000" y="4679950"/>
            <a:ext cx="4872038" cy="4430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TW" altLang="zh-TW" smtClean="0"/>
          </a:p>
        </p:txBody>
      </p:sp>
    </p:spTree>
    <p:extLst>
      <p:ext uri="{BB962C8B-B14F-4D97-AF65-F5344CB8AC3E}">
        <p14:creationId xmlns:p14="http://schemas.microsoft.com/office/powerpoint/2010/main" val="30697782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62" name="Rectangle 8"/>
          <p:cNvSpPr>
            <a:spLocks noGrp="1" noChangeArrowheads="1"/>
          </p:cNvSpPr>
          <p:nvPr>
            <p:ph type="sldNum" sz="quarter" idx="5"/>
          </p:nvPr>
        </p:nvSpPr>
        <p:spPr bwMode="auto">
          <a:noFill/>
          <a:ln>
            <a:round/>
            <a:headEnd/>
            <a:tailEnd/>
          </a:ln>
        </p:spPr>
        <p:txBody>
          <a:bodyPr/>
          <a:lstStyle/>
          <a:p>
            <a:fld id="{EC3AEF02-F7D4-4288-AF29-443F52BB3DB1}" type="slidenum">
              <a:rPr lang="en-US" altLang="zh-TW"/>
              <a:pPr/>
              <a:t>32</a:t>
            </a:fld>
            <a:endParaRPr lang="en-US" altLang="zh-TW"/>
          </a:p>
        </p:txBody>
      </p:sp>
      <p:sp>
        <p:nvSpPr>
          <p:cNvPr id="194563"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194564"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39007897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6610" name="Rectangle 8"/>
          <p:cNvSpPr>
            <a:spLocks noGrp="1" noChangeArrowheads="1"/>
          </p:cNvSpPr>
          <p:nvPr>
            <p:ph type="sldNum" sz="quarter" idx="5"/>
          </p:nvPr>
        </p:nvSpPr>
        <p:spPr bwMode="auto">
          <a:noFill/>
          <a:ln>
            <a:round/>
            <a:headEnd/>
            <a:tailEnd/>
          </a:ln>
        </p:spPr>
        <p:txBody>
          <a:bodyPr/>
          <a:lstStyle/>
          <a:p>
            <a:fld id="{993D13E2-8183-4E38-AFBD-9AD3F814D2CD}" type="slidenum">
              <a:rPr lang="en-US" altLang="zh-TW"/>
              <a:pPr/>
              <a:t>33</a:t>
            </a:fld>
            <a:endParaRPr lang="en-US" altLang="zh-TW"/>
          </a:p>
        </p:txBody>
      </p:sp>
      <p:sp>
        <p:nvSpPr>
          <p:cNvPr id="196611"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196612"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2892663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8658" name="Rectangle 8"/>
          <p:cNvSpPr>
            <a:spLocks noGrp="1" noChangeArrowheads="1"/>
          </p:cNvSpPr>
          <p:nvPr>
            <p:ph type="sldNum" sz="quarter" idx="5"/>
          </p:nvPr>
        </p:nvSpPr>
        <p:spPr bwMode="auto">
          <a:noFill/>
          <a:ln>
            <a:round/>
            <a:headEnd/>
            <a:tailEnd/>
          </a:ln>
        </p:spPr>
        <p:txBody>
          <a:bodyPr/>
          <a:lstStyle/>
          <a:p>
            <a:fld id="{4A74D810-8D2A-4257-9203-86DA76A0BF80}" type="slidenum">
              <a:rPr lang="en-US" altLang="zh-TW"/>
              <a:pPr/>
              <a:t>34</a:t>
            </a:fld>
            <a:endParaRPr lang="en-US" altLang="zh-TW"/>
          </a:p>
        </p:txBody>
      </p:sp>
      <p:sp>
        <p:nvSpPr>
          <p:cNvPr id="198659"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198660"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24427928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8418"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FC8B692E-0E85-4F9E-9332-E985BA853732}"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35</a:t>
            </a:fld>
            <a:endParaRPr lang="en-US" altLang="zh-TW">
              <a:solidFill>
                <a:srgbClr val="000000"/>
              </a:solidFill>
              <a:latin typeface="Arial" charset="0"/>
            </a:endParaRPr>
          </a:p>
        </p:txBody>
      </p:sp>
      <p:sp>
        <p:nvSpPr>
          <p:cNvPr id="188419" name="Rectangle 1"/>
          <p:cNvSpPr>
            <a:spLocks noGrp="1" noRot="1" noChangeAspect="1" noChangeArrowheads="1" noTextEdit="1"/>
          </p:cNvSpPr>
          <p:nvPr>
            <p:ph type="sldImg"/>
          </p:nvPr>
        </p:nvSpPr>
        <p:spPr bwMode="auto">
          <a:xfrm>
            <a:off x="895350" y="735013"/>
            <a:ext cx="4875213" cy="3656012"/>
          </a:xfrm>
          <a:solidFill>
            <a:srgbClr val="FFFFFF"/>
          </a:solidFill>
          <a:ln>
            <a:solidFill>
              <a:srgbClr val="000000"/>
            </a:solidFill>
            <a:miter lim="800000"/>
            <a:headEnd/>
            <a:tailEnd/>
          </a:ln>
        </p:spPr>
      </p:sp>
      <p:sp>
        <p:nvSpPr>
          <p:cNvPr id="188420" name="Rectangle 2"/>
          <p:cNvSpPr>
            <a:spLocks noGrp="1" noChangeArrowheads="1"/>
          </p:cNvSpPr>
          <p:nvPr>
            <p:ph type="body" idx="1"/>
          </p:nvPr>
        </p:nvSpPr>
        <p:spPr bwMode="auto">
          <a:xfrm>
            <a:off x="889000" y="4643438"/>
            <a:ext cx="4872038" cy="4397375"/>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212423449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0466"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0E815E6F-8EC4-4082-AE5D-B3AE158A5DFC}"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36</a:t>
            </a:fld>
            <a:endParaRPr lang="en-US" altLang="zh-TW">
              <a:solidFill>
                <a:srgbClr val="000000"/>
              </a:solidFill>
              <a:latin typeface="Arial" charset="0"/>
            </a:endParaRPr>
          </a:p>
        </p:txBody>
      </p:sp>
      <p:sp>
        <p:nvSpPr>
          <p:cNvPr id="190467" name="Rectangle 1"/>
          <p:cNvSpPr>
            <a:spLocks noGrp="1" noRot="1" noChangeAspect="1" noChangeArrowheads="1" noTextEdit="1"/>
          </p:cNvSpPr>
          <p:nvPr>
            <p:ph type="sldImg"/>
          </p:nvPr>
        </p:nvSpPr>
        <p:spPr bwMode="auto">
          <a:xfrm>
            <a:off x="895350" y="735013"/>
            <a:ext cx="4875213" cy="3656012"/>
          </a:xfrm>
          <a:solidFill>
            <a:srgbClr val="FFFFFF"/>
          </a:solidFill>
          <a:ln>
            <a:solidFill>
              <a:srgbClr val="000000"/>
            </a:solidFill>
            <a:miter lim="800000"/>
            <a:headEnd/>
            <a:tailEnd/>
          </a:ln>
        </p:spPr>
      </p:sp>
      <p:sp>
        <p:nvSpPr>
          <p:cNvPr id="190468" name="Rectangle 2"/>
          <p:cNvSpPr>
            <a:spLocks noGrp="1" noChangeArrowheads="1"/>
          </p:cNvSpPr>
          <p:nvPr>
            <p:ph type="body" idx="1"/>
          </p:nvPr>
        </p:nvSpPr>
        <p:spPr bwMode="auto">
          <a:xfrm>
            <a:off x="889000" y="4643438"/>
            <a:ext cx="4872038" cy="4397375"/>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34743436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2514"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F56FB728-6DC4-467C-9C75-4B5150263013}"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37</a:t>
            </a:fld>
            <a:endParaRPr lang="en-US" altLang="zh-TW">
              <a:solidFill>
                <a:srgbClr val="000000"/>
              </a:solidFill>
              <a:latin typeface="Arial" charset="0"/>
            </a:endParaRPr>
          </a:p>
        </p:txBody>
      </p:sp>
      <p:sp>
        <p:nvSpPr>
          <p:cNvPr id="192515" name="Rectangle 1"/>
          <p:cNvSpPr>
            <a:spLocks noGrp="1" noRot="1" noChangeAspect="1" noChangeArrowheads="1" noTextEdit="1"/>
          </p:cNvSpPr>
          <p:nvPr>
            <p:ph type="sldImg"/>
          </p:nvPr>
        </p:nvSpPr>
        <p:spPr bwMode="auto">
          <a:xfrm>
            <a:off x="895350" y="735013"/>
            <a:ext cx="4875213" cy="3656012"/>
          </a:xfrm>
          <a:solidFill>
            <a:srgbClr val="FFFFFF"/>
          </a:solidFill>
          <a:ln>
            <a:solidFill>
              <a:srgbClr val="000000"/>
            </a:solidFill>
            <a:miter lim="800000"/>
            <a:headEnd/>
            <a:tailEnd/>
          </a:ln>
        </p:spPr>
      </p:sp>
      <p:sp>
        <p:nvSpPr>
          <p:cNvPr id="192516" name="Rectangle 2"/>
          <p:cNvSpPr>
            <a:spLocks noGrp="1" noChangeArrowheads="1"/>
          </p:cNvSpPr>
          <p:nvPr>
            <p:ph type="body" idx="1"/>
          </p:nvPr>
        </p:nvSpPr>
        <p:spPr bwMode="auto">
          <a:xfrm>
            <a:off x="889000" y="4643438"/>
            <a:ext cx="4872038" cy="4397375"/>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32012740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0706" name="Rectangle 8"/>
          <p:cNvSpPr>
            <a:spLocks noGrp="1" noChangeArrowheads="1"/>
          </p:cNvSpPr>
          <p:nvPr>
            <p:ph type="sldNum" sz="quarter" idx="5"/>
          </p:nvPr>
        </p:nvSpPr>
        <p:spPr bwMode="auto">
          <a:noFill/>
          <a:ln>
            <a:round/>
            <a:headEnd/>
            <a:tailEnd/>
          </a:ln>
        </p:spPr>
        <p:txBody>
          <a:bodyPr/>
          <a:lstStyle/>
          <a:p>
            <a:fld id="{DC176B96-B9DB-4FF5-BF03-81C7353B8380}" type="slidenum">
              <a:rPr lang="en-US" altLang="zh-TW"/>
              <a:pPr/>
              <a:t>38</a:t>
            </a:fld>
            <a:endParaRPr lang="en-US" altLang="zh-TW"/>
          </a:p>
        </p:txBody>
      </p:sp>
      <p:sp>
        <p:nvSpPr>
          <p:cNvPr id="200707"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200708"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22510604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2754"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8DDDA34D-F01A-4E09-A25E-05273BA61D1B}"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39</a:t>
            </a:fld>
            <a:endParaRPr lang="en-US" altLang="zh-TW">
              <a:solidFill>
                <a:srgbClr val="000000"/>
              </a:solidFill>
              <a:latin typeface="Arial" charset="0"/>
            </a:endParaRPr>
          </a:p>
        </p:txBody>
      </p:sp>
      <p:sp>
        <p:nvSpPr>
          <p:cNvPr id="202755" name="Rectangle 1"/>
          <p:cNvSpPr>
            <a:spLocks noGrp="1" noRot="1" noChangeAspect="1" noChangeArrowheads="1" noTextEdit="1"/>
          </p:cNvSpPr>
          <p:nvPr>
            <p:ph type="sldImg"/>
          </p:nvPr>
        </p:nvSpPr>
        <p:spPr bwMode="auto">
          <a:xfrm>
            <a:off x="877888" y="741363"/>
            <a:ext cx="4910137" cy="3684587"/>
          </a:xfrm>
          <a:solidFill>
            <a:srgbClr val="FFFFFF"/>
          </a:solidFill>
          <a:ln>
            <a:solidFill>
              <a:srgbClr val="000000"/>
            </a:solidFill>
            <a:miter lim="800000"/>
            <a:headEnd/>
            <a:tailEnd/>
          </a:ln>
        </p:spPr>
      </p:sp>
      <p:sp>
        <p:nvSpPr>
          <p:cNvPr id="202756" name="Rectangle 2"/>
          <p:cNvSpPr>
            <a:spLocks noGrp="1" noChangeArrowheads="1"/>
          </p:cNvSpPr>
          <p:nvPr>
            <p:ph type="body" idx="1"/>
          </p:nvPr>
        </p:nvSpPr>
        <p:spPr bwMode="auto">
          <a:xfrm>
            <a:off x="889000" y="4679950"/>
            <a:ext cx="4872038" cy="4430713"/>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21970220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6850"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370042EB-06CF-4EAD-BA64-BC67562F3553}"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42</a:t>
            </a:fld>
            <a:endParaRPr lang="en-US" altLang="zh-TW">
              <a:solidFill>
                <a:srgbClr val="000000"/>
              </a:solidFill>
              <a:latin typeface="Arial" charset="0"/>
            </a:endParaRPr>
          </a:p>
        </p:txBody>
      </p:sp>
      <p:sp>
        <p:nvSpPr>
          <p:cNvPr id="206851"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7DAC80C3-1B50-4FA9-9760-A2A22D27874F}"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42</a:t>
            </a:fld>
            <a:endParaRPr kumimoji="0" lang="en-US" altLang="zh-TW" sz="1200">
              <a:solidFill>
                <a:srgbClr val="000000"/>
              </a:solidFill>
            </a:endParaRPr>
          </a:p>
        </p:txBody>
      </p:sp>
      <p:sp>
        <p:nvSpPr>
          <p:cNvPr id="206852"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206853"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11858733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8898" name="Rectangle 8"/>
          <p:cNvSpPr>
            <a:spLocks noGrp="1" noChangeArrowheads="1"/>
          </p:cNvSpPr>
          <p:nvPr>
            <p:ph type="sldNum" sz="quarter" idx="5"/>
          </p:nvPr>
        </p:nvSpPr>
        <p:spPr bwMode="auto">
          <a:noFill/>
          <a:ln>
            <a:round/>
            <a:headEnd/>
            <a:tailEnd/>
          </a:ln>
        </p:spPr>
        <p:txBody>
          <a:bodyPr/>
          <a:lstStyle/>
          <a:p>
            <a:fld id="{90026293-9157-4B6F-A1CD-F86928C6DBEE}" type="slidenum">
              <a:rPr lang="en-US" altLang="zh-TW">
                <a:solidFill>
                  <a:srgbClr val="000000"/>
                </a:solidFill>
              </a:rPr>
              <a:pPr/>
              <a:t>44</a:t>
            </a:fld>
            <a:endParaRPr lang="en-US" altLang="zh-TW">
              <a:solidFill>
                <a:srgbClr val="000000"/>
              </a:solidFill>
            </a:endParaRPr>
          </a:p>
        </p:txBody>
      </p:sp>
      <p:sp>
        <p:nvSpPr>
          <p:cNvPr id="208899"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208900" name="Rectangle 2"/>
          <p:cNvSpPr>
            <a:spLocks noGrp="1" noChangeArrowheads="1"/>
          </p:cNvSpPr>
          <p:nvPr>
            <p:ph type="body" idx="1"/>
          </p:nvPr>
        </p:nvSpPr>
        <p:spPr bwMode="auto">
          <a:xfrm>
            <a:off x="915988" y="4343400"/>
            <a:ext cx="5027612" cy="4113213"/>
          </a:xfrm>
          <a:noFill/>
        </p:spPr>
        <p:txBody>
          <a:bodyPr wrap="none" numCol="1" anchor="ctr" anchorCtr="0" compatLnSpc="1">
            <a:prstTxWarp prst="textNoShape">
              <a:avLst/>
            </a:prstTxWarp>
          </a:bodyPr>
          <a:lstStyle/>
          <a:p>
            <a:pPr eaLnBrk="1" hangingPunct="1">
              <a:spcBef>
                <a:spcPct val="0"/>
              </a:spcBef>
            </a:pPr>
            <a:endParaRPr lang="zh-TW" altLang="zh-TW" smtClean="0">
              <a:latin typeface="Times New Roman" pitchFamily="18" charset="0"/>
            </a:endParaRPr>
          </a:p>
        </p:txBody>
      </p:sp>
    </p:spTree>
    <p:extLst>
      <p:ext uri="{BB962C8B-B14F-4D97-AF65-F5344CB8AC3E}">
        <p14:creationId xmlns:p14="http://schemas.microsoft.com/office/powerpoint/2010/main" val="278189287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0946" name="Rectangle 8"/>
          <p:cNvSpPr>
            <a:spLocks noGrp="1" noChangeArrowheads="1"/>
          </p:cNvSpPr>
          <p:nvPr>
            <p:ph type="sldNum" sz="quarter" idx="5"/>
          </p:nvPr>
        </p:nvSpPr>
        <p:spPr bwMode="auto">
          <a:noFill/>
          <a:ln>
            <a:round/>
            <a:headEnd/>
            <a:tailEnd/>
          </a:ln>
        </p:spPr>
        <p:txBody>
          <a:bodyPr/>
          <a:lstStyle/>
          <a:p>
            <a:fld id="{DCA45E20-ADE1-41E7-A9A8-A8231059E079}" type="slidenum">
              <a:rPr lang="en-US" altLang="zh-TW">
                <a:solidFill>
                  <a:srgbClr val="000000"/>
                </a:solidFill>
              </a:rPr>
              <a:pPr/>
              <a:t>45</a:t>
            </a:fld>
            <a:endParaRPr lang="en-US" altLang="zh-TW">
              <a:solidFill>
                <a:srgbClr val="000000"/>
              </a:solidFill>
            </a:endParaRPr>
          </a:p>
        </p:txBody>
      </p:sp>
      <p:sp>
        <p:nvSpPr>
          <p:cNvPr id="210947"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210948"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25296610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4018" name="Rectangle 8"/>
          <p:cNvSpPr>
            <a:spLocks noGrp="1" noChangeArrowheads="1"/>
          </p:cNvSpPr>
          <p:nvPr>
            <p:ph type="sldNum" sz="quarter" idx="5"/>
          </p:nvPr>
        </p:nvSpPr>
        <p:spPr bwMode="auto">
          <a:noFill/>
          <a:ln>
            <a:round/>
            <a:headEnd/>
            <a:tailEnd/>
          </a:ln>
        </p:spPr>
        <p:txBody>
          <a:bodyPr/>
          <a:lstStyle/>
          <a:p>
            <a:fld id="{97FADE07-146B-4461-AE43-CA9B0BDEBAE2}" type="slidenum">
              <a:rPr lang="en-US" altLang="zh-TW">
                <a:solidFill>
                  <a:srgbClr val="000000"/>
                </a:solidFill>
              </a:rPr>
              <a:pPr/>
              <a:t>46</a:t>
            </a:fld>
            <a:endParaRPr lang="en-US" altLang="zh-TW">
              <a:solidFill>
                <a:srgbClr val="000000"/>
              </a:solidFill>
            </a:endParaRPr>
          </a:p>
        </p:txBody>
      </p:sp>
      <p:sp>
        <p:nvSpPr>
          <p:cNvPr id="214019"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214020" name="Rectangle 2"/>
          <p:cNvSpPr>
            <a:spLocks noGrp="1" noChangeArrowheads="1"/>
          </p:cNvSpPr>
          <p:nvPr>
            <p:ph type="body" idx="1"/>
          </p:nvPr>
        </p:nvSpPr>
        <p:spPr bwMode="auto">
          <a:xfrm>
            <a:off x="915988" y="4343400"/>
            <a:ext cx="5027612" cy="4113213"/>
          </a:xfrm>
          <a:noFill/>
        </p:spPr>
        <p:txBody>
          <a:bodyPr wrap="none" numCol="1" anchor="ctr" anchorCtr="0" compatLnSpc="1">
            <a:prstTxWarp prst="textNoShape">
              <a:avLst/>
            </a:prstTxWarp>
          </a:bodyPr>
          <a:lstStyle/>
          <a:p>
            <a:pPr eaLnBrk="1" hangingPunct="1">
              <a:spcBef>
                <a:spcPct val="0"/>
              </a:spcBef>
            </a:pPr>
            <a:endParaRPr lang="zh-TW" altLang="zh-TW" smtClean="0">
              <a:latin typeface="Times New Roman" pitchFamily="18" charset="0"/>
            </a:endParaRPr>
          </a:p>
        </p:txBody>
      </p:sp>
    </p:spTree>
    <p:extLst>
      <p:ext uri="{BB962C8B-B14F-4D97-AF65-F5344CB8AC3E}">
        <p14:creationId xmlns:p14="http://schemas.microsoft.com/office/powerpoint/2010/main" val="39884252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2450" name="Rectangle 8"/>
          <p:cNvSpPr>
            <a:spLocks noGrp="1" noChangeArrowheads="1"/>
          </p:cNvSpPr>
          <p:nvPr>
            <p:ph type="sldNum" sz="quarter" idx="5"/>
          </p:nvPr>
        </p:nvSpPr>
        <p:spPr bwMode="auto">
          <a:noFill/>
          <a:ln>
            <a:round/>
            <a:headEnd/>
            <a:tailEnd/>
          </a:ln>
        </p:spPr>
        <p:txBody>
          <a:bodyPr/>
          <a:lstStyle/>
          <a:p>
            <a:fld id="{60736EB3-3856-48BB-ADC5-122118802530}" type="slidenum">
              <a:rPr lang="en-US" altLang="zh-TW">
                <a:solidFill>
                  <a:srgbClr val="000000"/>
                </a:solidFill>
              </a:rPr>
              <a:pPr/>
              <a:t>47</a:t>
            </a:fld>
            <a:endParaRPr lang="en-US" altLang="zh-TW">
              <a:solidFill>
                <a:srgbClr val="000000"/>
              </a:solidFill>
            </a:endParaRPr>
          </a:p>
        </p:txBody>
      </p:sp>
      <p:sp>
        <p:nvSpPr>
          <p:cNvPr id="232451"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232452"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29274042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4498" name="Rectangle 8"/>
          <p:cNvSpPr>
            <a:spLocks noGrp="1" noChangeArrowheads="1"/>
          </p:cNvSpPr>
          <p:nvPr>
            <p:ph type="sldNum" sz="quarter" idx="5"/>
          </p:nvPr>
        </p:nvSpPr>
        <p:spPr bwMode="auto">
          <a:noFill/>
          <a:ln>
            <a:round/>
            <a:headEnd/>
            <a:tailEnd/>
          </a:ln>
        </p:spPr>
        <p:txBody>
          <a:bodyPr/>
          <a:lstStyle/>
          <a:p>
            <a:fld id="{8BA30266-3392-43B9-BD7F-65DB447BE340}" type="slidenum">
              <a:rPr lang="en-US" altLang="zh-TW">
                <a:solidFill>
                  <a:srgbClr val="000000"/>
                </a:solidFill>
              </a:rPr>
              <a:pPr/>
              <a:t>48</a:t>
            </a:fld>
            <a:endParaRPr lang="en-US" altLang="zh-TW">
              <a:solidFill>
                <a:srgbClr val="000000"/>
              </a:solidFill>
            </a:endParaRPr>
          </a:p>
        </p:txBody>
      </p:sp>
      <p:sp>
        <p:nvSpPr>
          <p:cNvPr id="234499"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234500"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6388136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0642" name="Rectangle 8"/>
          <p:cNvSpPr>
            <a:spLocks noGrp="1" noChangeArrowheads="1"/>
          </p:cNvSpPr>
          <p:nvPr>
            <p:ph type="sldNum" sz="quarter" idx="5"/>
          </p:nvPr>
        </p:nvSpPr>
        <p:spPr bwMode="auto">
          <a:noFill/>
          <a:ln>
            <a:round/>
            <a:headEnd/>
            <a:tailEnd/>
          </a:ln>
        </p:spPr>
        <p:txBody>
          <a:bodyPr/>
          <a:lstStyle/>
          <a:p>
            <a:fld id="{277BA2AD-444D-414E-9A85-0B47B51976D0}" type="slidenum">
              <a:rPr lang="en-US" altLang="zh-TW">
                <a:solidFill>
                  <a:srgbClr val="000000"/>
                </a:solidFill>
              </a:rPr>
              <a:pPr/>
              <a:t>50</a:t>
            </a:fld>
            <a:endParaRPr lang="en-US" altLang="zh-TW">
              <a:solidFill>
                <a:srgbClr val="000000"/>
              </a:solidFill>
            </a:endParaRPr>
          </a:p>
        </p:txBody>
      </p:sp>
      <p:sp>
        <p:nvSpPr>
          <p:cNvPr id="240643"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240644"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327303881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2690" name="Rectangle 8"/>
          <p:cNvSpPr>
            <a:spLocks noGrp="1" noChangeArrowheads="1"/>
          </p:cNvSpPr>
          <p:nvPr>
            <p:ph type="sldNum" sz="quarter" idx="5"/>
          </p:nvPr>
        </p:nvSpPr>
        <p:spPr bwMode="auto">
          <a:noFill/>
          <a:ln>
            <a:round/>
            <a:headEnd/>
            <a:tailEnd/>
          </a:ln>
        </p:spPr>
        <p:txBody>
          <a:bodyPr/>
          <a:lstStyle/>
          <a:p>
            <a:fld id="{A1E8D52A-1ADE-416A-BC9B-102B24073C46}" type="slidenum">
              <a:rPr lang="en-US" altLang="zh-TW">
                <a:solidFill>
                  <a:srgbClr val="000000"/>
                </a:solidFill>
              </a:rPr>
              <a:pPr/>
              <a:t>51</a:t>
            </a:fld>
            <a:endParaRPr lang="en-US" altLang="zh-TW">
              <a:solidFill>
                <a:srgbClr val="000000"/>
              </a:solidFill>
            </a:endParaRPr>
          </a:p>
        </p:txBody>
      </p:sp>
      <p:sp>
        <p:nvSpPr>
          <p:cNvPr id="242691" name="Text Box 1"/>
          <p:cNvSpPr txBox="1">
            <a:spLocks noChangeArrowheads="1"/>
          </p:cNvSpPr>
          <p:nvPr/>
        </p:nvSpPr>
        <p:spPr bwMode="auto">
          <a:xfrm>
            <a:off x="3889375" y="8686800"/>
            <a:ext cx="2970213" cy="455613"/>
          </a:xfrm>
          <a:prstGeom prst="rect">
            <a:avLst/>
          </a:prstGeom>
          <a:noFill/>
          <a:ln w="9525">
            <a:noFill/>
            <a:round/>
            <a:headEnd/>
            <a:tailEnd/>
          </a:ln>
        </p:spPr>
        <p:txBody>
          <a:bodyPr lIns="92880" tIns="46440" rIns="92880" bIns="46440" anchor="b"/>
          <a:lstStyle/>
          <a:p>
            <a:pPr algn="r" eaLnBrk="1" hangingPunct="1">
              <a:lnSpc>
                <a:spcPct val="93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502F888B-BBD3-4FB5-AB40-D553D429E243}" type="slidenum">
              <a:rPr kumimoji="0" lang="en-US" altLang="zh-TW" sz="1200">
                <a:solidFill>
                  <a:srgbClr val="000000"/>
                </a:solidFill>
              </a:rPr>
              <a:pPr algn="r" eaLnBrk="1" hangingPunct="1">
                <a:lnSpc>
                  <a:spcPct val="93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51</a:t>
            </a:fld>
            <a:endParaRPr kumimoji="0" lang="en-US" altLang="zh-TW" sz="1200">
              <a:solidFill>
                <a:srgbClr val="000000"/>
              </a:solidFill>
            </a:endParaRPr>
          </a:p>
        </p:txBody>
      </p:sp>
      <p:sp>
        <p:nvSpPr>
          <p:cNvPr id="242692" name="Rectangle 2"/>
          <p:cNvSpPr>
            <a:spLocks noGrp="1" noRot="1" noChangeAspect="1" noChangeArrowheads="1" noTextEdit="1"/>
          </p:cNvSpPr>
          <p:nvPr>
            <p:ph type="sldImg"/>
          </p:nvPr>
        </p:nvSpPr>
        <p:spPr bwMode="auto">
          <a:xfrm>
            <a:off x="1158875" y="688975"/>
            <a:ext cx="4560888" cy="3421063"/>
          </a:xfrm>
          <a:solidFill>
            <a:srgbClr val="FFFFFF"/>
          </a:solidFill>
          <a:ln>
            <a:solidFill>
              <a:srgbClr val="000000"/>
            </a:solidFill>
            <a:miter lim="800000"/>
            <a:headEnd/>
            <a:tailEnd/>
          </a:ln>
        </p:spPr>
      </p:sp>
      <p:sp>
        <p:nvSpPr>
          <p:cNvPr id="242693" name="Text Box 3"/>
          <p:cNvSpPr txBox="1">
            <a:spLocks noChangeArrowheads="1"/>
          </p:cNvSpPr>
          <p:nvPr/>
        </p:nvSpPr>
        <p:spPr bwMode="auto">
          <a:xfrm>
            <a:off x="915988" y="4343400"/>
            <a:ext cx="5029200" cy="4114800"/>
          </a:xfrm>
          <a:prstGeom prst="rect">
            <a:avLst/>
          </a:prstGeom>
          <a:noFill/>
          <a:ln w="9525">
            <a:noFill/>
            <a:round/>
            <a:headEnd/>
            <a:tailEnd/>
          </a:ln>
        </p:spPr>
        <p:txBody>
          <a:bodyPr wrap="none" anchor="ctr"/>
          <a:lstStyle/>
          <a:p>
            <a:pPr eaLnBrk="1" hangingPunct="1"/>
            <a:endParaRPr kumimoji="0" lang="zh-TW" altLang="en-US">
              <a:solidFill>
                <a:srgbClr val="000000"/>
              </a:solidFill>
              <a:latin typeface="Calibri" pitchFamily="34" charset="0"/>
            </a:endParaRPr>
          </a:p>
        </p:txBody>
      </p:sp>
    </p:spTree>
    <p:extLst>
      <p:ext uri="{BB962C8B-B14F-4D97-AF65-F5344CB8AC3E}">
        <p14:creationId xmlns:p14="http://schemas.microsoft.com/office/powerpoint/2010/main" val="230258510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4738" name="Rectangle 8"/>
          <p:cNvSpPr>
            <a:spLocks noGrp="1" noChangeArrowheads="1"/>
          </p:cNvSpPr>
          <p:nvPr>
            <p:ph type="sldNum" sz="quarter" idx="5"/>
          </p:nvPr>
        </p:nvSpPr>
        <p:spPr bwMode="auto">
          <a:noFill/>
          <a:ln>
            <a:round/>
            <a:headEnd/>
            <a:tailEnd/>
          </a:ln>
        </p:spPr>
        <p:txBody>
          <a:bodyPr/>
          <a:lstStyle/>
          <a:p>
            <a:fld id="{A69BF61A-8E2F-40D9-9E2A-DAED3DC354B3}" type="slidenum">
              <a:rPr lang="en-US" altLang="zh-TW">
                <a:solidFill>
                  <a:srgbClr val="000000"/>
                </a:solidFill>
              </a:rPr>
              <a:pPr/>
              <a:t>52</a:t>
            </a:fld>
            <a:endParaRPr lang="en-US" altLang="zh-TW">
              <a:solidFill>
                <a:srgbClr val="000000"/>
              </a:solidFill>
            </a:endParaRPr>
          </a:p>
        </p:txBody>
      </p:sp>
      <p:sp>
        <p:nvSpPr>
          <p:cNvPr id="244739" name="Text Box 1"/>
          <p:cNvSpPr txBox="1">
            <a:spLocks noChangeArrowheads="1"/>
          </p:cNvSpPr>
          <p:nvPr/>
        </p:nvSpPr>
        <p:spPr bwMode="auto">
          <a:xfrm>
            <a:off x="3889375" y="8686800"/>
            <a:ext cx="2970213" cy="455613"/>
          </a:xfrm>
          <a:prstGeom prst="rect">
            <a:avLst/>
          </a:prstGeom>
          <a:noFill/>
          <a:ln w="9525">
            <a:noFill/>
            <a:round/>
            <a:headEnd/>
            <a:tailEnd/>
          </a:ln>
        </p:spPr>
        <p:txBody>
          <a:bodyPr lIns="92880" tIns="46440" rIns="92880" bIns="46440" anchor="b"/>
          <a:lstStyle/>
          <a:p>
            <a:pPr algn="r" eaLnBrk="1" hangingPunct="1">
              <a:lnSpc>
                <a:spcPct val="93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9E890D06-15F3-40BA-A353-4C5A915AE76E}" type="slidenum">
              <a:rPr kumimoji="0" lang="en-US" altLang="zh-TW" sz="1200">
                <a:solidFill>
                  <a:srgbClr val="000000"/>
                </a:solidFill>
              </a:rPr>
              <a:pPr algn="r" eaLnBrk="1" hangingPunct="1">
                <a:lnSpc>
                  <a:spcPct val="93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52</a:t>
            </a:fld>
            <a:endParaRPr kumimoji="0" lang="en-US" altLang="zh-TW" sz="1200">
              <a:solidFill>
                <a:srgbClr val="000000"/>
              </a:solidFill>
            </a:endParaRPr>
          </a:p>
        </p:txBody>
      </p:sp>
      <p:sp>
        <p:nvSpPr>
          <p:cNvPr id="244740" name="Rectangle 2"/>
          <p:cNvSpPr>
            <a:spLocks noGrp="1" noRot="1" noChangeAspect="1" noChangeArrowheads="1" noTextEdit="1"/>
          </p:cNvSpPr>
          <p:nvPr>
            <p:ph type="sldImg"/>
          </p:nvPr>
        </p:nvSpPr>
        <p:spPr bwMode="auto">
          <a:xfrm>
            <a:off x="1158875" y="688975"/>
            <a:ext cx="4560888" cy="3421063"/>
          </a:xfrm>
          <a:solidFill>
            <a:srgbClr val="FFFFFF"/>
          </a:solidFill>
          <a:ln>
            <a:solidFill>
              <a:srgbClr val="000000"/>
            </a:solidFill>
            <a:miter lim="800000"/>
            <a:headEnd/>
            <a:tailEnd/>
          </a:ln>
        </p:spPr>
      </p:sp>
      <p:sp>
        <p:nvSpPr>
          <p:cNvPr id="244741" name="Text Box 3"/>
          <p:cNvSpPr txBox="1">
            <a:spLocks noChangeArrowheads="1"/>
          </p:cNvSpPr>
          <p:nvPr/>
        </p:nvSpPr>
        <p:spPr bwMode="auto">
          <a:xfrm>
            <a:off x="915988" y="4343400"/>
            <a:ext cx="5029200" cy="4114800"/>
          </a:xfrm>
          <a:prstGeom prst="rect">
            <a:avLst/>
          </a:prstGeom>
          <a:noFill/>
          <a:ln w="9525">
            <a:noFill/>
            <a:round/>
            <a:headEnd/>
            <a:tailEnd/>
          </a:ln>
        </p:spPr>
        <p:txBody>
          <a:bodyPr wrap="none" anchor="ctr"/>
          <a:lstStyle/>
          <a:p>
            <a:pPr eaLnBrk="1" hangingPunct="1"/>
            <a:endParaRPr kumimoji="0" lang="zh-TW" altLang="en-US">
              <a:solidFill>
                <a:srgbClr val="000000"/>
              </a:solidFill>
              <a:latin typeface="Calibri" pitchFamily="34" charset="0"/>
            </a:endParaRPr>
          </a:p>
        </p:txBody>
      </p:sp>
    </p:spTree>
    <p:extLst>
      <p:ext uri="{BB962C8B-B14F-4D97-AF65-F5344CB8AC3E}">
        <p14:creationId xmlns:p14="http://schemas.microsoft.com/office/powerpoint/2010/main" val="198765450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6786"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4EC1A253-F82D-423E-A8A0-F5CCDBB6D8CD}"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53</a:t>
            </a:fld>
            <a:endParaRPr lang="en-US" altLang="zh-TW">
              <a:solidFill>
                <a:srgbClr val="000000"/>
              </a:solidFill>
              <a:latin typeface="Arial" charset="0"/>
            </a:endParaRPr>
          </a:p>
        </p:txBody>
      </p:sp>
      <p:sp>
        <p:nvSpPr>
          <p:cNvPr id="246787" name="Rectangle 1"/>
          <p:cNvSpPr>
            <a:spLocks noGrp="1" noRot="1" noChangeAspect="1" noChangeArrowheads="1" noTextEdit="1"/>
          </p:cNvSpPr>
          <p:nvPr>
            <p:ph type="sldImg"/>
          </p:nvPr>
        </p:nvSpPr>
        <p:spPr bwMode="auto">
          <a:xfrm>
            <a:off x="895350" y="735013"/>
            <a:ext cx="4875213" cy="3656012"/>
          </a:xfrm>
          <a:solidFill>
            <a:srgbClr val="FFFFFF"/>
          </a:solidFill>
          <a:ln>
            <a:solidFill>
              <a:srgbClr val="000000"/>
            </a:solidFill>
            <a:miter lim="800000"/>
            <a:headEnd/>
            <a:tailEnd/>
          </a:ln>
        </p:spPr>
      </p:sp>
      <p:sp>
        <p:nvSpPr>
          <p:cNvPr id="246788" name="Rectangle 2"/>
          <p:cNvSpPr>
            <a:spLocks noGrp="1" noChangeArrowheads="1"/>
          </p:cNvSpPr>
          <p:nvPr>
            <p:ph type="body" idx="1"/>
          </p:nvPr>
        </p:nvSpPr>
        <p:spPr bwMode="auto">
          <a:xfrm>
            <a:off x="889000" y="4643438"/>
            <a:ext cx="4872038" cy="4397375"/>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200347613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8834"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772AEEBA-27A0-4854-A310-6666EAA3C29D}"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54</a:t>
            </a:fld>
            <a:endParaRPr lang="en-US" altLang="zh-TW">
              <a:solidFill>
                <a:srgbClr val="000000"/>
              </a:solidFill>
              <a:latin typeface="Arial" charset="0"/>
            </a:endParaRPr>
          </a:p>
        </p:txBody>
      </p:sp>
      <p:sp>
        <p:nvSpPr>
          <p:cNvPr id="248835" name="Rectangle 1"/>
          <p:cNvSpPr>
            <a:spLocks noGrp="1" noRot="1" noChangeAspect="1" noChangeArrowheads="1" noTextEdit="1"/>
          </p:cNvSpPr>
          <p:nvPr>
            <p:ph type="sldImg"/>
          </p:nvPr>
        </p:nvSpPr>
        <p:spPr bwMode="auto">
          <a:xfrm>
            <a:off x="895350" y="735013"/>
            <a:ext cx="4875213" cy="3656012"/>
          </a:xfrm>
          <a:solidFill>
            <a:srgbClr val="FFFFFF"/>
          </a:solidFill>
          <a:ln>
            <a:solidFill>
              <a:srgbClr val="000000"/>
            </a:solidFill>
            <a:miter lim="800000"/>
            <a:headEnd/>
            <a:tailEnd/>
          </a:ln>
        </p:spPr>
      </p:sp>
      <p:sp>
        <p:nvSpPr>
          <p:cNvPr id="248836" name="Rectangle 2"/>
          <p:cNvSpPr>
            <a:spLocks noGrp="1" noChangeArrowheads="1"/>
          </p:cNvSpPr>
          <p:nvPr>
            <p:ph type="body" idx="1"/>
          </p:nvPr>
        </p:nvSpPr>
        <p:spPr bwMode="auto">
          <a:xfrm>
            <a:off x="889000" y="4643438"/>
            <a:ext cx="4872038" cy="4397375"/>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152576791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0882"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791AC693-192E-4656-A482-7185FC153174}"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55</a:t>
            </a:fld>
            <a:endParaRPr lang="en-US" altLang="zh-TW">
              <a:solidFill>
                <a:srgbClr val="000000"/>
              </a:solidFill>
              <a:latin typeface="Arial" charset="0"/>
            </a:endParaRPr>
          </a:p>
        </p:txBody>
      </p:sp>
      <p:sp>
        <p:nvSpPr>
          <p:cNvPr id="250883" name="Rectangle 1"/>
          <p:cNvSpPr>
            <a:spLocks noGrp="1" noRot="1" noChangeAspect="1" noChangeArrowheads="1" noTextEdit="1"/>
          </p:cNvSpPr>
          <p:nvPr>
            <p:ph type="sldImg"/>
          </p:nvPr>
        </p:nvSpPr>
        <p:spPr bwMode="auto">
          <a:xfrm>
            <a:off x="895350" y="735013"/>
            <a:ext cx="4875213" cy="3656012"/>
          </a:xfrm>
          <a:solidFill>
            <a:srgbClr val="FFFFFF"/>
          </a:solidFill>
          <a:ln>
            <a:solidFill>
              <a:srgbClr val="000000"/>
            </a:solidFill>
            <a:miter lim="800000"/>
            <a:headEnd/>
            <a:tailEnd/>
          </a:ln>
        </p:spPr>
      </p:sp>
      <p:sp>
        <p:nvSpPr>
          <p:cNvPr id="250884" name="Rectangle 2"/>
          <p:cNvSpPr>
            <a:spLocks noGrp="1" noChangeArrowheads="1"/>
          </p:cNvSpPr>
          <p:nvPr>
            <p:ph type="body" idx="1"/>
          </p:nvPr>
        </p:nvSpPr>
        <p:spPr bwMode="auto">
          <a:xfrm>
            <a:off x="889000" y="4643438"/>
            <a:ext cx="4872038" cy="4397375"/>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223727511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2930"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204DC834-719A-4108-9FFC-CA15BE995DD1}"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56</a:t>
            </a:fld>
            <a:endParaRPr lang="en-US" altLang="zh-TW">
              <a:solidFill>
                <a:srgbClr val="000000"/>
              </a:solidFill>
              <a:latin typeface="Arial" charset="0"/>
            </a:endParaRPr>
          </a:p>
        </p:txBody>
      </p:sp>
      <p:sp>
        <p:nvSpPr>
          <p:cNvPr id="252931" name="Rectangle 1"/>
          <p:cNvSpPr>
            <a:spLocks noGrp="1" noRot="1" noChangeAspect="1" noChangeArrowheads="1" noTextEdit="1"/>
          </p:cNvSpPr>
          <p:nvPr>
            <p:ph type="sldImg"/>
          </p:nvPr>
        </p:nvSpPr>
        <p:spPr bwMode="auto">
          <a:xfrm>
            <a:off x="895350" y="735013"/>
            <a:ext cx="4875213" cy="3656012"/>
          </a:xfrm>
          <a:solidFill>
            <a:srgbClr val="FFFFFF"/>
          </a:solidFill>
          <a:ln>
            <a:solidFill>
              <a:srgbClr val="000000"/>
            </a:solidFill>
            <a:miter lim="800000"/>
            <a:headEnd/>
            <a:tailEnd/>
          </a:ln>
        </p:spPr>
      </p:sp>
      <p:sp>
        <p:nvSpPr>
          <p:cNvPr id="252932" name="Rectangle 2"/>
          <p:cNvSpPr>
            <a:spLocks noGrp="1" noChangeArrowheads="1"/>
          </p:cNvSpPr>
          <p:nvPr>
            <p:ph type="body" idx="1"/>
          </p:nvPr>
        </p:nvSpPr>
        <p:spPr bwMode="auto">
          <a:xfrm>
            <a:off x="889000" y="4643438"/>
            <a:ext cx="4872038" cy="4397375"/>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275855908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9858"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7F6BD72E-CE8D-469D-A8B4-EB992705E16F}"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57</a:t>
            </a:fld>
            <a:endParaRPr lang="en-US" altLang="zh-TW">
              <a:solidFill>
                <a:srgbClr val="000000"/>
              </a:solidFill>
              <a:latin typeface="Arial" charset="0"/>
            </a:endParaRPr>
          </a:p>
        </p:txBody>
      </p:sp>
      <p:sp>
        <p:nvSpPr>
          <p:cNvPr id="249859" name="Rectangle 1"/>
          <p:cNvSpPr>
            <a:spLocks noGrp="1" noRot="1" noChangeAspect="1" noChangeArrowheads="1" noTextEdit="1"/>
          </p:cNvSpPr>
          <p:nvPr>
            <p:ph type="sldImg"/>
          </p:nvPr>
        </p:nvSpPr>
        <p:spPr bwMode="auto">
          <a:xfrm>
            <a:off x="895350" y="735013"/>
            <a:ext cx="4875213" cy="3656012"/>
          </a:xfrm>
          <a:solidFill>
            <a:srgbClr val="FFFFFF"/>
          </a:solidFill>
          <a:ln>
            <a:solidFill>
              <a:srgbClr val="000000"/>
            </a:solidFill>
            <a:miter lim="800000"/>
            <a:headEnd/>
            <a:tailEnd/>
          </a:ln>
        </p:spPr>
      </p:sp>
      <p:sp>
        <p:nvSpPr>
          <p:cNvPr id="249860" name="Rectangle 2"/>
          <p:cNvSpPr>
            <a:spLocks noGrp="1" noChangeArrowheads="1"/>
          </p:cNvSpPr>
          <p:nvPr>
            <p:ph type="body" idx="1"/>
          </p:nvPr>
        </p:nvSpPr>
        <p:spPr bwMode="auto">
          <a:xfrm>
            <a:off x="889000" y="4643438"/>
            <a:ext cx="4872038" cy="4397375"/>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356572479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1906"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5ED7D86D-B9B6-41D9-B908-EC625E9511A7}"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58</a:t>
            </a:fld>
            <a:endParaRPr lang="en-US" altLang="zh-TW">
              <a:solidFill>
                <a:srgbClr val="000000"/>
              </a:solidFill>
              <a:latin typeface="Arial" charset="0"/>
            </a:endParaRPr>
          </a:p>
        </p:txBody>
      </p:sp>
      <p:sp>
        <p:nvSpPr>
          <p:cNvPr id="251907" name="Rectangle 1"/>
          <p:cNvSpPr>
            <a:spLocks noGrp="1" noRot="1" noChangeAspect="1" noChangeArrowheads="1" noTextEdit="1"/>
          </p:cNvSpPr>
          <p:nvPr>
            <p:ph type="sldImg"/>
          </p:nvPr>
        </p:nvSpPr>
        <p:spPr bwMode="auto">
          <a:xfrm>
            <a:off x="895350" y="735013"/>
            <a:ext cx="4875213" cy="3656012"/>
          </a:xfrm>
          <a:solidFill>
            <a:srgbClr val="FFFFFF"/>
          </a:solidFill>
          <a:ln>
            <a:solidFill>
              <a:srgbClr val="000000"/>
            </a:solidFill>
            <a:miter lim="800000"/>
            <a:headEnd/>
            <a:tailEnd/>
          </a:ln>
        </p:spPr>
      </p:sp>
      <p:sp>
        <p:nvSpPr>
          <p:cNvPr id="251908" name="Rectangle 2"/>
          <p:cNvSpPr>
            <a:spLocks noGrp="1" noChangeArrowheads="1"/>
          </p:cNvSpPr>
          <p:nvPr>
            <p:ph type="body" idx="1"/>
          </p:nvPr>
        </p:nvSpPr>
        <p:spPr bwMode="auto">
          <a:xfrm>
            <a:off x="889000" y="4643438"/>
            <a:ext cx="4872038" cy="4397375"/>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81590719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3954"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2AE1C81D-EE46-4E48-BBDE-2E10591BD4E2}"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59</a:t>
            </a:fld>
            <a:endParaRPr lang="en-US" altLang="zh-TW">
              <a:solidFill>
                <a:srgbClr val="000000"/>
              </a:solidFill>
              <a:latin typeface="Arial" charset="0"/>
            </a:endParaRPr>
          </a:p>
        </p:txBody>
      </p:sp>
      <p:sp>
        <p:nvSpPr>
          <p:cNvPr id="253955" name="Rectangle 1"/>
          <p:cNvSpPr>
            <a:spLocks noGrp="1" noRot="1" noChangeAspect="1" noChangeArrowheads="1" noTextEdit="1"/>
          </p:cNvSpPr>
          <p:nvPr>
            <p:ph type="sldImg"/>
          </p:nvPr>
        </p:nvSpPr>
        <p:spPr bwMode="auto">
          <a:xfrm>
            <a:off x="895350" y="735013"/>
            <a:ext cx="4875213" cy="3656012"/>
          </a:xfrm>
          <a:solidFill>
            <a:srgbClr val="FFFFFF"/>
          </a:solidFill>
          <a:ln>
            <a:solidFill>
              <a:srgbClr val="000000"/>
            </a:solidFill>
            <a:miter lim="800000"/>
            <a:headEnd/>
            <a:tailEnd/>
          </a:ln>
        </p:spPr>
      </p:sp>
      <p:sp>
        <p:nvSpPr>
          <p:cNvPr id="253956" name="Rectangle 2"/>
          <p:cNvSpPr>
            <a:spLocks noGrp="1" noChangeArrowheads="1"/>
          </p:cNvSpPr>
          <p:nvPr>
            <p:ph type="body" idx="1"/>
          </p:nvPr>
        </p:nvSpPr>
        <p:spPr bwMode="auto">
          <a:xfrm>
            <a:off x="889000" y="4643438"/>
            <a:ext cx="4872038" cy="4397375"/>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14722075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02" name="Rectangle 8"/>
          <p:cNvSpPr>
            <a:spLocks noGrp="1" noChangeArrowheads="1"/>
          </p:cNvSpPr>
          <p:nvPr>
            <p:ph type="sldNum" sz="quarter" idx="5"/>
          </p:nvPr>
        </p:nvSpPr>
        <p:spPr bwMode="auto">
          <a:noFill/>
          <a:ln>
            <a:round/>
            <a:headEnd/>
            <a:tailEnd/>
          </a:ln>
        </p:spPr>
        <p:txBody>
          <a:bodyPr/>
          <a:lstStyle/>
          <a:p>
            <a:fld id="{D9AE87BA-281F-4C63-A08B-9A3B7C5B2979}" type="slidenum">
              <a:rPr lang="en-US" altLang="zh-TW"/>
              <a:pPr/>
              <a:t>60</a:t>
            </a:fld>
            <a:endParaRPr lang="en-US" altLang="zh-TW"/>
          </a:p>
        </p:txBody>
      </p:sp>
      <p:sp>
        <p:nvSpPr>
          <p:cNvPr id="256003"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5D14FEF6-A60C-4417-B609-5D4EC582C424}"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60</a:t>
            </a:fld>
            <a:endParaRPr kumimoji="0" lang="en-US" altLang="zh-TW" sz="1200">
              <a:solidFill>
                <a:srgbClr val="000000"/>
              </a:solidFill>
            </a:endParaRPr>
          </a:p>
        </p:txBody>
      </p:sp>
      <p:sp>
        <p:nvSpPr>
          <p:cNvPr id="256004"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256005"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latin typeface="Calibri" pitchFamily="34" charset="0"/>
            </a:endParaRPr>
          </a:p>
        </p:txBody>
      </p:sp>
    </p:spTree>
    <p:extLst>
      <p:ext uri="{BB962C8B-B14F-4D97-AF65-F5344CB8AC3E}">
        <p14:creationId xmlns:p14="http://schemas.microsoft.com/office/powerpoint/2010/main" val="368753853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8050"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C96499D1-6460-4621-9674-A1A5AA11D997}"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61</a:t>
            </a:fld>
            <a:endParaRPr lang="en-US" altLang="zh-TW">
              <a:solidFill>
                <a:srgbClr val="000000"/>
              </a:solidFill>
              <a:latin typeface="Arial" charset="0"/>
            </a:endParaRPr>
          </a:p>
        </p:txBody>
      </p:sp>
      <p:sp>
        <p:nvSpPr>
          <p:cNvPr id="258051"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F39C468D-DDBA-45FC-A25E-4E29A87137EA}"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61</a:t>
            </a:fld>
            <a:endParaRPr kumimoji="0" lang="en-US" altLang="zh-TW" sz="1200">
              <a:solidFill>
                <a:srgbClr val="000000"/>
              </a:solidFill>
            </a:endParaRPr>
          </a:p>
        </p:txBody>
      </p:sp>
      <p:sp>
        <p:nvSpPr>
          <p:cNvPr id="258052"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258053"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369164932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0098"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04616073-6B77-44C8-A62F-0CDD52182619}"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62</a:t>
            </a:fld>
            <a:endParaRPr lang="en-US" altLang="zh-TW">
              <a:solidFill>
                <a:srgbClr val="000000"/>
              </a:solidFill>
              <a:latin typeface="Arial" charset="0"/>
            </a:endParaRPr>
          </a:p>
        </p:txBody>
      </p:sp>
      <p:sp>
        <p:nvSpPr>
          <p:cNvPr id="260099"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B132571F-C35E-4122-B9F4-5041A404B978}"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62</a:t>
            </a:fld>
            <a:endParaRPr kumimoji="0" lang="en-US" altLang="zh-TW" sz="1200">
              <a:solidFill>
                <a:srgbClr val="000000"/>
              </a:solidFill>
            </a:endParaRPr>
          </a:p>
        </p:txBody>
      </p:sp>
      <p:sp>
        <p:nvSpPr>
          <p:cNvPr id="260100"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260101"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379544608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2146"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D9A23BC5-C9A9-48CF-AD91-3B1511023A5A}"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63</a:t>
            </a:fld>
            <a:endParaRPr lang="en-US" altLang="zh-TW">
              <a:solidFill>
                <a:srgbClr val="000000"/>
              </a:solidFill>
              <a:latin typeface="Arial" charset="0"/>
            </a:endParaRPr>
          </a:p>
        </p:txBody>
      </p:sp>
      <p:sp>
        <p:nvSpPr>
          <p:cNvPr id="262147"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4840BB32-15CD-42F4-8E81-8C4C901BCC12}"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63</a:t>
            </a:fld>
            <a:endParaRPr kumimoji="0" lang="en-US" altLang="zh-TW" sz="1200">
              <a:solidFill>
                <a:srgbClr val="000000"/>
              </a:solidFill>
            </a:endParaRPr>
          </a:p>
        </p:txBody>
      </p:sp>
      <p:sp>
        <p:nvSpPr>
          <p:cNvPr id="262148"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262149"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369671692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4194"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C5996AFB-54CC-449C-A887-C65FD1927E48}"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64</a:t>
            </a:fld>
            <a:endParaRPr lang="en-US" altLang="zh-TW">
              <a:solidFill>
                <a:srgbClr val="000000"/>
              </a:solidFill>
              <a:latin typeface="Arial" charset="0"/>
            </a:endParaRPr>
          </a:p>
        </p:txBody>
      </p:sp>
      <p:sp>
        <p:nvSpPr>
          <p:cNvPr id="264195"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9230825E-D18F-4D65-AA3B-BE32F9526842}"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64</a:t>
            </a:fld>
            <a:endParaRPr kumimoji="0" lang="en-US" altLang="zh-TW" sz="1200">
              <a:solidFill>
                <a:srgbClr val="000000"/>
              </a:solidFill>
            </a:endParaRPr>
          </a:p>
        </p:txBody>
      </p:sp>
      <p:sp>
        <p:nvSpPr>
          <p:cNvPr id="264196"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264197"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412162296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42"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C8F3DFCD-9040-4358-9916-F136C3D44DEE}"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65</a:t>
            </a:fld>
            <a:endParaRPr lang="en-US" altLang="zh-TW">
              <a:solidFill>
                <a:srgbClr val="000000"/>
              </a:solidFill>
              <a:latin typeface="Arial" charset="0"/>
            </a:endParaRPr>
          </a:p>
        </p:txBody>
      </p:sp>
      <p:sp>
        <p:nvSpPr>
          <p:cNvPr id="266243"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144AA5B0-7D57-4E57-A130-970445921CB9}"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65</a:t>
            </a:fld>
            <a:endParaRPr kumimoji="0" lang="en-US" altLang="zh-TW" sz="1200">
              <a:solidFill>
                <a:srgbClr val="000000"/>
              </a:solidFill>
            </a:endParaRPr>
          </a:p>
        </p:txBody>
      </p:sp>
      <p:sp>
        <p:nvSpPr>
          <p:cNvPr id="266244"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266245"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394889007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8290"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764ABFB0-78D7-4B1B-B37F-AEFCE4EC8B38}"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66</a:t>
            </a:fld>
            <a:endParaRPr lang="en-US" altLang="zh-TW">
              <a:solidFill>
                <a:srgbClr val="000000"/>
              </a:solidFill>
              <a:latin typeface="Arial" charset="0"/>
            </a:endParaRPr>
          </a:p>
        </p:txBody>
      </p:sp>
      <p:sp>
        <p:nvSpPr>
          <p:cNvPr id="268291"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CF09F38-11F8-468F-8724-7F7B458466ED}"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66</a:t>
            </a:fld>
            <a:endParaRPr kumimoji="0" lang="en-US" altLang="zh-TW" sz="1200">
              <a:solidFill>
                <a:srgbClr val="000000"/>
              </a:solidFill>
            </a:endParaRPr>
          </a:p>
        </p:txBody>
      </p:sp>
      <p:sp>
        <p:nvSpPr>
          <p:cNvPr id="268292"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268293"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212808325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0338"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1F1C36B3-3117-4B36-ABF2-A79B5173ACB3}"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67</a:t>
            </a:fld>
            <a:endParaRPr lang="en-US" altLang="zh-TW">
              <a:solidFill>
                <a:srgbClr val="000000"/>
              </a:solidFill>
              <a:latin typeface="Arial" charset="0"/>
            </a:endParaRPr>
          </a:p>
        </p:txBody>
      </p:sp>
      <p:sp>
        <p:nvSpPr>
          <p:cNvPr id="270339"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7B76AD9A-1B4D-465D-A34E-CF9F00A49934}"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67</a:t>
            </a:fld>
            <a:endParaRPr kumimoji="0" lang="en-US" altLang="zh-TW" sz="1200">
              <a:solidFill>
                <a:srgbClr val="000000"/>
              </a:solidFill>
            </a:endParaRPr>
          </a:p>
        </p:txBody>
      </p:sp>
      <p:sp>
        <p:nvSpPr>
          <p:cNvPr id="270340"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270341"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322670494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2386"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CC7D55CE-F3A6-4FF3-858A-714351FC38DE}"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68</a:t>
            </a:fld>
            <a:endParaRPr lang="en-US" altLang="zh-TW">
              <a:solidFill>
                <a:srgbClr val="000000"/>
              </a:solidFill>
              <a:latin typeface="Arial" charset="0"/>
            </a:endParaRPr>
          </a:p>
        </p:txBody>
      </p:sp>
      <p:sp>
        <p:nvSpPr>
          <p:cNvPr id="272387"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98E2C96E-67AE-44DB-9262-E6AF4935499A}"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68</a:t>
            </a:fld>
            <a:endParaRPr kumimoji="0" lang="en-US" altLang="zh-TW" sz="1200">
              <a:solidFill>
                <a:srgbClr val="000000"/>
              </a:solidFill>
            </a:endParaRPr>
          </a:p>
        </p:txBody>
      </p:sp>
      <p:sp>
        <p:nvSpPr>
          <p:cNvPr id="272388"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272389"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337769638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4434"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5157B18F-17B0-4189-B85B-52340F25A67B}"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69</a:t>
            </a:fld>
            <a:endParaRPr lang="en-US" altLang="zh-TW">
              <a:solidFill>
                <a:srgbClr val="000000"/>
              </a:solidFill>
              <a:latin typeface="Arial" charset="0"/>
            </a:endParaRPr>
          </a:p>
        </p:txBody>
      </p:sp>
      <p:sp>
        <p:nvSpPr>
          <p:cNvPr id="274435"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1C944C0-F460-467F-878B-084E28FF501C}"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69</a:t>
            </a:fld>
            <a:endParaRPr kumimoji="0" lang="en-US" altLang="zh-TW" sz="1200">
              <a:solidFill>
                <a:srgbClr val="000000"/>
              </a:solidFill>
            </a:endParaRPr>
          </a:p>
        </p:txBody>
      </p:sp>
      <p:sp>
        <p:nvSpPr>
          <p:cNvPr id="274436"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274437"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221452328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482"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212996FB-FE3F-42C9-9798-17475DB35DC5}"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70</a:t>
            </a:fld>
            <a:endParaRPr lang="en-US" altLang="zh-TW">
              <a:solidFill>
                <a:srgbClr val="000000"/>
              </a:solidFill>
              <a:latin typeface="Arial" charset="0"/>
            </a:endParaRPr>
          </a:p>
        </p:txBody>
      </p:sp>
      <p:sp>
        <p:nvSpPr>
          <p:cNvPr id="276483"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B98B9B68-BA7B-4A9F-936D-A8DAEC241BE2}"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70</a:t>
            </a:fld>
            <a:endParaRPr kumimoji="0" lang="en-US" altLang="zh-TW" sz="1200">
              <a:solidFill>
                <a:srgbClr val="000000"/>
              </a:solidFill>
            </a:endParaRPr>
          </a:p>
        </p:txBody>
      </p:sp>
      <p:sp>
        <p:nvSpPr>
          <p:cNvPr id="276484"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276485"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319235550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8530"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EEF8E8A9-43C0-45B5-9011-A1264E3DD2B7}"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71</a:t>
            </a:fld>
            <a:endParaRPr lang="en-US" altLang="zh-TW">
              <a:solidFill>
                <a:srgbClr val="000000"/>
              </a:solidFill>
              <a:latin typeface="Arial" charset="0"/>
            </a:endParaRPr>
          </a:p>
        </p:txBody>
      </p:sp>
      <p:sp>
        <p:nvSpPr>
          <p:cNvPr id="278531"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C186F8F5-A133-4085-8397-9BC6EA0A8D2F}"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71</a:t>
            </a:fld>
            <a:endParaRPr kumimoji="0" lang="en-US" altLang="zh-TW" sz="1200">
              <a:solidFill>
                <a:srgbClr val="000000"/>
              </a:solidFill>
            </a:endParaRPr>
          </a:p>
        </p:txBody>
      </p:sp>
      <p:sp>
        <p:nvSpPr>
          <p:cNvPr id="278532"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278533"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209821304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0578"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EAEB1504-4E05-4DB1-AD19-8CF8EC3623B6}"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72</a:t>
            </a:fld>
            <a:endParaRPr lang="en-US" altLang="zh-TW">
              <a:solidFill>
                <a:srgbClr val="000000"/>
              </a:solidFill>
              <a:latin typeface="Arial" charset="0"/>
            </a:endParaRPr>
          </a:p>
        </p:txBody>
      </p:sp>
      <p:sp>
        <p:nvSpPr>
          <p:cNvPr id="280579"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1DC737AA-EEFB-406C-8582-0D40DC1D40A6}"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72</a:t>
            </a:fld>
            <a:endParaRPr kumimoji="0" lang="en-US" altLang="zh-TW" sz="1200">
              <a:solidFill>
                <a:srgbClr val="000000"/>
              </a:solidFill>
            </a:endParaRPr>
          </a:p>
        </p:txBody>
      </p:sp>
      <p:sp>
        <p:nvSpPr>
          <p:cNvPr id="280580"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280581"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92873673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22"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53C7094E-10D1-4E31-BC43-AC0E1474D2C9}"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73</a:t>
            </a:fld>
            <a:endParaRPr lang="en-US" altLang="zh-TW">
              <a:solidFill>
                <a:srgbClr val="000000"/>
              </a:solidFill>
              <a:latin typeface="Arial" charset="0"/>
            </a:endParaRPr>
          </a:p>
        </p:txBody>
      </p:sp>
      <p:sp>
        <p:nvSpPr>
          <p:cNvPr id="286723" name="Rectangle 1"/>
          <p:cNvSpPr>
            <a:spLocks noGrp="1" noRot="1" noChangeAspect="1" noChangeArrowheads="1" noTextEdit="1"/>
          </p:cNvSpPr>
          <p:nvPr>
            <p:ph type="sldImg"/>
          </p:nvPr>
        </p:nvSpPr>
        <p:spPr bwMode="auto">
          <a:xfrm>
            <a:off x="895350" y="735013"/>
            <a:ext cx="4875213" cy="3656012"/>
          </a:xfrm>
          <a:solidFill>
            <a:srgbClr val="FFFFFF"/>
          </a:solidFill>
          <a:ln>
            <a:solidFill>
              <a:srgbClr val="000000"/>
            </a:solidFill>
            <a:miter lim="800000"/>
            <a:headEnd/>
            <a:tailEnd/>
          </a:ln>
        </p:spPr>
      </p:sp>
      <p:sp>
        <p:nvSpPr>
          <p:cNvPr id="286724" name="Rectangle 2"/>
          <p:cNvSpPr>
            <a:spLocks noGrp="1" noChangeArrowheads="1"/>
          </p:cNvSpPr>
          <p:nvPr>
            <p:ph type="body" idx="1"/>
          </p:nvPr>
        </p:nvSpPr>
        <p:spPr bwMode="auto">
          <a:xfrm>
            <a:off x="889000" y="4643438"/>
            <a:ext cx="4872038" cy="4397375"/>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25296178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8770"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09944AC3-0A32-45A2-8110-ACD2117F30AC}"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74</a:t>
            </a:fld>
            <a:endParaRPr lang="en-US" altLang="zh-TW">
              <a:solidFill>
                <a:srgbClr val="000000"/>
              </a:solidFill>
              <a:latin typeface="Arial" charset="0"/>
            </a:endParaRPr>
          </a:p>
        </p:txBody>
      </p:sp>
      <p:sp>
        <p:nvSpPr>
          <p:cNvPr id="288771"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AC5A141A-B753-45A9-BE1E-87539E4A4D8E}"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74</a:t>
            </a:fld>
            <a:endParaRPr kumimoji="0" lang="en-US" altLang="zh-TW" sz="1200">
              <a:solidFill>
                <a:srgbClr val="000000"/>
              </a:solidFill>
            </a:endParaRPr>
          </a:p>
        </p:txBody>
      </p:sp>
      <p:sp>
        <p:nvSpPr>
          <p:cNvPr id="288772"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288773"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324865798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0818" name="Rectangle 8"/>
          <p:cNvSpPr>
            <a:spLocks noGrp="1" noChangeArrowheads="1"/>
          </p:cNvSpPr>
          <p:nvPr>
            <p:ph type="sldNum" sz="quarter" idx="5"/>
          </p:nvPr>
        </p:nvSpPr>
        <p:spPr bwMode="auto">
          <a:noFill/>
          <a:ln>
            <a:round/>
            <a:headEnd/>
            <a:tailEnd/>
          </a:ln>
        </p:spPr>
        <p:txBody>
          <a:bodyPr/>
          <a:lstStyle/>
          <a:p>
            <a:fld id="{3AC87178-2E79-4845-A9C1-5DE618FE1C08}" type="slidenum">
              <a:rPr lang="en-US" altLang="zh-TW">
                <a:solidFill>
                  <a:srgbClr val="000000"/>
                </a:solidFill>
              </a:rPr>
              <a:pPr/>
              <a:t>75</a:t>
            </a:fld>
            <a:endParaRPr lang="en-US" altLang="zh-TW">
              <a:solidFill>
                <a:srgbClr val="000000"/>
              </a:solidFill>
            </a:endParaRPr>
          </a:p>
        </p:txBody>
      </p:sp>
      <p:sp>
        <p:nvSpPr>
          <p:cNvPr id="290819"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3A6DB061-9E91-4ED6-BB71-6F7CEB7B0EFF}"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75</a:t>
            </a:fld>
            <a:endParaRPr kumimoji="0" lang="en-US" altLang="zh-TW" sz="1200">
              <a:solidFill>
                <a:srgbClr val="000000"/>
              </a:solidFill>
            </a:endParaRPr>
          </a:p>
        </p:txBody>
      </p:sp>
      <p:sp>
        <p:nvSpPr>
          <p:cNvPr id="290820"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290821"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solidFill>
                <a:srgbClr val="000000"/>
              </a:solidFill>
              <a:latin typeface="Calibri" pitchFamily="34" charset="0"/>
            </a:endParaRPr>
          </a:p>
        </p:txBody>
      </p:sp>
    </p:spTree>
    <p:extLst>
      <p:ext uri="{BB962C8B-B14F-4D97-AF65-F5344CB8AC3E}">
        <p14:creationId xmlns:p14="http://schemas.microsoft.com/office/powerpoint/2010/main" val="408648887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2866"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0E690A08-1512-4B26-A563-7BBEE48D11B4}"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76</a:t>
            </a:fld>
            <a:endParaRPr lang="en-US" altLang="zh-TW">
              <a:solidFill>
                <a:srgbClr val="000000"/>
              </a:solidFill>
              <a:latin typeface="Arial" charset="0"/>
            </a:endParaRPr>
          </a:p>
        </p:txBody>
      </p:sp>
      <p:sp>
        <p:nvSpPr>
          <p:cNvPr id="292867"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2C458998-366B-46CB-898B-858B946CB45A}"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76</a:t>
            </a:fld>
            <a:endParaRPr kumimoji="0" lang="en-US" altLang="zh-TW" sz="1200">
              <a:solidFill>
                <a:srgbClr val="000000"/>
              </a:solidFill>
            </a:endParaRPr>
          </a:p>
        </p:txBody>
      </p:sp>
      <p:sp>
        <p:nvSpPr>
          <p:cNvPr id="292868"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292869"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263471395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4914"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F234EA67-2D8A-47EA-87F3-9F9C26F7D8C6}"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77</a:t>
            </a:fld>
            <a:endParaRPr lang="en-US" altLang="zh-TW">
              <a:solidFill>
                <a:srgbClr val="000000"/>
              </a:solidFill>
              <a:latin typeface="Arial" charset="0"/>
            </a:endParaRPr>
          </a:p>
        </p:txBody>
      </p:sp>
      <p:sp>
        <p:nvSpPr>
          <p:cNvPr id="294915"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69B80F9F-80F1-4B52-BB50-6A48956E6683}"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77</a:t>
            </a:fld>
            <a:endParaRPr kumimoji="0" lang="en-US" altLang="zh-TW" sz="1200">
              <a:solidFill>
                <a:srgbClr val="000000"/>
              </a:solidFill>
            </a:endParaRPr>
          </a:p>
        </p:txBody>
      </p:sp>
      <p:sp>
        <p:nvSpPr>
          <p:cNvPr id="294916"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294917"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16112511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62"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F67D4B3E-E79C-42E9-BF1F-FD20ACAAE646}"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78</a:t>
            </a:fld>
            <a:endParaRPr lang="en-US" altLang="zh-TW">
              <a:solidFill>
                <a:srgbClr val="000000"/>
              </a:solidFill>
              <a:latin typeface="Arial" charset="0"/>
            </a:endParaRPr>
          </a:p>
        </p:txBody>
      </p:sp>
      <p:sp>
        <p:nvSpPr>
          <p:cNvPr id="296963"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B45B6AF0-8C1C-4B25-AA53-D33AF7A3E558}"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78</a:t>
            </a:fld>
            <a:endParaRPr kumimoji="0" lang="en-US" altLang="zh-TW" sz="1200">
              <a:solidFill>
                <a:srgbClr val="000000"/>
              </a:solidFill>
            </a:endParaRPr>
          </a:p>
        </p:txBody>
      </p:sp>
      <p:sp>
        <p:nvSpPr>
          <p:cNvPr id="296964"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296965"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159945290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9010"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36FDF01A-C209-432B-A681-F2C165C7216B}"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79</a:t>
            </a:fld>
            <a:endParaRPr lang="en-US" altLang="zh-TW">
              <a:solidFill>
                <a:srgbClr val="000000"/>
              </a:solidFill>
              <a:latin typeface="Arial" charset="0"/>
            </a:endParaRPr>
          </a:p>
        </p:txBody>
      </p:sp>
      <p:sp>
        <p:nvSpPr>
          <p:cNvPr id="299011" name="Text Box 1"/>
          <p:cNvSpPr txBox="1">
            <a:spLocks noChangeArrowheads="1"/>
          </p:cNvSpPr>
          <p:nvPr/>
        </p:nvSpPr>
        <p:spPr bwMode="auto">
          <a:xfrm>
            <a:off x="3770313" y="9283700"/>
            <a:ext cx="2879725" cy="488950"/>
          </a:xfrm>
          <a:prstGeom prst="rect">
            <a:avLst/>
          </a:prstGeom>
          <a:noFill/>
          <a:ln w="9525">
            <a:noFill/>
            <a:round/>
            <a:headEnd/>
            <a:tailEnd/>
          </a:ln>
        </p:spPr>
        <p:txBody>
          <a:bodyPr lIns="91613" tIns="45806" rIns="91613" bIns="45806" anchor="b"/>
          <a:lstStyle/>
          <a:p>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0EB58A0A-2FCE-4CEC-87FA-3AA4FA89BF7C}" type="slidenum">
              <a:rPr kumimoji="0" lang="en-US" altLang="zh-TW" sz="1200">
                <a:solidFill>
                  <a:srgbClr val="000000"/>
                </a:solidFill>
              </a:rPr>
              <a:pPr algn="r" defTabSz="449263"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79</a:t>
            </a:fld>
            <a:endParaRPr kumimoji="0" lang="en-US" altLang="zh-TW" sz="1200">
              <a:solidFill>
                <a:srgbClr val="000000"/>
              </a:solidFill>
            </a:endParaRPr>
          </a:p>
        </p:txBody>
      </p:sp>
      <p:sp>
        <p:nvSpPr>
          <p:cNvPr id="299012" name="Rectangle 2"/>
          <p:cNvSpPr>
            <a:spLocks noGrp="1" noRot="1" noChangeAspect="1" noChangeArrowheads="1" noTextEdit="1"/>
          </p:cNvSpPr>
          <p:nvPr>
            <p:ph type="sldImg"/>
          </p:nvPr>
        </p:nvSpPr>
        <p:spPr bwMode="auto">
          <a:xfrm>
            <a:off x="895350" y="735013"/>
            <a:ext cx="4876800" cy="3657600"/>
          </a:xfrm>
          <a:solidFill>
            <a:srgbClr val="FFFFFF"/>
          </a:solidFill>
          <a:ln>
            <a:solidFill>
              <a:srgbClr val="000000"/>
            </a:solidFill>
            <a:miter lim="800000"/>
            <a:headEnd/>
            <a:tailEnd/>
          </a:ln>
        </p:spPr>
      </p:sp>
      <p:sp>
        <p:nvSpPr>
          <p:cNvPr id="299013" name="Text Box 3"/>
          <p:cNvSpPr txBox="1">
            <a:spLocks noChangeArrowheads="1"/>
          </p:cNvSpPr>
          <p:nvPr/>
        </p:nvSpPr>
        <p:spPr bwMode="auto">
          <a:xfrm>
            <a:off x="889000" y="4643438"/>
            <a:ext cx="4873625" cy="4398962"/>
          </a:xfrm>
          <a:prstGeom prst="rect">
            <a:avLst/>
          </a:prstGeom>
          <a:noFill/>
          <a:ln w="9525">
            <a:noFill/>
            <a:round/>
            <a:headEnd/>
            <a:tailEnd/>
          </a:ln>
        </p:spPr>
        <p:txBody>
          <a:bodyPr wrap="none" lIns="90193" tIns="45097" rIns="90193" bIns="45097"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extLst>
      <p:ext uri="{BB962C8B-B14F-4D97-AF65-F5344CB8AC3E}">
        <p14:creationId xmlns:p14="http://schemas.microsoft.com/office/powerpoint/2010/main" val="386864395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Rectangle 8"/>
          <p:cNvSpPr>
            <a:spLocks noGrp="1" noChangeArrowheads="1"/>
          </p:cNvSpPr>
          <p:nvPr>
            <p:ph type="sldNum" sz="quarter" idx="5"/>
          </p:nvPr>
        </p:nvSpPr>
        <p:spPr bwMode="auto">
          <a:noFill/>
          <a:ln>
            <a:round/>
            <a:headEnd/>
            <a:tailEnd/>
          </a:ln>
        </p:spPr>
        <p:txBody>
          <a:bodyPr/>
          <a:lstStyle/>
          <a:p>
            <a:fld id="{A3408921-C99B-420A-8B8F-6526BC92B495}" type="slidenum">
              <a:rPr lang="en-US" altLang="zh-TW"/>
              <a:pPr/>
              <a:t>80</a:t>
            </a:fld>
            <a:endParaRPr lang="en-US" altLang="zh-TW"/>
          </a:p>
        </p:txBody>
      </p:sp>
      <p:sp>
        <p:nvSpPr>
          <p:cNvPr id="32771"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CDE43E8F-DF4E-4519-A51B-95233F878893}"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80</a:t>
            </a:fld>
            <a:endParaRPr kumimoji="0" lang="en-US" altLang="zh-TW" sz="1200">
              <a:solidFill>
                <a:srgbClr val="000000"/>
              </a:solidFill>
            </a:endParaRPr>
          </a:p>
        </p:txBody>
      </p:sp>
      <p:sp>
        <p:nvSpPr>
          <p:cNvPr id="32772"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32773"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latin typeface="Calibri" pitchFamily="34" charset="0"/>
            </a:endParaRPr>
          </a:p>
        </p:txBody>
      </p:sp>
    </p:spTree>
    <p:extLst>
      <p:ext uri="{BB962C8B-B14F-4D97-AF65-F5344CB8AC3E}">
        <p14:creationId xmlns:p14="http://schemas.microsoft.com/office/powerpoint/2010/main" val="2978789092"/>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Rectangle 8"/>
          <p:cNvSpPr>
            <a:spLocks noGrp="1" noChangeArrowheads="1"/>
          </p:cNvSpPr>
          <p:nvPr>
            <p:ph type="sldNum" sz="quarter" idx="5"/>
          </p:nvPr>
        </p:nvSpPr>
        <p:spPr bwMode="auto">
          <a:noFill/>
          <a:ln>
            <a:round/>
            <a:headEnd/>
            <a:tailEnd/>
          </a:ln>
        </p:spPr>
        <p:txBody>
          <a:bodyPr/>
          <a:lstStyle/>
          <a:p>
            <a:fld id="{DA1F8C10-EE1A-4CF6-B24A-5CA48D41EDFE}" type="slidenum">
              <a:rPr lang="en-US" altLang="zh-TW"/>
              <a:pPr/>
              <a:t>81</a:t>
            </a:fld>
            <a:endParaRPr lang="en-US" altLang="zh-TW"/>
          </a:p>
        </p:txBody>
      </p:sp>
      <p:sp>
        <p:nvSpPr>
          <p:cNvPr id="40963"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8C449264-7E6C-4992-BA62-1C136A21AC30}"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81</a:t>
            </a:fld>
            <a:endParaRPr kumimoji="0" lang="en-US" altLang="zh-TW" sz="1200">
              <a:solidFill>
                <a:srgbClr val="000000"/>
              </a:solidFill>
            </a:endParaRPr>
          </a:p>
        </p:txBody>
      </p:sp>
      <p:sp>
        <p:nvSpPr>
          <p:cNvPr id="40964"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40965"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latin typeface="Calibri" pitchFamily="34" charset="0"/>
            </a:endParaRPr>
          </a:p>
        </p:txBody>
      </p:sp>
    </p:spTree>
    <p:extLst>
      <p:ext uri="{BB962C8B-B14F-4D97-AF65-F5344CB8AC3E}">
        <p14:creationId xmlns:p14="http://schemas.microsoft.com/office/powerpoint/2010/main" val="3511150207"/>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Rectangle 8"/>
          <p:cNvSpPr>
            <a:spLocks noGrp="1" noChangeArrowheads="1"/>
          </p:cNvSpPr>
          <p:nvPr>
            <p:ph type="sldNum" sz="quarter" idx="5"/>
          </p:nvPr>
        </p:nvSpPr>
        <p:spPr bwMode="auto">
          <a:noFill/>
          <a:ln>
            <a:round/>
            <a:headEnd/>
            <a:tailEnd/>
          </a:ln>
        </p:spPr>
        <p:txBody>
          <a:bodyPr/>
          <a:lstStyle/>
          <a:p>
            <a:fld id="{3452F780-A147-43A4-86DA-520C7182BC98}" type="slidenum">
              <a:rPr lang="en-US" altLang="zh-TW"/>
              <a:pPr/>
              <a:t>82</a:t>
            </a:fld>
            <a:endParaRPr lang="en-US" altLang="zh-TW"/>
          </a:p>
        </p:txBody>
      </p:sp>
      <p:sp>
        <p:nvSpPr>
          <p:cNvPr id="49155"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CFEC54A6-8F5B-4E99-B059-5D81043D991E}"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82</a:t>
            </a:fld>
            <a:endParaRPr kumimoji="0" lang="en-US" altLang="zh-TW" sz="1200">
              <a:solidFill>
                <a:srgbClr val="000000"/>
              </a:solidFill>
            </a:endParaRPr>
          </a:p>
        </p:txBody>
      </p:sp>
      <p:sp>
        <p:nvSpPr>
          <p:cNvPr id="49156"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49157"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latin typeface="Calibri" pitchFamily="34" charset="0"/>
            </a:endParaRPr>
          </a:p>
        </p:txBody>
      </p:sp>
    </p:spTree>
    <p:extLst>
      <p:ext uri="{BB962C8B-B14F-4D97-AF65-F5344CB8AC3E}">
        <p14:creationId xmlns:p14="http://schemas.microsoft.com/office/powerpoint/2010/main" val="248327048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02" name="Rectangle 8"/>
          <p:cNvSpPr>
            <a:spLocks noGrp="1" noChangeArrowheads="1"/>
          </p:cNvSpPr>
          <p:nvPr>
            <p:ph type="sldNum" sz="quarter" idx="5"/>
          </p:nvPr>
        </p:nvSpPr>
        <p:spPr bwMode="auto">
          <a:noFill/>
          <a:ln>
            <a:round/>
            <a:headEnd/>
            <a:tailEnd/>
          </a:ln>
        </p:spPr>
        <p:txBody>
          <a:bodyPr/>
          <a:lstStyle/>
          <a:p>
            <a:fld id="{7135BA81-1D43-42E3-BA1C-9AA31209C507}" type="slidenum">
              <a:rPr lang="en-US" altLang="zh-TW"/>
              <a:pPr/>
              <a:t>83</a:t>
            </a:fld>
            <a:endParaRPr lang="en-US" altLang="zh-TW"/>
          </a:p>
        </p:txBody>
      </p:sp>
      <p:sp>
        <p:nvSpPr>
          <p:cNvPr id="51203"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255D4F22-8F0C-4729-B138-1E164B6B1DBF}"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83</a:t>
            </a:fld>
            <a:endParaRPr kumimoji="0" lang="en-US" altLang="zh-TW" sz="1200">
              <a:solidFill>
                <a:srgbClr val="000000"/>
              </a:solidFill>
            </a:endParaRPr>
          </a:p>
        </p:txBody>
      </p:sp>
      <p:sp>
        <p:nvSpPr>
          <p:cNvPr id="51204"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51205"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latin typeface="Calibri" pitchFamily="34" charset="0"/>
            </a:endParaRPr>
          </a:p>
        </p:txBody>
      </p:sp>
    </p:spTree>
    <p:extLst>
      <p:ext uri="{BB962C8B-B14F-4D97-AF65-F5344CB8AC3E}">
        <p14:creationId xmlns:p14="http://schemas.microsoft.com/office/powerpoint/2010/main" val="666386580"/>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3250" name="Rectangle 8"/>
          <p:cNvSpPr>
            <a:spLocks noGrp="1" noChangeArrowheads="1"/>
          </p:cNvSpPr>
          <p:nvPr>
            <p:ph type="sldNum" sz="quarter" idx="5"/>
          </p:nvPr>
        </p:nvSpPr>
        <p:spPr bwMode="auto">
          <a:noFill/>
          <a:ln>
            <a:round/>
            <a:headEnd/>
            <a:tailEnd/>
          </a:ln>
        </p:spPr>
        <p:txBody>
          <a:bodyPr/>
          <a:lstStyle/>
          <a:p>
            <a:fld id="{3E99393D-2F6D-4E6F-8051-C63A26D51C78}" type="slidenum">
              <a:rPr lang="en-US" altLang="zh-TW"/>
              <a:pPr/>
              <a:t>84</a:t>
            </a:fld>
            <a:endParaRPr lang="en-US" altLang="zh-TW"/>
          </a:p>
        </p:txBody>
      </p:sp>
      <p:sp>
        <p:nvSpPr>
          <p:cNvPr id="53251"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53252"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571669583"/>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5298" name="Rectangle 8"/>
          <p:cNvSpPr>
            <a:spLocks noGrp="1" noChangeArrowheads="1"/>
          </p:cNvSpPr>
          <p:nvPr>
            <p:ph type="sldNum" sz="quarter" idx="5"/>
          </p:nvPr>
        </p:nvSpPr>
        <p:spPr bwMode="auto">
          <a:noFill/>
          <a:ln>
            <a:round/>
            <a:headEnd/>
            <a:tailEnd/>
          </a:ln>
        </p:spPr>
        <p:txBody>
          <a:bodyPr/>
          <a:lstStyle/>
          <a:p>
            <a:fld id="{11EF3451-72D1-487C-81D7-7BA3D884599B}" type="slidenum">
              <a:rPr lang="en-US" altLang="zh-TW"/>
              <a:pPr/>
              <a:t>85</a:t>
            </a:fld>
            <a:endParaRPr lang="en-US" altLang="zh-TW"/>
          </a:p>
        </p:txBody>
      </p:sp>
      <p:sp>
        <p:nvSpPr>
          <p:cNvPr id="55299"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2ACB9D59-1064-4B55-9B80-1D511A77E3E9}"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85</a:t>
            </a:fld>
            <a:endParaRPr kumimoji="0" lang="en-US" altLang="zh-TW" sz="1200">
              <a:solidFill>
                <a:srgbClr val="000000"/>
              </a:solidFill>
            </a:endParaRPr>
          </a:p>
        </p:txBody>
      </p:sp>
      <p:sp>
        <p:nvSpPr>
          <p:cNvPr id="55300"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55301"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latin typeface="Calibri" pitchFamily="34" charset="0"/>
            </a:endParaRPr>
          </a:p>
        </p:txBody>
      </p:sp>
    </p:spTree>
    <p:extLst>
      <p:ext uri="{BB962C8B-B14F-4D97-AF65-F5344CB8AC3E}">
        <p14:creationId xmlns:p14="http://schemas.microsoft.com/office/powerpoint/2010/main" val="289525947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4" name="Rectangle 8"/>
          <p:cNvSpPr>
            <a:spLocks noGrp="1" noChangeArrowheads="1"/>
          </p:cNvSpPr>
          <p:nvPr>
            <p:ph type="sldNum" sz="quarter" idx="5"/>
          </p:nvPr>
        </p:nvSpPr>
        <p:spPr bwMode="auto">
          <a:noFill/>
          <a:ln>
            <a:round/>
            <a:headEnd/>
            <a:tailEnd/>
          </a:ln>
        </p:spPr>
        <p:txBody>
          <a:bodyPr/>
          <a:lstStyle/>
          <a:p>
            <a:fld id="{3E98D1C1-5472-4B66-874C-FF8F23C1D050}" type="slidenum">
              <a:rPr lang="en-US" altLang="zh-TW"/>
              <a:pPr/>
              <a:t>86</a:t>
            </a:fld>
            <a:endParaRPr lang="en-US" altLang="zh-TW"/>
          </a:p>
        </p:txBody>
      </p:sp>
      <p:sp>
        <p:nvSpPr>
          <p:cNvPr id="59395"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92545667-9C34-47BF-A8A7-8602C28A038A}"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86</a:t>
            </a:fld>
            <a:endParaRPr kumimoji="0" lang="en-US" altLang="zh-TW" sz="1200">
              <a:solidFill>
                <a:srgbClr val="000000"/>
              </a:solidFill>
            </a:endParaRPr>
          </a:p>
        </p:txBody>
      </p:sp>
      <p:sp>
        <p:nvSpPr>
          <p:cNvPr id="59396"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59397"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latin typeface="Calibri" pitchFamily="34" charset="0"/>
            </a:endParaRPr>
          </a:p>
        </p:txBody>
      </p:sp>
    </p:spTree>
    <p:extLst>
      <p:ext uri="{BB962C8B-B14F-4D97-AF65-F5344CB8AC3E}">
        <p14:creationId xmlns:p14="http://schemas.microsoft.com/office/powerpoint/2010/main" val="37017383"/>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3490" name="Rectangle 8"/>
          <p:cNvSpPr>
            <a:spLocks noGrp="1" noChangeArrowheads="1"/>
          </p:cNvSpPr>
          <p:nvPr>
            <p:ph type="sldNum" sz="quarter" idx="5"/>
          </p:nvPr>
        </p:nvSpPr>
        <p:spPr bwMode="auto">
          <a:noFill/>
          <a:ln>
            <a:round/>
            <a:headEnd/>
            <a:tailEnd/>
          </a:ln>
        </p:spPr>
        <p:txBody>
          <a:bodyPr/>
          <a:lstStyle/>
          <a:p>
            <a:fld id="{BF3FC032-9346-493C-8B73-849C509551C7}" type="slidenum">
              <a:rPr lang="en-US" altLang="zh-TW"/>
              <a:pPr/>
              <a:t>87</a:t>
            </a:fld>
            <a:endParaRPr lang="en-US" altLang="zh-TW"/>
          </a:p>
        </p:txBody>
      </p:sp>
      <p:sp>
        <p:nvSpPr>
          <p:cNvPr id="63491"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489E4906-C8A7-4496-8567-1408928914F3}"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87</a:t>
            </a:fld>
            <a:endParaRPr kumimoji="0" lang="en-US" altLang="zh-TW" sz="1200">
              <a:solidFill>
                <a:srgbClr val="000000"/>
              </a:solidFill>
            </a:endParaRPr>
          </a:p>
        </p:txBody>
      </p:sp>
      <p:sp>
        <p:nvSpPr>
          <p:cNvPr id="63492"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63493"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latin typeface="Calibri" pitchFamily="34" charset="0"/>
            </a:endParaRPr>
          </a:p>
        </p:txBody>
      </p:sp>
    </p:spTree>
    <p:extLst>
      <p:ext uri="{BB962C8B-B14F-4D97-AF65-F5344CB8AC3E}">
        <p14:creationId xmlns:p14="http://schemas.microsoft.com/office/powerpoint/2010/main" val="3785112593"/>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5538" name="Rectangle 8"/>
          <p:cNvSpPr>
            <a:spLocks noGrp="1" noChangeArrowheads="1"/>
          </p:cNvSpPr>
          <p:nvPr>
            <p:ph type="sldNum" sz="quarter" idx="5"/>
          </p:nvPr>
        </p:nvSpPr>
        <p:spPr bwMode="auto">
          <a:noFill/>
          <a:ln>
            <a:round/>
            <a:headEnd/>
            <a:tailEnd/>
          </a:ln>
        </p:spPr>
        <p:txBody>
          <a:bodyPr/>
          <a:lstStyle/>
          <a:p>
            <a:fld id="{B8E827FB-9269-4277-82CD-56B4828954F1}" type="slidenum">
              <a:rPr lang="en-US" altLang="zh-TW"/>
              <a:pPr/>
              <a:t>88</a:t>
            </a:fld>
            <a:endParaRPr lang="en-US" altLang="zh-TW"/>
          </a:p>
        </p:txBody>
      </p:sp>
      <p:sp>
        <p:nvSpPr>
          <p:cNvPr id="65539"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D3EBC625-3690-405B-AEEA-04FFA81F6118}"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88</a:t>
            </a:fld>
            <a:endParaRPr kumimoji="0" lang="en-US" altLang="zh-TW" sz="1200">
              <a:solidFill>
                <a:srgbClr val="000000"/>
              </a:solidFill>
            </a:endParaRPr>
          </a:p>
        </p:txBody>
      </p:sp>
      <p:sp>
        <p:nvSpPr>
          <p:cNvPr id="65540"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65541"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latin typeface="Calibri" pitchFamily="34" charset="0"/>
            </a:endParaRPr>
          </a:p>
        </p:txBody>
      </p:sp>
    </p:spTree>
    <p:extLst>
      <p:ext uri="{BB962C8B-B14F-4D97-AF65-F5344CB8AC3E}">
        <p14:creationId xmlns:p14="http://schemas.microsoft.com/office/powerpoint/2010/main" val="3819146143"/>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7586" name="Rectangle 8"/>
          <p:cNvSpPr>
            <a:spLocks noGrp="1" noChangeArrowheads="1"/>
          </p:cNvSpPr>
          <p:nvPr>
            <p:ph type="sldNum" sz="quarter" idx="5"/>
          </p:nvPr>
        </p:nvSpPr>
        <p:spPr bwMode="auto">
          <a:noFill/>
          <a:ln>
            <a:round/>
            <a:headEnd/>
            <a:tailEnd/>
          </a:ln>
        </p:spPr>
        <p:txBody>
          <a:bodyPr/>
          <a:lstStyle/>
          <a:p>
            <a:fld id="{3F53DB42-31D2-4C7C-877D-43A036941AC4}" type="slidenum">
              <a:rPr lang="en-US" altLang="zh-TW"/>
              <a:pPr/>
              <a:t>89</a:t>
            </a:fld>
            <a:endParaRPr lang="en-US" altLang="zh-TW"/>
          </a:p>
        </p:txBody>
      </p:sp>
      <p:sp>
        <p:nvSpPr>
          <p:cNvPr id="67587"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B09C7B88-8A94-4D29-AA6A-F70901FDAD29}"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89</a:t>
            </a:fld>
            <a:endParaRPr kumimoji="0" lang="en-US" altLang="zh-TW" sz="1200">
              <a:solidFill>
                <a:srgbClr val="000000"/>
              </a:solidFill>
            </a:endParaRPr>
          </a:p>
        </p:txBody>
      </p:sp>
      <p:sp>
        <p:nvSpPr>
          <p:cNvPr id="67588"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67589"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latin typeface="Calibri" pitchFamily="34" charset="0"/>
            </a:endParaRPr>
          </a:p>
        </p:txBody>
      </p:sp>
    </p:spTree>
    <p:extLst>
      <p:ext uri="{BB962C8B-B14F-4D97-AF65-F5344CB8AC3E}">
        <p14:creationId xmlns:p14="http://schemas.microsoft.com/office/powerpoint/2010/main" val="4211611044"/>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9634" name="Rectangle 8"/>
          <p:cNvSpPr>
            <a:spLocks noGrp="1" noChangeArrowheads="1"/>
          </p:cNvSpPr>
          <p:nvPr>
            <p:ph type="sldNum" sz="quarter" idx="5"/>
          </p:nvPr>
        </p:nvSpPr>
        <p:spPr bwMode="auto">
          <a:noFill/>
          <a:ln>
            <a:round/>
            <a:headEnd/>
            <a:tailEnd/>
          </a:ln>
        </p:spPr>
        <p:txBody>
          <a:bodyPr/>
          <a:lstStyle/>
          <a:p>
            <a:fld id="{334B881D-4FDD-4119-8B67-67B4DDC2083C}" type="slidenum">
              <a:rPr lang="en-US" altLang="zh-TW"/>
              <a:pPr/>
              <a:t>90</a:t>
            </a:fld>
            <a:endParaRPr lang="en-US" altLang="zh-TW"/>
          </a:p>
        </p:txBody>
      </p:sp>
      <p:sp>
        <p:nvSpPr>
          <p:cNvPr id="69635" name="Text Box 1"/>
          <p:cNvSpPr txBox="1">
            <a:spLocks noChangeArrowheads="1"/>
          </p:cNvSpPr>
          <p:nvPr/>
        </p:nvSpPr>
        <p:spPr bwMode="auto">
          <a:xfrm>
            <a:off x="3889375" y="8686800"/>
            <a:ext cx="2970213" cy="455613"/>
          </a:xfrm>
          <a:prstGeom prst="rect">
            <a:avLst/>
          </a:prstGeom>
          <a:noFill/>
          <a:ln w="9525">
            <a:noFill/>
            <a:round/>
            <a:headEnd/>
            <a:tailEnd/>
          </a:ln>
        </p:spPr>
        <p:txBody>
          <a:bodyPr lIns="92880" tIns="46440" rIns="92880" bIns="46440" anchor="b"/>
          <a:lstStyle/>
          <a:p>
            <a:pPr algn="r" eaLnBrk="1" hangingPunct="1">
              <a:lnSpc>
                <a:spcPct val="93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C2C8483F-EE07-480A-BBC8-BC6B9CB64473}" type="slidenum">
              <a:rPr kumimoji="0" lang="en-US" altLang="zh-TW" sz="1200">
                <a:solidFill>
                  <a:srgbClr val="000000"/>
                </a:solidFill>
              </a:rPr>
              <a:pPr algn="r" eaLnBrk="1" hangingPunct="1">
                <a:lnSpc>
                  <a:spcPct val="93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90</a:t>
            </a:fld>
            <a:endParaRPr kumimoji="0" lang="en-US" altLang="zh-TW" sz="1200">
              <a:solidFill>
                <a:srgbClr val="000000"/>
              </a:solidFill>
            </a:endParaRPr>
          </a:p>
        </p:txBody>
      </p:sp>
      <p:sp>
        <p:nvSpPr>
          <p:cNvPr id="69636" name="Rectangle 2"/>
          <p:cNvSpPr>
            <a:spLocks noGrp="1" noRot="1" noChangeAspect="1" noChangeArrowheads="1" noTextEdit="1"/>
          </p:cNvSpPr>
          <p:nvPr>
            <p:ph type="sldImg"/>
          </p:nvPr>
        </p:nvSpPr>
        <p:spPr bwMode="auto">
          <a:xfrm>
            <a:off x="1158875" y="688975"/>
            <a:ext cx="4560888" cy="3421063"/>
          </a:xfrm>
          <a:solidFill>
            <a:srgbClr val="FFFFFF"/>
          </a:solidFill>
          <a:ln>
            <a:solidFill>
              <a:srgbClr val="000000"/>
            </a:solidFill>
            <a:miter lim="800000"/>
            <a:headEnd/>
            <a:tailEnd/>
          </a:ln>
        </p:spPr>
      </p:sp>
      <p:sp>
        <p:nvSpPr>
          <p:cNvPr id="69637" name="Text Box 3"/>
          <p:cNvSpPr txBox="1">
            <a:spLocks noChangeArrowheads="1"/>
          </p:cNvSpPr>
          <p:nvPr/>
        </p:nvSpPr>
        <p:spPr bwMode="auto">
          <a:xfrm>
            <a:off x="915988" y="4343400"/>
            <a:ext cx="5029200" cy="4114800"/>
          </a:xfrm>
          <a:prstGeom prst="rect">
            <a:avLst/>
          </a:prstGeom>
          <a:noFill/>
          <a:ln w="9525">
            <a:noFill/>
            <a:round/>
            <a:headEnd/>
            <a:tailEnd/>
          </a:ln>
        </p:spPr>
        <p:txBody>
          <a:bodyPr wrap="none" anchor="ctr"/>
          <a:lstStyle/>
          <a:p>
            <a:pPr eaLnBrk="1" hangingPunct="1"/>
            <a:endParaRPr kumimoji="0" lang="zh-TW" altLang="en-US">
              <a:latin typeface="Calibri" pitchFamily="34" charset="0"/>
            </a:endParaRPr>
          </a:p>
        </p:txBody>
      </p:sp>
    </p:spTree>
    <p:extLst>
      <p:ext uri="{BB962C8B-B14F-4D97-AF65-F5344CB8AC3E}">
        <p14:creationId xmlns:p14="http://schemas.microsoft.com/office/powerpoint/2010/main" val="3813166899"/>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82" name="Rectangle 8"/>
          <p:cNvSpPr>
            <a:spLocks noGrp="1" noChangeArrowheads="1"/>
          </p:cNvSpPr>
          <p:nvPr>
            <p:ph type="sldNum" sz="quarter" idx="5"/>
          </p:nvPr>
        </p:nvSpPr>
        <p:spPr bwMode="auto">
          <a:noFill/>
          <a:ln>
            <a:round/>
            <a:headEnd/>
            <a:tailEnd/>
          </a:ln>
        </p:spPr>
        <p:txBody>
          <a:bodyPr/>
          <a:lstStyle/>
          <a:p>
            <a:fld id="{BBBACBA1-2EE2-4CB6-8D96-0EEFA58D39B4}" type="slidenum">
              <a:rPr lang="en-US" altLang="zh-TW"/>
              <a:pPr/>
              <a:t>91</a:t>
            </a:fld>
            <a:endParaRPr lang="en-US" altLang="zh-TW"/>
          </a:p>
        </p:txBody>
      </p:sp>
      <p:sp>
        <p:nvSpPr>
          <p:cNvPr id="71683"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147510A-AD84-41B6-841E-3F47A5F92397}"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91</a:t>
            </a:fld>
            <a:endParaRPr kumimoji="0" lang="en-US" altLang="zh-TW" sz="1200">
              <a:solidFill>
                <a:srgbClr val="000000"/>
              </a:solidFill>
            </a:endParaRPr>
          </a:p>
        </p:txBody>
      </p:sp>
      <p:sp>
        <p:nvSpPr>
          <p:cNvPr id="71684"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71685"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latin typeface="Calibri" pitchFamily="34" charset="0"/>
            </a:endParaRPr>
          </a:p>
        </p:txBody>
      </p:sp>
    </p:spTree>
    <p:extLst>
      <p:ext uri="{BB962C8B-B14F-4D97-AF65-F5344CB8AC3E}">
        <p14:creationId xmlns:p14="http://schemas.microsoft.com/office/powerpoint/2010/main" val="2679484327"/>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Rectangle 8"/>
          <p:cNvSpPr>
            <a:spLocks noGrp="1" noChangeArrowheads="1"/>
          </p:cNvSpPr>
          <p:nvPr>
            <p:ph type="sldNum" sz="quarter" idx="5"/>
          </p:nvPr>
        </p:nvSpPr>
        <p:spPr bwMode="auto">
          <a:noFill/>
          <a:ln>
            <a:round/>
            <a:headEnd/>
            <a:tailEnd/>
          </a:ln>
        </p:spPr>
        <p:txBody>
          <a:bodyPr/>
          <a:lstStyle/>
          <a:p>
            <a:fld id="{437A5017-6A11-414C-A1F4-FCA54E60EC98}" type="slidenum">
              <a:rPr lang="en-US" altLang="zh-TW"/>
              <a:pPr/>
              <a:t>92</a:t>
            </a:fld>
            <a:endParaRPr lang="en-US" altLang="zh-TW"/>
          </a:p>
        </p:txBody>
      </p:sp>
      <p:sp>
        <p:nvSpPr>
          <p:cNvPr id="73731"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C43AC601-4AF0-415F-8111-580676BEB497}"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92</a:t>
            </a:fld>
            <a:endParaRPr kumimoji="0" lang="en-US" altLang="zh-TW" sz="1200">
              <a:solidFill>
                <a:srgbClr val="000000"/>
              </a:solidFill>
            </a:endParaRPr>
          </a:p>
        </p:txBody>
      </p:sp>
      <p:sp>
        <p:nvSpPr>
          <p:cNvPr id="73732"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73733"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latin typeface="Calibri" pitchFamily="34" charset="0"/>
            </a:endParaRPr>
          </a:p>
        </p:txBody>
      </p:sp>
    </p:spTree>
    <p:extLst>
      <p:ext uri="{BB962C8B-B14F-4D97-AF65-F5344CB8AC3E}">
        <p14:creationId xmlns:p14="http://schemas.microsoft.com/office/powerpoint/2010/main" val="2725199608"/>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3970" name="Rectangle 8"/>
          <p:cNvSpPr>
            <a:spLocks noGrp="1" noChangeArrowheads="1"/>
          </p:cNvSpPr>
          <p:nvPr>
            <p:ph type="sldNum" sz="quarter" idx="5"/>
          </p:nvPr>
        </p:nvSpPr>
        <p:spPr bwMode="auto">
          <a:noFill/>
          <a:ln>
            <a:round/>
            <a:headEnd/>
            <a:tailEnd/>
          </a:ln>
        </p:spPr>
        <p:txBody>
          <a:bodyPr/>
          <a:lstStyle/>
          <a:p>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fld id="{9ACA5C7F-2E8D-4938-B237-FE41EFF805EE}" type="slidenum">
              <a:rPr lang="en-US" altLang="zh-TW">
                <a:solidFill>
                  <a:srgbClr val="000000"/>
                </a:solidFill>
                <a:latin typeface="Arial" charset="0"/>
              </a:rPr>
              <a:pPr>
                <a:tabLst>
                  <a:tab pos="0" algn="l"/>
                  <a:tab pos="439738" algn="l"/>
                  <a:tab pos="882650" algn="l"/>
                  <a:tab pos="1325563" algn="l"/>
                  <a:tab pos="1768475" algn="l"/>
                  <a:tab pos="2209800" algn="l"/>
                  <a:tab pos="2655888" algn="l"/>
                  <a:tab pos="3098800" algn="l"/>
                  <a:tab pos="3541713" algn="l"/>
                  <a:tab pos="3984625" algn="l"/>
                  <a:tab pos="4425950" algn="l"/>
                  <a:tab pos="4868863" algn="l"/>
                  <a:tab pos="5314950" algn="l"/>
                  <a:tab pos="5757863" algn="l"/>
                  <a:tab pos="6200775" algn="l"/>
                  <a:tab pos="6642100" algn="l"/>
                  <a:tab pos="7085013" algn="l"/>
                  <a:tab pos="7529513" algn="l"/>
                  <a:tab pos="7974013" algn="l"/>
                  <a:tab pos="8415338" algn="l"/>
                  <a:tab pos="8858250" algn="l"/>
                </a:tabLst>
              </a:pPr>
              <a:t>93</a:t>
            </a:fld>
            <a:endParaRPr lang="en-US" altLang="zh-TW">
              <a:solidFill>
                <a:srgbClr val="000000"/>
              </a:solidFill>
              <a:latin typeface="Arial" charset="0"/>
            </a:endParaRPr>
          </a:p>
        </p:txBody>
      </p:sp>
      <p:sp>
        <p:nvSpPr>
          <p:cNvPr id="83971" name="Rectangle 1"/>
          <p:cNvSpPr>
            <a:spLocks noGrp="1" noRot="1" noChangeAspect="1" noChangeArrowheads="1" noTextEdit="1"/>
          </p:cNvSpPr>
          <p:nvPr>
            <p:ph type="sldImg"/>
          </p:nvPr>
        </p:nvSpPr>
        <p:spPr bwMode="auto">
          <a:xfrm>
            <a:off x="895350" y="735013"/>
            <a:ext cx="4875213" cy="3656012"/>
          </a:xfrm>
          <a:solidFill>
            <a:srgbClr val="FFFFFF"/>
          </a:solidFill>
          <a:ln>
            <a:solidFill>
              <a:srgbClr val="000000"/>
            </a:solidFill>
            <a:miter lim="800000"/>
            <a:headEnd/>
            <a:tailEnd/>
          </a:ln>
        </p:spPr>
      </p:sp>
      <p:sp>
        <p:nvSpPr>
          <p:cNvPr id="83972" name="Rectangle 2"/>
          <p:cNvSpPr>
            <a:spLocks noGrp="1" noChangeArrowheads="1"/>
          </p:cNvSpPr>
          <p:nvPr>
            <p:ph type="body" idx="1"/>
          </p:nvPr>
        </p:nvSpPr>
        <p:spPr bwMode="auto">
          <a:xfrm>
            <a:off x="889000" y="4643438"/>
            <a:ext cx="4872038" cy="4397375"/>
          </a:xfrm>
          <a:noFill/>
        </p:spPr>
        <p:txBody>
          <a:bodyPr wrap="none" numCol="1" anchor="ctr" anchorCtr="0" compatLnSpc="1">
            <a:prstTxWarp prst="textNoShape">
              <a:avLst/>
            </a:prstTxWarp>
          </a:bodyPr>
          <a:lstStyle/>
          <a:p>
            <a:endParaRPr lang="zh-TW" altLang="zh-TW" smtClean="0"/>
          </a:p>
        </p:txBody>
      </p:sp>
    </p:spTree>
    <p:extLst>
      <p:ext uri="{BB962C8B-B14F-4D97-AF65-F5344CB8AC3E}">
        <p14:creationId xmlns:p14="http://schemas.microsoft.com/office/powerpoint/2010/main" val="3748016876"/>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6018" name="Rectangle 8"/>
          <p:cNvSpPr>
            <a:spLocks noGrp="1" noChangeArrowheads="1"/>
          </p:cNvSpPr>
          <p:nvPr>
            <p:ph type="sldNum" sz="quarter" idx="5"/>
          </p:nvPr>
        </p:nvSpPr>
        <p:spPr bwMode="auto">
          <a:noFill/>
          <a:ln>
            <a:round/>
            <a:headEnd/>
            <a:tailEnd/>
          </a:ln>
        </p:spPr>
        <p:txBody>
          <a:bodyPr/>
          <a:lstStyle/>
          <a:p>
            <a:fld id="{2061D161-E921-44B1-B9F9-850C2EAC00F9}" type="slidenum">
              <a:rPr lang="en-US" altLang="zh-TW"/>
              <a:pPr/>
              <a:t>94</a:t>
            </a:fld>
            <a:endParaRPr lang="en-US" altLang="zh-TW"/>
          </a:p>
        </p:txBody>
      </p:sp>
      <p:sp>
        <p:nvSpPr>
          <p:cNvPr id="86019"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86020"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419551504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8066" name="Rectangle 8"/>
          <p:cNvSpPr>
            <a:spLocks noGrp="1" noChangeArrowheads="1"/>
          </p:cNvSpPr>
          <p:nvPr>
            <p:ph type="sldNum" sz="quarter" idx="5"/>
          </p:nvPr>
        </p:nvSpPr>
        <p:spPr bwMode="auto">
          <a:noFill/>
          <a:ln>
            <a:round/>
            <a:headEnd/>
            <a:tailEnd/>
          </a:ln>
        </p:spPr>
        <p:txBody>
          <a:bodyPr/>
          <a:lstStyle/>
          <a:p>
            <a:fld id="{8F1C191E-E4C9-4FE4-9D9D-8442F816B605}" type="slidenum">
              <a:rPr lang="en-US" altLang="zh-TW"/>
              <a:pPr/>
              <a:t>95</a:t>
            </a:fld>
            <a:endParaRPr lang="en-US" altLang="zh-TW"/>
          </a:p>
        </p:txBody>
      </p:sp>
      <p:sp>
        <p:nvSpPr>
          <p:cNvPr id="88067"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88068"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1235330548"/>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4210" name="Rectangle 8"/>
          <p:cNvSpPr>
            <a:spLocks noGrp="1" noChangeArrowheads="1"/>
          </p:cNvSpPr>
          <p:nvPr>
            <p:ph type="sldNum" sz="quarter" idx="5"/>
          </p:nvPr>
        </p:nvSpPr>
        <p:spPr bwMode="auto">
          <a:noFill/>
          <a:ln>
            <a:round/>
            <a:headEnd/>
            <a:tailEnd/>
          </a:ln>
        </p:spPr>
        <p:txBody>
          <a:bodyPr/>
          <a:lstStyle/>
          <a:p>
            <a:fld id="{DFCCB27B-5345-4621-83E3-6AE63B7C6B8F}" type="slidenum">
              <a:rPr lang="en-US" altLang="zh-TW"/>
              <a:pPr/>
              <a:t>96</a:t>
            </a:fld>
            <a:endParaRPr lang="en-US" altLang="zh-TW"/>
          </a:p>
        </p:txBody>
      </p:sp>
      <p:sp>
        <p:nvSpPr>
          <p:cNvPr id="94211"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DCA5E4C7-8C2E-4448-BF83-37E1A9F85AE1}"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96</a:t>
            </a:fld>
            <a:endParaRPr kumimoji="0" lang="en-US" altLang="zh-TW" sz="1200">
              <a:solidFill>
                <a:srgbClr val="000000"/>
              </a:solidFill>
            </a:endParaRPr>
          </a:p>
        </p:txBody>
      </p:sp>
      <p:sp>
        <p:nvSpPr>
          <p:cNvPr id="94212"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94213"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solidFill>
                <a:srgbClr val="FFFFFF"/>
              </a:solidFill>
              <a:latin typeface="Calibri" pitchFamily="34" charset="0"/>
            </a:endParaRPr>
          </a:p>
        </p:txBody>
      </p:sp>
    </p:spTree>
    <p:extLst>
      <p:ext uri="{BB962C8B-B14F-4D97-AF65-F5344CB8AC3E}">
        <p14:creationId xmlns:p14="http://schemas.microsoft.com/office/powerpoint/2010/main" val="37091788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6258" name="Rectangle 8"/>
          <p:cNvSpPr>
            <a:spLocks noGrp="1" noChangeArrowheads="1"/>
          </p:cNvSpPr>
          <p:nvPr>
            <p:ph type="sldNum" sz="quarter" idx="5"/>
          </p:nvPr>
        </p:nvSpPr>
        <p:spPr bwMode="auto">
          <a:noFill/>
          <a:ln>
            <a:round/>
            <a:headEnd/>
            <a:tailEnd/>
          </a:ln>
        </p:spPr>
        <p:txBody>
          <a:bodyPr/>
          <a:lstStyle/>
          <a:p>
            <a:fld id="{41C4CE1C-6F85-4130-AA81-A3E0C6F171CE}" type="slidenum">
              <a:rPr lang="en-US" altLang="zh-TW">
                <a:solidFill>
                  <a:srgbClr val="000000"/>
                </a:solidFill>
              </a:rPr>
              <a:pPr/>
              <a:t>97</a:t>
            </a:fld>
            <a:endParaRPr lang="en-US" altLang="zh-TW">
              <a:solidFill>
                <a:srgbClr val="000000"/>
              </a:solidFill>
            </a:endParaRPr>
          </a:p>
        </p:txBody>
      </p:sp>
      <p:sp>
        <p:nvSpPr>
          <p:cNvPr id="96259"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91A22F2E-AB50-475D-87D4-15B43B7C7C99}"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97</a:t>
            </a:fld>
            <a:endParaRPr kumimoji="0" lang="en-US" altLang="zh-TW" sz="1200">
              <a:solidFill>
                <a:srgbClr val="000000"/>
              </a:solidFill>
            </a:endParaRPr>
          </a:p>
        </p:txBody>
      </p:sp>
      <p:sp>
        <p:nvSpPr>
          <p:cNvPr id="96260"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96261"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solidFill>
                <a:srgbClr val="FFFFFF"/>
              </a:solidFill>
              <a:latin typeface="Calibri" pitchFamily="34" charset="0"/>
            </a:endParaRPr>
          </a:p>
        </p:txBody>
      </p:sp>
    </p:spTree>
    <p:extLst>
      <p:ext uri="{BB962C8B-B14F-4D97-AF65-F5344CB8AC3E}">
        <p14:creationId xmlns:p14="http://schemas.microsoft.com/office/powerpoint/2010/main" val="365694171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8306" name="Rectangle 8"/>
          <p:cNvSpPr>
            <a:spLocks noGrp="1" noChangeArrowheads="1"/>
          </p:cNvSpPr>
          <p:nvPr>
            <p:ph type="sldNum" sz="quarter" idx="5"/>
          </p:nvPr>
        </p:nvSpPr>
        <p:spPr bwMode="auto">
          <a:noFill/>
          <a:ln>
            <a:round/>
            <a:headEnd/>
            <a:tailEnd/>
          </a:ln>
        </p:spPr>
        <p:txBody>
          <a:bodyPr/>
          <a:lstStyle/>
          <a:p>
            <a:fld id="{C2FA2595-1E62-48F9-89DF-FD8561FA8BF6}" type="slidenum">
              <a:rPr lang="en-US" altLang="zh-TW"/>
              <a:pPr/>
              <a:t>98</a:t>
            </a:fld>
            <a:endParaRPr lang="en-US" altLang="zh-TW"/>
          </a:p>
        </p:txBody>
      </p:sp>
      <p:sp>
        <p:nvSpPr>
          <p:cNvPr id="98307"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A2A9E7A7-921C-4306-97C2-9CA76389B83E}"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98</a:t>
            </a:fld>
            <a:endParaRPr kumimoji="0" lang="en-US" altLang="zh-TW" sz="1200">
              <a:solidFill>
                <a:srgbClr val="000000"/>
              </a:solidFill>
            </a:endParaRPr>
          </a:p>
        </p:txBody>
      </p:sp>
      <p:sp>
        <p:nvSpPr>
          <p:cNvPr id="98308"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98309"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solidFill>
                <a:srgbClr val="FFFFFF"/>
              </a:solidFill>
              <a:latin typeface="Calibri" pitchFamily="34" charset="0"/>
            </a:endParaRPr>
          </a:p>
        </p:txBody>
      </p:sp>
    </p:spTree>
    <p:extLst>
      <p:ext uri="{BB962C8B-B14F-4D97-AF65-F5344CB8AC3E}">
        <p14:creationId xmlns:p14="http://schemas.microsoft.com/office/powerpoint/2010/main" val="1214463011"/>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0354" name="Rectangle 8"/>
          <p:cNvSpPr>
            <a:spLocks noGrp="1" noChangeArrowheads="1"/>
          </p:cNvSpPr>
          <p:nvPr>
            <p:ph type="sldNum" sz="quarter" idx="5"/>
          </p:nvPr>
        </p:nvSpPr>
        <p:spPr bwMode="auto">
          <a:noFill/>
          <a:ln>
            <a:round/>
            <a:headEnd/>
            <a:tailEnd/>
          </a:ln>
        </p:spPr>
        <p:txBody>
          <a:bodyPr/>
          <a:lstStyle/>
          <a:p>
            <a:fld id="{67D82756-18FE-403A-9439-F57DD56DD8C8}" type="slidenum">
              <a:rPr lang="en-US" altLang="zh-TW"/>
              <a:pPr/>
              <a:t>99</a:t>
            </a:fld>
            <a:endParaRPr lang="en-US" altLang="zh-TW"/>
          </a:p>
        </p:txBody>
      </p:sp>
      <p:sp>
        <p:nvSpPr>
          <p:cNvPr id="100355"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DCA188A8-7B91-4461-BC0D-373FD15157D4}"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99</a:t>
            </a:fld>
            <a:endParaRPr kumimoji="0" lang="en-US" altLang="zh-TW" sz="1200">
              <a:solidFill>
                <a:srgbClr val="000000"/>
              </a:solidFill>
            </a:endParaRPr>
          </a:p>
        </p:txBody>
      </p:sp>
      <p:sp>
        <p:nvSpPr>
          <p:cNvPr id="100356"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100357"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solidFill>
                <a:srgbClr val="FFFFFF"/>
              </a:solidFill>
              <a:latin typeface="Calibri" pitchFamily="34" charset="0"/>
            </a:endParaRPr>
          </a:p>
        </p:txBody>
      </p:sp>
    </p:spTree>
    <p:extLst>
      <p:ext uri="{BB962C8B-B14F-4D97-AF65-F5344CB8AC3E}">
        <p14:creationId xmlns:p14="http://schemas.microsoft.com/office/powerpoint/2010/main" val="690829411"/>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02" name="Rectangle 8"/>
          <p:cNvSpPr>
            <a:spLocks noGrp="1" noChangeArrowheads="1"/>
          </p:cNvSpPr>
          <p:nvPr>
            <p:ph type="sldNum" sz="quarter" idx="5"/>
          </p:nvPr>
        </p:nvSpPr>
        <p:spPr bwMode="auto">
          <a:noFill/>
          <a:ln>
            <a:round/>
            <a:headEnd/>
            <a:tailEnd/>
          </a:ln>
        </p:spPr>
        <p:txBody>
          <a:bodyPr/>
          <a:lstStyle/>
          <a:p>
            <a:fld id="{A0F32B1A-70B5-48FD-8979-C9880B3E8F42}" type="slidenum">
              <a:rPr lang="en-US" altLang="zh-TW"/>
              <a:pPr/>
              <a:t>100</a:t>
            </a:fld>
            <a:endParaRPr lang="en-US" altLang="zh-TW"/>
          </a:p>
        </p:txBody>
      </p:sp>
      <p:sp>
        <p:nvSpPr>
          <p:cNvPr id="102403"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102404"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2326502453"/>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4450" name="Rectangle 8"/>
          <p:cNvSpPr>
            <a:spLocks noGrp="1" noChangeArrowheads="1"/>
          </p:cNvSpPr>
          <p:nvPr>
            <p:ph type="sldNum" sz="quarter" idx="5"/>
          </p:nvPr>
        </p:nvSpPr>
        <p:spPr bwMode="auto">
          <a:noFill/>
          <a:ln>
            <a:round/>
            <a:headEnd/>
            <a:tailEnd/>
          </a:ln>
        </p:spPr>
        <p:txBody>
          <a:bodyPr/>
          <a:lstStyle/>
          <a:p>
            <a:fld id="{F1F1F274-00EE-4601-9620-EF02C3CC2C2E}" type="slidenum">
              <a:rPr lang="en-US" altLang="zh-TW"/>
              <a:pPr/>
              <a:t>101</a:t>
            </a:fld>
            <a:endParaRPr lang="en-US" altLang="zh-TW"/>
          </a:p>
        </p:txBody>
      </p:sp>
      <p:sp>
        <p:nvSpPr>
          <p:cNvPr id="104451"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104452"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302475288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6498" name="Rectangle 8"/>
          <p:cNvSpPr>
            <a:spLocks noGrp="1" noChangeArrowheads="1"/>
          </p:cNvSpPr>
          <p:nvPr>
            <p:ph type="sldNum" sz="quarter" idx="5"/>
          </p:nvPr>
        </p:nvSpPr>
        <p:spPr bwMode="auto">
          <a:noFill/>
          <a:ln>
            <a:round/>
            <a:headEnd/>
            <a:tailEnd/>
          </a:ln>
        </p:spPr>
        <p:txBody>
          <a:bodyPr/>
          <a:lstStyle/>
          <a:p>
            <a:fld id="{E9DDB24F-23A3-43E7-8A8C-0AAA0BD4DB4A}" type="slidenum">
              <a:rPr lang="en-US" altLang="zh-TW"/>
              <a:pPr/>
              <a:t>102</a:t>
            </a:fld>
            <a:endParaRPr lang="en-US" altLang="zh-TW"/>
          </a:p>
        </p:txBody>
      </p:sp>
      <p:sp>
        <p:nvSpPr>
          <p:cNvPr id="106499"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106500"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2037091721"/>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8546" name="Rectangle 8"/>
          <p:cNvSpPr>
            <a:spLocks noGrp="1" noChangeArrowheads="1"/>
          </p:cNvSpPr>
          <p:nvPr>
            <p:ph type="sldNum" sz="quarter" idx="5"/>
          </p:nvPr>
        </p:nvSpPr>
        <p:spPr bwMode="auto">
          <a:noFill/>
          <a:ln>
            <a:round/>
            <a:headEnd/>
            <a:tailEnd/>
          </a:ln>
        </p:spPr>
        <p:txBody>
          <a:bodyPr/>
          <a:lstStyle/>
          <a:p>
            <a:fld id="{245E14A4-B5BB-4629-A132-B04BE5175EBE}" type="slidenum">
              <a:rPr lang="en-US" altLang="zh-TW"/>
              <a:pPr/>
              <a:t>103</a:t>
            </a:fld>
            <a:endParaRPr lang="en-US" altLang="zh-TW"/>
          </a:p>
        </p:txBody>
      </p:sp>
      <p:sp>
        <p:nvSpPr>
          <p:cNvPr id="108547" name="Rectangle 1"/>
          <p:cNvSpPr>
            <a:spLocks noGrp="1" noRot="1" noChangeAspect="1" noChangeArrowheads="1" noTextEdit="1"/>
          </p:cNvSpPr>
          <p:nvPr>
            <p:ph type="sldImg"/>
          </p:nvPr>
        </p:nvSpPr>
        <p:spPr bwMode="auto">
          <a:xfrm>
            <a:off x="1157288" y="688975"/>
            <a:ext cx="4560887" cy="3419475"/>
          </a:xfrm>
          <a:solidFill>
            <a:srgbClr val="FFFFFF"/>
          </a:solidFill>
          <a:ln>
            <a:solidFill>
              <a:srgbClr val="000000"/>
            </a:solidFill>
            <a:miter lim="800000"/>
            <a:headEnd/>
            <a:tailEnd/>
          </a:ln>
        </p:spPr>
      </p:sp>
      <p:sp>
        <p:nvSpPr>
          <p:cNvPr id="108548" name="Rectangle 2"/>
          <p:cNvSpPr>
            <a:spLocks noGrp="1" noChangeArrowheads="1"/>
          </p:cNvSpPr>
          <p:nvPr>
            <p:ph type="body" idx="1"/>
          </p:nvPr>
        </p:nvSpPr>
        <p:spPr bwMode="auto">
          <a:xfrm>
            <a:off x="917575" y="4344988"/>
            <a:ext cx="5024438" cy="4111625"/>
          </a:xfrm>
          <a:noFill/>
        </p:spPr>
        <p:txBody>
          <a:bodyPr wrap="none" numCol="1" anchor="ctr"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133320179"/>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22" name="Rectangle 8"/>
          <p:cNvSpPr>
            <a:spLocks noGrp="1" noChangeArrowheads="1"/>
          </p:cNvSpPr>
          <p:nvPr>
            <p:ph type="sldNum" sz="quarter" idx="5"/>
          </p:nvPr>
        </p:nvSpPr>
        <p:spPr bwMode="auto">
          <a:noFill/>
          <a:ln>
            <a:round/>
            <a:headEnd/>
            <a:tailEnd/>
          </a:ln>
        </p:spPr>
        <p:txBody>
          <a:bodyPr/>
          <a:lstStyle/>
          <a:p>
            <a:fld id="{074B25D6-A992-4AB9-8086-C089EE1627BD}" type="slidenum">
              <a:rPr lang="en-US" altLang="zh-TW"/>
              <a:pPr/>
              <a:t>104</a:t>
            </a:fld>
            <a:endParaRPr lang="en-US" altLang="zh-TW"/>
          </a:p>
        </p:txBody>
      </p:sp>
      <p:sp>
        <p:nvSpPr>
          <p:cNvPr id="133123" name="Text Box 1"/>
          <p:cNvSpPr txBox="1">
            <a:spLocks noChangeArrowheads="1"/>
          </p:cNvSpPr>
          <p:nvPr/>
        </p:nvSpPr>
        <p:spPr bwMode="auto">
          <a:xfrm>
            <a:off x="3889375" y="8685213"/>
            <a:ext cx="2970213" cy="457200"/>
          </a:xfrm>
          <a:prstGeom prst="rect">
            <a:avLst/>
          </a:prstGeom>
          <a:noFill/>
          <a:ln w="9525">
            <a:noFill/>
            <a:round/>
            <a:headEnd/>
            <a:tailEnd/>
          </a:ln>
        </p:spPr>
        <p:txBody>
          <a:bodyPr lIns="91613" tIns="45806" rIns="91613" bIns="45806" anchor="b"/>
          <a:lstStyle/>
          <a:p>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62E0F84C-9845-47EF-B4D4-BBA85773701F}" type="slidenum">
              <a:rPr kumimoji="0" lang="en-US" altLang="zh-TW" sz="1200">
                <a:solidFill>
                  <a:srgbClr val="000000"/>
                </a:solidFill>
              </a:rPr>
              <a:pPr algn="r" eaLnBrk="1" hangingPunct="1">
                <a:lnSpc>
                  <a:spcPct val="93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104</a:t>
            </a:fld>
            <a:endParaRPr kumimoji="0" lang="en-US" altLang="zh-TW" sz="1200">
              <a:solidFill>
                <a:srgbClr val="000000"/>
              </a:solidFill>
            </a:endParaRPr>
          </a:p>
        </p:txBody>
      </p:sp>
      <p:sp>
        <p:nvSpPr>
          <p:cNvPr id="133124" name="Rectangle 2"/>
          <p:cNvSpPr>
            <a:spLocks noGrp="1" noRot="1" noChangeAspect="1" noChangeArrowheads="1" noTextEdit="1"/>
          </p:cNvSpPr>
          <p:nvPr>
            <p:ph type="sldImg"/>
          </p:nvPr>
        </p:nvSpPr>
        <p:spPr bwMode="auto">
          <a:xfrm>
            <a:off x="1157288" y="688975"/>
            <a:ext cx="4562475" cy="3421063"/>
          </a:xfrm>
          <a:solidFill>
            <a:srgbClr val="FFFFFF"/>
          </a:solidFill>
          <a:ln>
            <a:solidFill>
              <a:srgbClr val="000000"/>
            </a:solidFill>
            <a:miter lim="800000"/>
            <a:headEnd/>
            <a:tailEnd/>
          </a:ln>
        </p:spPr>
      </p:sp>
      <p:sp>
        <p:nvSpPr>
          <p:cNvPr id="133125" name="Text Box 3"/>
          <p:cNvSpPr txBox="1">
            <a:spLocks noChangeArrowheads="1"/>
          </p:cNvSpPr>
          <p:nvPr/>
        </p:nvSpPr>
        <p:spPr bwMode="auto">
          <a:xfrm>
            <a:off x="917575" y="4344988"/>
            <a:ext cx="5026025" cy="4113212"/>
          </a:xfrm>
          <a:prstGeom prst="rect">
            <a:avLst/>
          </a:prstGeom>
          <a:noFill/>
          <a:ln w="9525">
            <a:noFill/>
            <a:round/>
            <a:headEnd/>
            <a:tailEnd/>
          </a:ln>
        </p:spPr>
        <p:txBody>
          <a:bodyPr wrap="none" lIns="90193" tIns="45097" rIns="90193" bIns="45097" anchor="ctr"/>
          <a:lstStyle/>
          <a:p>
            <a:pPr eaLnBrk="1" hangingPunct="1">
              <a:buClr>
                <a:srgbClr val="000000"/>
              </a:buClr>
              <a:buSzPct val="100000"/>
              <a:buFont typeface="Times New Roman" pitchFamily="18" charset="0"/>
              <a:buNone/>
            </a:pPr>
            <a:endParaRPr kumimoji="0" lang="zh-TW" altLang="en-US">
              <a:latin typeface="Calibri" pitchFamily="34" charset="0"/>
            </a:endParaRPr>
          </a:p>
        </p:txBody>
      </p:sp>
    </p:spTree>
    <p:extLst>
      <p:ext uri="{BB962C8B-B14F-4D97-AF65-F5344CB8AC3E}">
        <p14:creationId xmlns:p14="http://schemas.microsoft.com/office/powerpoint/2010/main" val="29712832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lvl1pPr>
              <a:defRPr/>
            </a:lvl1pPr>
          </a:lstStyle>
          <a:p>
            <a:pPr>
              <a:defRPr/>
            </a:pPr>
            <a:fld id="{8822CC2D-DDB5-4CE1-98F4-EC79AA32649E}" type="datetimeFigureOut">
              <a:rPr lang="zh-TW" altLang="en-US"/>
              <a:pPr>
                <a:defRPr/>
              </a:pPr>
              <a:t>2016/3/1</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fld id="{CB7452B7-431F-4A78-BB8D-2D3F9C1D901F}" type="slidenum">
              <a:rPr lang="zh-TW" altLang="en-US"/>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A781A51F-8651-45A0-90DE-EABAEC6B91B1}" type="datetimeFigureOut">
              <a:rPr lang="zh-TW" altLang="en-US"/>
              <a:pPr>
                <a:defRPr/>
              </a:pPr>
              <a:t>2016/3/1</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fld id="{3C87D134-0CF9-47ED-B662-DF4AEB32011C}" type="slidenum">
              <a:rPr lang="zh-TW" altLang="en-US"/>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D57F0FED-73FD-47C9-A14E-0E11944C54A2}" type="datetimeFigureOut">
              <a:rPr lang="zh-TW" altLang="en-US"/>
              <a:pPr>
                <a:defRPr/>
              </a:pPr>
              <a:t>2016/3/1</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fld id="{C1EECA67-4025-4CB7-9025-9E7EF708DAB2}" type="slidenum">
              <a:rPr lang="zh-TW" altLang="en-US"/>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fld id="{84CA3D9C-2AE4-45CC-9D8C-42694D995F16}" type="datetimeFigureOut">
              <a:rPr lang="zh-TW" altLang="en-US"/>
              <a:pPr>
                <a:defRPr/>
              </a:pPr>
              <a:t>2016/3/1</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fld id="{98BC39BB-20F5-4767-A20C-F1A4F26FD283}" type="slidenum">
              <a:rPr lang="zh-TW" altLang="en-US"/>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fld id="{C1A07929-95F1-419F-A22D-5CF4F564B180}" type="datetimeFigureOut">
              <a:rPr lang="zh-TW" altLang="en-US"/>
              <a:pPr>
                <a:defRPr/>
              </a:pPr>
              <a:t>2016/3/1</a:t>
            </a:fld>
            <a:endParaRPr lang="zh-TW" altLang="en-US"/>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a:defRPr/>
            </a:lvl1pPr>
          </a:lstStyle>
          <a:p>
            <a:fld id="{89524364-384B-4020-AED5-C00A7BF23D8E}" type="slidenum">
              <a:rPr lang="zh-TW" altLang="en-US"/>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3"/>
          <p:cNvSpPr>
            <a:spLocks noGrp="1"/>
          </p:cNvSpPr>
          <p:nvPr>
            <p:ph type="dt" sz="half" idx="10"/>
          </p:nvPr>
        </p:nvSpPr>
        <p:spPr/>
        <p:txBody>
          <a:bodyPr/>
          <a:lstStyle>
            <a:lvl1pPr>
              <a:defRPr/>
            </a:lvl1pPr>
          </a:lstStyle>
          <a:p>
            <a:pPr>
              <a:defRPr/>
            </a:pPr>
            <a:fld id="{0D7D7C9C-3B3F-416D-8268-68C74A975771}" type="datetimeFigureOut">
              <a:rPr lang="zh-TW" altLang="en-US"/>
              <a:pPr>
                <a:defRPr/>
              </a:pPr>
              <a:t>2016/3/1</a:t>
            </a:fld>
            <a:endParaRPr lang="zh-TW" altLang="en-US"/>
          </a:p>
        </p:txBody>
      </p:sp>
      <p:sp>
        <p:nvSpPr>
          <p:cNvPr id="4" name="頁尾版面配置區 4"/>
          <p:cNvSpPr>
            <a:spLocks noGrp="1"/>
          </p:cNvSpPr>
          <p:nvPr>
            <p:ph type="ftr" sz="quarter" idx="11"/>
          </p:nvPr>
        </p:nvSpPr>
        <p:spPr/>
        <p:txBody>
          <a:bodyPr/>
          <a:lstStyle>
            <a:lvl1pPr>
              <a:defRPr/>
            </a:lvl1pPr>
          </a:lstStyle>
          <a:p>
            <a:pPr>
              <a:defRPr/>
            </a:pPr>
            <a:endParaRPr lang="zh-TW" altLang="en-US"/>
          </a:p>
        </p:txBody>
      </p:sp>
      <p:sp>
        <p:nvSpPr>
          <p:cNvPr id="5" name="投影片編號版面配置區 5"/>
          <p:cNvSpPr>
            <a:spLocks noGrp="1"/>
          </p:cNvSpPr>
          <p:nvPr>
            <p:ph type="sldNum" sz="quarter" idx="12"/>
          </p:nvPr>
        </p:nvSpPr>
        <p:spPr/>
        <p:txBody>
          <a:bodyPr/>
          <a:lstStyle>
            <a:lvl1pPr>
              <a:defRPr/>
            </a:lvl1pPr>
          </a:lstStyle>
          <a:p>
            <a:fld id="{FB1BF7B0-46F3-4E2B-B9A6-B76CF45C10FF}" type="slidenum">
              <a:rPr lang="zh-TW" altLang="en-US"/>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A30AF6D8-CF18-46A7-8B8C-66CBDAF607E8}" type="datetimeFigureOut">
              <a:rPr lang="zh-TW" altLang="en-US"/>
              <a:pPr>
                <a:defRPr/>
              </a:pPr>
              <a:t>2016/3/1</a:t>
            </a:fld>
            <a:endParaRPr lang="zh-TW" altLang="en-US"/>
          </a:p>
        </p:txBody>
      </p:sp>
      <p:sp>
        <p:nvSpPr>
          <p:cNvPr id="3" name="頁尾版面配置區 4"/>
          <p:cNvSpPr>
            <a:spLocks noGrp="1"/>
          </p:cNvSpPr>
          <p:nvPr>
            <p:ph type="ftr" sz="quarter" idx="11"/>
          </p:nvPr>
        </p:nvSpPr>
        <p:spPr/>
        <p:txBody>
          <a:bodyPr/>
          <a:lstStyle>
            <a:lvl1pPr>
              <a:defRPr/>
            </a:lvl1pPr>
          </a:lstStyle>
          <a:p>
            <a:pPr>
              <a:defRPr/>
            </a:pPr>
            <a:endParaRPr lang="zh-TW" altLang="en-US"/>
          </a:p>
        </p:txBody>
      </p:sp>
      <p:sp>
        <p:nvSpPr>
          <p:cNvPr id="4" name="投影片編號版面配置區 5"/>
          <p:cNvSpPr>
            <a:spLocks noGrp="1"/>
          </p:cNvSpPr>
          <p:nvPr>
            <p:ph type="sldNum" sz="quarter" idx="12"/>
          </p:nvPr>
        </p:nvSpPr>
        <p:spPr/>
        <p:txBody>
          <a:bodyPr/>
          <a:lstStyle>
            <a:lvl1pPr>
              <a:defRPr/>
            </a:lvl1pPr>
          </a:lstStyle>
          <a:p>
            <a:fld id="{C8530C1C-CC34-4F8A-AC44-8BDFC1CD403A}" type="slidenum">
              <a:rPr lang="zh-TW" altLang="en-US"/>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2B53DC25-6DE0-4116-BEE6-41FF9675EE87}" type="datetimeFigureOut">
              <a:rPr lang="zh-TW" altLang="en-US"/>
              <a:pPr>
                <a:defRPr/>
              </a:pPr>
              <a:t>2016/3/1</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fld id="{1AA225D7-5DB4-45DB-8B90-F6AE5C8C74F1}" type="slidenum">
              <a:rPr lang="zh-TW" altLang="en-US"/>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341DFA62-D2BD-432F-B9E8-ED154C19679C}" type="datetimeFigureOut">
              <a:rPr lang="zh-TW" altLang="en-US"/>
              <a:pPr>
                <a:defRPr/>
              </a:pPr>
              <a:t>2016/3/1</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fld id="{9565E79B-E202-419A-972F-CBBB68B94027}" type="slidenum">
              <a:rPr lang="zh-TW" altLang="en-US"/>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C31C34E4-520F-4B5A-BE64-251393B0DE77}" type="datetimeFigureOut">
              <a:rPr lang="zh-TW" altLang="en-US"/>
              <a:pPr>
                <a:defRPr/>
              </a:pPr>
              <a:t>2016/3/1</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fld id="{252D0820-F5F3-48E9-8FAC-ABF2372C5C44}" type="slidenum">
              <a:rPr lang="zh-TW" altLang="en-US"/>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E1CA21AB-B26A-4C99-99DB-74D6FE72B401}" type="datetimeFigureOut">
              <a:rPr lang="zh-TW" altLang="en-US"/>
              <a:pPr>
                <a:defRPr/>
              </a:pPr>
              <a:t>2016/3/1</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fld id="{B8150D5F-6B3D-4A5E-8C4D-DF335E8F3961}" type="slidenum">
              <a:rPr lang="zh-TW" altLang="en-US"/>
              <a:pPr/>
              <a:t>‹#›</a:t>
            </a:fld>
            <a:endParaRPr lang="zh-TW"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5" name="圓角矩形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10" name="矩形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9" name="副標題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TW" altLang="en-US" smtClean="0"/>
              <a:t>按一下以編輯母片副標題樣式</a:t>
            </a:r>
            <a:endParaRPr lang="en-US"/>
          </a:p>
        </p:txBody>
      </p:sp>
      <p:sp>
        <p:nvSpPr>
          <p:cNvPr id="8" name="標題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zh-TW" altLang="en-US" smtClean="0"/>
              <a:t>按一下以編輯母片標題樣式</a:t>
            </a:r>
            <a:endParaRPr lang="en-US"/>
          </a:p>
        </p:txBody>
      </p:sp>
      <p:sp>
        <p:nvSpPr>
          <p:cNvPr id="11" name="日期版面配置區 27"/>
          <p:cNvSpPr>
            <a:spLocks noGrp="1"/>
          </p:cNvSpPr>
          <p:nvPr>
            <p:ph type="dt" sz="half" idx="10"/>
          </p:nvPr>
        </p:nvSpPr>
        <p:spPr/>
        <p:txBody>
          <a:bodyPr/>
          <a:lstStyle>
            <a:lvl1pPr defTabSz="914400">
              <a:defRPr>
                <a:ea typeface="新細明體" panose="02020500000000000000" pitchFamily="18" charset="-120"/>
              </a:defRPr>
            </a:lvl1pPr>
          </a:lstStyle>
          <a:p>
            <a:pPr>
              <a:defRPr/>
            </a:pPr>
            <a:fld id="{A87B8BC0-4EE3-4A7A-82C4-39C423CF26D9}" type="datetimeFigureOut">
              <a:rPr lang="zh-TW" altLang="en-US"/>
              <a:pPr>
                <a:defRPr/>
              </a:pPr>
              <a:t>2016/3/1</a:t>
            </a:fld>
            <a:endParaRPr lang="zh-TW" altLang="en-US"/>
          </a:p>
        </p:txBody>
      </p:sp>
      <p:sp>
        <p:nvSpPr>
          <p:cNvPr id="12" name="頁尾版面配置區 16"/>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13" name="投影片編號版面配置區 28"/>
          <p:cNvSpPr>
            <a:spLocks noGrp="1"/>
          </p:cNvSpPr>
          <p:nvPr>
            <p:ph type="sldNum" sz="quarter" idx="12"/>
          </p:nvPr>
        </p:nvSpPr>
        <p:spPr/>
        <p:txBody>
          <a:bodyPr/>
          <a:lstStyle>
            <a:lvl1pPr defTabSz="914400">
              <a:defRPr kumimoji="1"/>
            </a:lvl1pPr>
          </a:lstStyle>
          <a:p>
            <a:fld id="{536A0C47-8A68-4A6F-8F1C-B5E98B099920}"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8" name="內容版面配置區 7"/>
          <p:cNvSpPr>
            <a:spLocks noGrp="1"/>
          </p:cNvSpPr>
          <p:nvPr>
            <p:ph sz="quarter" idx="1"/>
          </p:nvPr>
        </p:nvSpPr>
        <p:spPr>
          <a:xfrm>
            <a:off x="914400" y="1447800"/>
            <a:ext cx="777240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028B23D6-67E7-4A4D-99A5-667D450EEB9B}"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EB38BF2A-8F3D-48E7-9AD4-54C561352E14}" type="slidenum">
              <a:rPr lang="en-US" altLang="zh-TW"/>
              <a:pPr/>
              <a:t>‹#›</a:t>
            </a:fld>
            <a:endParaRPr lang="en-US" altLang="zh-TW"/>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區段標題">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5" name="圓角矩形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8" name="矩形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722313" y="952500"/>
            <a:ext cx="7772400" cy="1362075"/>
          </a:xfrm>
        </p:spPr>
        <p:txBody>
          <a:bodyPr/>
          <a:lstStyle>
            <a:lvl1pPr algn="l">
              <a:buNone/>
              <a:defRPr sz="4000" b="0" cap="none"/>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TW" altLang="en-US" smtClean="0"/>
              <a:t>按一下以編輯母片文字樣式</a:t>
            </a:r>
          </a:p>
        </p:txBody>
      </p:sp>
      <p:sp>
        <p:nvSpPr>
          <p:cNvPr id="9" name="日期版面配置區 3"/>
          <p:cNvSpPr>
            <a:spLocks noGrp="1"/>
          </p:cNvSpPr>
          <p:nvPr>
            <p:ph type="dt" sz="half" idx="10"/>
          </p:nvPr>
        </p:nvSpPr>
        <p:spPr/>
        <p:txBody>
          <a:bodyPr/>
          <a:lstStyle>
            <a:lvl1pPr defTabSz="914400">
              <a:defRPr>
                <a:ea typeface="新細明體" panose="02020500000000000000" pitchFamily="18" charset="-120"/>
              </a:defRPr>
            </a:lvl1pPr>
          </a:lstStyle>
          <a:p>
            <a:pPr>
              <a:defRPr/>
            </a:pPr>
            <a:fld id="{3C8718F2-2D51-413D-B2FC-7D0781B5B1BD}" type="datetimeFigureOut">
              <a:rPr lang="zh-TW" altLang="en-US"/>
              <a:pPr>
                <a:defRPr/>
              </a:pPr>
              <a:t>2016/3/1</a:t>
            </a:fld>
            <a:endParaRPr lang="zh-TW" altLang="en-US"/>
          </a:p>
        </p:txBody>
      </p:sp>
      <p:sp>
        <p:nvSpPr>
          <p:cNvPr id="10" name="頁尾版面配置區 4"/>
          <p:cNvSpPr>
            <a:spLocks noGrp="1"/>
          </p:cNvSpPr>
          <p:nvPr>
            <p:ph type="ftr" sz="quarter" idx="11"/>
          </p:nvPr>
        </p:nvSpPr>
        <p:spPr>
          <a:xfrm>
            <a:off x="800100" y="6172200"/>
            <a:ext cx="4000500" cy="457200"/>
          </a:xfrm>
        </p:spPr>
        <p:txBody>
          <a:bodyPr/>
          <a:lstStyle>
            <a:lvl1pPr defTabSz="914400">
              <a:defRPr>
                <a:ea typeface="新細明體" panose="02020500000000000000" pitchFamily="18" charset="-120"/>
              </a:defRPr>
            </a:lvl1pPr>
          </a:lstStyle>
          <a:p>
            <a:pPr>
              <a:defRPr/>
            </a:pPr>
            <a:endParaRPr lang="zh-TW" altLang="en-US"/>
          </a:p>
        </p:txBody>
      </p:sp>
      <p:sp>
        <p:nvSpPr>
          <p:cNvPr id="11" name="投影片編號版面配置區 5"/>
          <p:cNvSpPr>
            <a:spLocks noGrp="1"/>
          </p:cNvSpPr>
          <p:nvPr>
            <p:ph type="sldNum" sz="quarter" idx="12"/>
          </p:nvPr>
        </p:nvSpPr>
        <p:spPr>
          <a:xfrm>
            <a:off x="146050" y="6208713"/>
            <a:ext cx="457200" cy="457200"/>
          </a:xfrm>
        </p:spPr>
        <p:txBody>
          <a:bodyPr/>
          <a:lstStyle>
            <a:lvl1pPr defTabSz="914400">
              <a:defRPr kumimoji="1"/>
            </a:lvl1pPr>
          </a:lstStyle>
          <a:p>
            <a:fld id="{164DD55B-4CC5-4A42-9A70-EF43C95FF137}"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9" name="內容版面配置區 8"/>
          <p:cNvSpPr>
            <a:spLocks noGrp="1"/>
          </p:cNvSpPr>
          <p:nvPr>
            <p:ph sz="quarter" idx="1"/>
          </p:nvPr>
        </p:nvSpPr>
        <p:spPr>
          <a:xfrm>
            <a:off x="91440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1" name="內容版面配置區 10"/>
          <p:cNvSpPr>
            <a:spLocks noGrp="1"/>
          </p:cNvSpPr>
          <p:nvPr>
            <p:ph sz="quarter" idx="2"/>
          </p:nvPr>
        </p:nvSpPr>
        <p:spPr>
          <a:xfrm>
            <a:off x="493395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D97484DA-B1AE-403A-AD64-04EE760D4F78}" type="datetimeFigureOut">
              <a:rPr lang="zh-TW" altLang="en-US"/>
              <a:pPr>
                <a:defRPr/>
              </a:pPr>
              <a:t>2016/3/1</a:t>
            </a:fld>
            <a:endParaRPr lang="zh-TW" altLang="en-US"/>
          </a:p>
        </p:txBody>
      </p:sp>
      <p:sp>
        <p:nvSpPr>
          <p:cNvPr id="6"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7" name="投影片編號版面配置區 22"/>
          <p:cNvSpPr>
            <a:spLocks noGrp="1"/>
          </p:cNvSpPr>
          <p:nvPr>
            <p:ph type="sldNum" sz="quarter" idx="12"/>
          </p:nvPr>
        </p:nvSpPr>
        <p:spPr/>
        <p:txBody>
          <a:bodyPr/>
          <a:lstStyle>
            <a:lvl1pPr defTabSz="914400">
              <a:defRPr kumimoji="1"/>
            </a:lvl1pPr>
          </a:lstStyle>
          <a:p>
            <a:fld id="{E96E31BC-82DA-4E83-8C1A-5F237574C05D}" type="slidenum">
              <a:rPr lang="en-US" altLang="zh-TW"/>
              <a:pPr/>
              <a:t>‹#›</a:t>
            </a:fld>
            <a:endParaRPr lang="en-US" altLang="zh-TW"/>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914400" y="273050"/>
            <a:ext cx="7772400" cy="1143000"/>
          </a:xfrm>
        </p:spPr>
        <p:txBody>
          <a:bodyPr/>
          <a:lstStyle>
            <a:lvl1pPr>
              <a:defRPr/>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4" name="文字版面配置區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11" name="內容版面配置區 10"/>
          <p:cNvSpPr>
            <a:spLocks noGrp="1"/>
          </p:cNvSpPr>
          <p:nvPr>
            <p:ph sz="half" idx="2"/>
          </p:nvPr>
        </p:nvSpPr>
        <p:spPr>
          <a:xfrm>
            <a:off x="9144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3" name="內容版面配置區 12"/>
          <p:cNvSpPr>
            <a:spLocks noGrp="1"/>
          </p:cNvSpPr>
          <p:nvPr>
            <p:ph sz="half" idx="4"/>
          </p:nvPr>
        </p:nvSpPr>
        <p:spPr>
          <a:xfrm>
            <a:off x="49530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AA54384E-ED9E-464A-8FEC-7703CD447066}" type="datetimeFigureOut">
              <a:rPr lang="zh-TW" altLang="en-US"/>
              <a:pPr>
                <a:defRPr/>
              </a:pPr>
              <a:t>2016/3/1</a:t>
            </a:fld>
            <a:endParaRPr lang="zh-TW" altLang="en-US"/>
          </a:p>
        </p:txBody>
      </p:sp>
      <p:sp>
        <p:nvSpPr>
          <p:cNvPr id="8"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9" name="投影片編號版面配置區 22"/>
          <p:cNvSpPr>
            <a:spLocks noGrp="1"/>
          </p:cNvSpPr>
          <p:nvPr>
            <p:ph type="sldNum" sz="quarter" idx="12"/>
          </p:nvPr>
        </p:nvSpPr>
        <p:spPr/>
        <p:txBody>
          <a:bodyPr/>
          <a:lstStyle>
            <a:lvl1pPr defTabSz="914400">
              <a:defRPr kumimoji="1"/>
            </a:lvl1pPr>
          </a:lstStyle>
          <a:p>
            <a:fld id="{96E4A4EC-856A-4992-807C-01929F452A11}" type="slidenum">
              <a:rPr lang="en-US" altLang="zh-TW"/>
              <a:pPr/>
              <a:t>‹#›</a:t>
            </a:fld>
            <a:endParaRPr lang="en-US" altLang="zh-TW"/>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E211052E-26BD-4724-AFDF-0AF49F463E2D}" type="datetimeFigureOut">
              <a:rPr lang="zh-TW" altLang="en-US"/>
              <a:pPr>
                <a:defRPr/>
              </a:pPr>
              <a:t>2016/3/1</a:t>
            </a:fld>
            <a:endParaRPr lang="zh-TW" altLang="en-US"/>
          </a:p>
        </p:txBody>
      </p:sp>
      <p:sp>
        <p:nvSpPr>
          <p:cNvPr id="4"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5" name="投影片編號版面配置區 22"/>
          <p:cNvSpPr>
            <a:spLocks noGrp="1"/>
          </p:cNvSpPr>
          <p:nvPr>
            <p:ph type="sldNum" sz="quarter" idx="12"/>
          </p:nvPr>
        </p:nvSpPr>
        <p:spPr/>
        <p:txBody>
          <a:bodyPr/>
          <a:lstStyle>
            <a:lvl1pPr defTabSz="914400">
              <a:defRPr kumimoji="1"/>
            </a:lvl1pPr>
          </a:lstStyle>
          <a:p>
            <a:fld id="{B46A3105-8658-4F3A-86CC-3BC534E6C780}" type="slidenum">
              <a:rPr lang="en-US" altLang="zh-TW"/>
              <a:pPr/>
              <a:t>‹#›</a:t>
            </a:fld>
            <a:endParaRPr lang="en-US" altLang="zh-TW"/>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C0EBF2F8-8B72-4996-B822-24B48EE7BA05}" type="datetimeFigureOut">
              <a:rPr lang="zh-TW" altLang="en-US"/>
              <a:pPr>
                <a:defRPr/>
              </a:pPr>
              <a:t>2016/3/1</a:t>
            </a:fld>
            <a:endParaRPr lang="zh-TW" altLang="en-US"/>
          </a:p>
        </p:txBody>
      </p:sp>
      <p:sp>
        <p:nvSpPr>
          <p:cNvPr id="3"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4" name="投影片編號版面配置區 22"/>
          <p:cNvSpPr>
            <a:spLocks noGrp="1"/>
          </p:cNvSpPr>
          <p:nvPr>
            <p:ph type="sldNum" sz="quarter" idx="12"/>
          </p:nvPr>
        </p:nvSpPr>
        <p:spPr/>
        <p:txBody>
          <a:bodyPr/>
          <a:lstStyle>
            <a:lvl1pPr defTabSz="914400">
              <a:defRPr kumimoji="1"/>
            </a:lvl1pPr>
          </a:lstStyle>
          <a:p>
            <a:fld id="{EC386219-455D-47D4-A2C0-BD53F8E08117}" type="slidenum">
              <a:rPr lang="en-US" altLang="zh-TW"/>
              <a:pPr/>
              <a:t>‹#›</a:t>
            </a:fld>
            <a:endParaRPr lang="en-US" altLang="zh-TW"/>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5" name="矩形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6" name="圓角矩形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914400" y="273050"/>
            <a:ext cx="7772400" cy="1143000"/>
          </a:xfrm>
        </p:spPr>
        <p:txBody>
          <a:bodyPr/>
          <a:lstStyle>
            <a:lvl1pPr algn="l">
              <a:buNone/>
              <a:defRPr sz="4000" b="0"/>
            </a:lvl1pPr>
          </a:lstStyle>
          <a:p>
            <a:r>
              <a:rPr lang="zh-TW" altLang="en-US" smtClean="0"/>
              <a:t>按一下以編輯母片標題樣式</a:t>
            </a:r>
            <a:endParaRPr lang="en-US"/>
          </a:p>
        </p:txBody>
      </p:sp>
      <p:sp>
        <p:nvSpPr>
          <p:cNvPr id="3" name="文字版面配置區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zh-TW" altLang="en-US" smtClean="0"/>
              <a:t>按一下以編輯母片文字樣式</a:t>
            </a:r>
          </a:p>
        </p:txBody>
      </p:sp>
      <p:sp>
        <p:nvSpPr>
          <p:cNvPr id="11" name="內容版面配置區 10"/>
          <p:cNvSpPr>
            <a:spLocks noGrp="1"/>
          </p:cNvSpPr>
          <p:nvPr>
            <p:ph sz="quarter" idx="1"/>
          </p:nvPr>
        </p:nvSpPr>
        <p:spPr>
          <a:xfrm>
            <a:off x="2971800" y="1600200"/>
            <a:ext cx="5715000" cy="4495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4"/>
          <p:cNvSpPr>
            <a:spLocks noGrp="1"/>
          </p:cNvSpPr>
          <p:nvPr>
            <p:ph type="dt" sz="half" idx="10"/>
          </p:nvPr>
        </p:nvSpPr>
        <p:spPr/>
        <p:txBody>
          <a:bodyPr/>
          <a:lstStyle>
            <a:lvl1pPr defTabSz="914400">
              <a:defRPr>
                <a:ea typeface="新細明體" panose="02020500000000000000" pitchFamily="18" charset="-120"/>
              </a:defRPr>
            </a:lvl1pPr>
          </a:lstStyle>
          <a:p>
            <a:pPr>
              <a:defRPr/>
            </a:pPr>
            <a:fld id="{8330BECE-CACB-4792-B227-A1CE0E424FC6}" type="datetimeFigureOut">
              <a:rPr lang="zh-TW" altLang="en-US"/>
              <a:pPr>
                <a:defRPr/>
              </a:pPr>
              <a:t>2016/3/1</a:t>
            </a:fld>
            <a:endParaRPr lang="zh-TW" altLang="en-US"/>
          </a:p>
        </p:txBody>
      </p:sp>
      <p:sp>
        <p:nvSpPr>
          <p:cNvPr id="8" name="頁尾版面配置區 5"/>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9" name="投影片編號版面配置區 6"/>
          <p:cNvSpPr>
            <a:spLocks noGrp="1"/>
          </p:cNvSpPr>
          <p:nvPr>
            <p:ph type="sldNum" sz="quarter" idx="12"/>
          </p:nvPr>
        </p:nvSpPr>
        <p:spPr/>
        <p:txBody>
          <a:bodyPr/>
          <a:lstStyle>
            <a:lvl1pPr defTabSz="914400">
              <a:defRPr kumimoji="1"/>
            </a:lvl1pPr>
          </a:lstStyle>
          <a:p>
            <a:fld id="{383E4A31-3241-4BD8-9574-727220612E5A}" type="slidenum">
              <a:rPr lang="en-US" altLang="zh-TW"/>
              <a:pPr/>
              <a:t>‹#›</a:t>
            </a:fld>
            <a:endParaRPr lang="en-US" altLang="zh-TW"/>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5" name="矩形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914400" y="4900550"/>
            <a:ext cx="7315200" cy="522288"/>
          </a:xfrm>
        </p:spPr>
        <p:txBody>
          <a:bodyPr anchor="ctr">
            <a:noAutofit/>
          </a:bodyPr>
          <a:lstStyle>
            <a:lvl1pPr algn="l">
              <a:buNone/>
              <a:defRPr sz="2800" b="0"/>
            </a:lvl1pPr>
          </a:lstStyle>
          <a:p>
            <a:r>
              <a:rPr lang="zh-TW" altLang="en-US" smtClean="0"/>
              <a:t>按一下以編輯母片標題樣式</a:t>
            </a:r>
            <a:endParaRPr lang="en-US"/>
          </a:p>
        </p:txBody>
      </p:sp>
      <p:sp>
        <p:nvSpPr>
          <p:cNvPr id="4" name="文字版面配置區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zh-TW" altLang="en-US" smtClean="0"/>
              <a:t>按一下以編輯母片文字樣式</a:t>
            </a:r>
          </a:p>
        </p:txBody>
      </p:sp>
      <p:sp>
        <p:nvSpPr>
          <p:cNvPr id="3" name="圖片版面配置區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zh-TW" altLang="en-US" noProof="0" smtClean="0"/>
              <a:t>按一下圖示以新增圖片</a:t>
            </a:r>
            <a:endParaRPr lang="en-US" noProof="0" dirty="0"/>
          </a:p>
        </p:txBody>
      </p:sp>
      <p:sp>
        <p:nvSpPr>
          <p:cNvPr id="8" name="日期版面配置區 4"/>
          <p:cNvSpPr>
            <a:spLocks noGrp="1"/>
          </p:cNvSpPr>
          <p:nvPr>
            <p:ph type="dt" sz="half" idx="10"/>
          </p:nvPr>
        </p:nvSpPr>
        <p:spPr/>
        <p:txBody>
          <a:bodyPr/>
          <a:lstStyle>
            <a:lvl1pPr defTabSz="914400">
              <a:defRPr>
                <a:ea typeface="新細明體" panose="02020500000000000000" pitchFamily="18" charset="-120"/>
              </a:defRPr>
            </a:lvl1pPr>
          </a:lstStyle>
          <a:p>
            <a:pPr>
              <a:defRPr/>
            </a:pPr>
            <a:fld id="{E24926C5-D352-4F80-B01E-32EFE20DCC02}" type="datetimeFigureOut">
              <a:rPr lang="zh-TW" altLang="en-US"/>
              <a:pPr>
                <a:defRPr/>
              </a:pPr>
              <a:t>2016/3/1</a:t>
            </a:fld>
            <a:endParaRPr lang="zh-TW" altLang="en-US"/>
          </a:p>
        </p:txBody>
      </p:sp>
      <p:sp>
        <p:nvSpPr>
          <p:cNvPr id="9" name="頁尾版面配置區 5"/>
          <p:cNvSpPr>
            <a:spLocks noGrp="1"/>
          </p:cNvSpPr>
          <p:nvPr>
            <p:ph type="ftr" sz="quarter" idx="11"/>
          </p:nvPr>
        </p:nvSpPr>
        <p:spPr>
          <a:xfrm>
            <a:off x="914400" y="6172200"/>
            <a:ext cx="3886200" cy="457200"/>
          </a:xfrm>
        </p:spPr>
        <p:txBody>
          <a:bodyPr/>
          <a:lstStyle>
            <a:lvl1pPr defTabSz="914400">
              <a:defRPr>
                <a:ea typeface="新細明體" panose="02020500000000000000" pitchFamily="18" charset="-120"/>
              </a:defRPr>
            </a:lvl1pPr>
          </a:lstStyle>
          <a:p>
            <a:pPr>
              <a:defRPr/>
            </a:pPr>
            <a:endParaRPr lang="zh-TW" altLang="en-US"/>
          </a:p>
        </p:txBody>
      </p:sp>
      <p:sp>
        <p:nvSpPr>
          <p:cNvPr id="10" name="投影片編號版面配置區 6"/>
          <p:cNvSpPr>
            <a:spLocks noGrp="1"/>
          </p:cNvSpPr>
          <p:nvPr>
            <p:ph type="sldNum" sz="quarter" idx="12"/>
          </p:nvPr>
        </p:nvSpPr>
        <p:spPr>
          <a:xfrm>
            <a:off x="146050" y="6208713"/>
            <a:ext cx="457200" cy="457200"/>
          </a:xfrm>
        </p:spPr>
        <p:txBody>
          <a:bodyPr/>
          <a:lstStyle>
            <a:lvl1pPr defTabSz="914400">
              <a:defRPr kumimoji="1"/>
            </a:lvl1pPr>
          </a:lstStyle>
          <a:p>
            <a:fld id="{ECDE5A4F-D184-46F6-979B-4706F6606D39}" type="slidenum">
              <a:rPr lang="en-US" altLang="zh-TW"/>
              <a:pPr/>
              <a:t>‹#›</a:t>
            </a:fld>
            <a:endParaRPr lang="en-US" altLang="zh-TW"/>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3F5607FA-8415-4ED5-8C92-3522E18E195F}"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EE791875-A1F9-437E-82EF-74AD21162A5A}" type="slidenum">
              <a:rPr lang="en-US" altLang="zh-TW"/>
              <a:pPr/>
              <a:t>‹#›</a:t>
            </a:fld>
            <a:endParaRPr lang="en-US" altLang="zh-TW"/>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1"/>
            <a:ext cx="2011680" cy="5851525"/>
          </a:xfrm>
        </p:spPr>
        <p:txBody>
          <a:bodyPr vert="eaVer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914400" y="274640"/>
            <a:ext cx="55626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FC9701A1-880D-42E4-8416-E47A1B3BACD9}"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6DEA3ACD-59B6-4946-B93A-4C3FB5020609}" type="slidenum">
              <a:rPr lang="en-US" altLang="zh-TW"/>
              <a:pPr/>
              <a:t>‹#›</a:t>
            </a:fld>
            <a:endParaRPr lang="en-US" altLang="zh-TW"/>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5" name="圓角矩形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10" name="矩形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9" name="副標題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TW" altLang="en-US" smtClean="0"/>
              <a:t>按一下以編輯母片副標題樣式</a:t>
            </a:r>
            <a:endParaRPr lang="en-US"/>
          </a:p>
        </p:txBody>
      </p:sp>
      <p:sp>
        <p:nvSpPr>
          <p:cNvPr id="8" name="標題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zh-TW" altLang="en-US" smtClean="0"/>
              <a:t>按一下以編輯母片標題樣式</a:t>
            </a:r>
            <a:endParaRPr lang="en-US"/>
          </a:p>
        </p:txBody>
      </p:sp>
      <p:sp>
        <p:nvSpPr>
          <p:cNvPr id="11" name="日期版面配置區 27"/>
          <p:cNvSpPr>
            <a:spLocks noGrp="1"/>
          </p:cNvSpPr>
          <p:nvPr>
            <p:ph type="dt" sz="half" idx="10"/>
          </p:nvPr>
        </p:nvSpPr>
        <p:spPr/>
        <p:txBody>
          <a:bodyPr/>
          <a:lstStyle>
            <a:lvl1pPr defTabSz="914400">
              <a:defRPr>
                <a:ea typeface="新細明體" panose="02020500000000000000" pitchFamily="18" charset="-120"/>
              </a:defRPr>
            </a:lvl1pPr>
          </a:lstStyle>
          <a:p>
            <a:pPr>
              <a:defRPr/>
            </a:pPr>
            <a:fld id="{63400DC0-E49E-48F1-8E3F-D9F17EEEAF44}" type="datetimeFigureOut">
              <a:rPr lang="zh-TW" altLang="en-US"/>
              <a:pPr>
                <a:defRPr/>
              </a:pPr>
              <a:t>2016/3/1</a:t>
            </a:fld>
            <a:endParaRPr lang="zh-TW" altLang="en-US"/>
          </a:p>
        </p:txBody>
      </p:sp>
      <p:sp>
        <p:nvSpPr>
          <p:cNvPr id="12" name="頁尾版面配置區 16"/>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13" name="投影片編號版面配置區 28"/>
          <p:cNvSpPr>
            <a:spLocks noGrp="1"/>
          </p:cNvSpPr>
          <p:nvPr>
            <p:ph type="sldNum" sz="quarter" idx="12"/>
          </p:nvPr>
        </p:nvSpPr>
        <p:spPr/>
        <p:txBody>
          <a:bodyPr/>
          <a:lstStyle>
            <a:lvl1pPr defTabSz="914400">
              <a:defRPr kumimoji="1"/>
            </a:lvl1pPr>
          </a:lstStyle>
          <a:p>
            <a:fld id="{DCA61FBC-CECC-47D0-A744-B87E4D990CF0}"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8" name="內容版面配置區 7"/>
          <p:cNvSpPr>
            <a:spLocks noGrp="1"/>
          </p:cNvSpPr>
          <p:nvPr>
            <p:ph sz="quarter" idx="1"/>
          </p:nvPr>
        </p:nvSpPr>
        <p:spPr>
          <a:xfrm>
            <a:off x="914400" y="1447800"/>
            <a:ext cx="777240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4569F32E-640B-4A00-905B-120F3FFEAB84}"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67B2C185-4795-41C2-BD6B-E0A94260B0AA}" type="slidenum">
              <a:rPr lang="en-US" altLang="zh-TW"/>
              <a:pPr/>
              <a:t>‹#›</a:t>
            </a:fld>
            <a:endParaRPr lang="en-US" altLang="zh-TW"/>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區段標題">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5" name="圓角矩形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8" name="矩形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722313" y="952500"/>
            <a:ext cx="7772400" cy="1362075"/>
          </a:xfrm>
        </p:spPr>
        <p:txBody>
          <a:bodyPr/>
          <a:lstStyle>
            <a:lvl1pPr algn="l">
              <a:buNone/>
              <a:defRPr sz="4000" b="0" cap="none"/>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TW" altLang="en-US" smtClean="0"/>
              <a:t>按一下以編輯母片文字樣式</a:t>
            </a:r>
          </a:p>
        </p:txBody>
      </p:sp>
      <p:sp>
        <p:nvSpPr>
          <p:cNvPr id="9" name="日期版面配置區 3"/>
          <p:cNvSpPr>
            <a:spLocks noGrp="1"/>
          </p:cNvSpPr>
          <p:nvPr>
            <p:ph type="dt" sz="half" idx="10"/>
          </p:nvPr>
        </p:nvSpPr>
        <p:spPr/>
        <p:txBody>
          <a:bodyPr/>
          <a:lstStyle>
            <a:lvl1pPr defTabSz="914400">
              <a:defRPr>
                <a:ea typeface="新細明體" panose="02020500000000000000" pitchFamily="18" charset="-120"/>
              </a:defRPr>
            </a:lvl1pPr>
          </a:lstStyle>
          <a:p>
            <a:pPr>
              <a:defRPr/>
            </a:pPr>
            <a:fld id="{0A5A2023-BA20-4FD8-8472-DEE0892F48D9}" type="datetimeFigureOut">
              <a:rPr lang="zh-TW" altLang="en-US"/>
              <a:pPr>
                <a:defRPr/>
              </a:pPr>
              <a:t>2016/3/1</a:t>
            </a:fld>
            <a:endParaRPr lang="zh-TW" altLang="en-US"/>
          </a:p>
        </p:txBody>
      </p:sp>
      <p:sp>
        <p:nvSpPr>
          <p:cNvPr id="10" name="頁尾版面配置區 4"/>
          <p:cNvSpPr>
            <a:spLocks noGrp="1"/>
          </p:cNvSpPr>
          <p:nvPr>
            <p:ph type="ftr" sz="quarter" idx="11"/>
          </p:nvPr>
        </p:nvSpPr>
        <p:spPr>
          <a:xfrm>
            <a:off x="800100" y="6172200"/>
            <a:ext cx="4000500" cy="457200"/>
          </a:xfrm>
        </p:spPr>
        <p:txBody>
          <a:bodyPr/>
          <a:lstStyle>
            <a:lvl1pPr defTabSz="914400">
              <a:defRPr>
                <a:ea typeface="新細明體" panose="02020500000000000000" pitchFamily="18" charset="-120"/>
              </a:defRPr>
            </a:lvl1pPr>
          </a:lstStyle>
          <a:p>
            <a:pPr>
              <a:defRPr/>
            </a:pPr>
            <a:endParaRPr lang="zh-TW" altLang="en-US"/>
          </a:p>
        </p:txBody>
      </p:sp>
      <p:sp>
        <p:nvSpPr>
          <p:cNvPr id="11" name="投影片編號版面配置區 5"/>
          <p:cNvSpPr>
            <a:spLocks noGrp="1"/>
          </p:cNvSpPr>
          <p:nvPr>
            <p:ph type="sldNum" sz="quarter" idx="12"/>
          </p:nvPr>
        </p:nvSpPr>
        <p:spPr>
          <a:xfrm>
            <a:off x="146050" y="6208713"/>
            <a:ext cx="457200" cy="457200"/>
          </a:xfrm>
        </p:spPr>
        <p:txBody>
          <a:bodyPr/>
          <a:lstStyle>
            <a:lvl1pPr defTabSz="914400">
              <a:defRPr kumimoji="1"/>
            </a:lvl1pPr>
          </a:lstStyle>
          <a:p>
            <a:fld id="{77571C37-36C6-4F09-9DBC-F8D6B3D908F0}"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9" name="內容版面配置區 8"/>
          <p:cNvSpPr>
            <a:spLocks noGrp="1"/>
          </p:cNvSpPr>
          <p:nvPr>
            <p:ph sz="quarter" idx="1"/>
          </p:nvPr>
        </p:nvSpPr>
        <p:spPr>
          <a:xfrm>
            <a:off x="91440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1" name="內容版面配置區 10"/>
          <p:cNvSpPr>
            <a:spLocks noGrp="1"/>
          </p:cNvSpPr>
          <p:nvPr>
            <p:ph sz="quarter" idx="2"/>
          </p:nvPr>
        </p:nvSpPr>
        <p:spPr>
          <a:xfrm>
            <a:off x="493395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5BD1EFF4-74B8-4006-9917-F43820DA3CEF}" type="datetimeFigureOut">
              <a:rPr lang="zh-TW" altLang="en-US"/>
              <a:pPr>
                <a:defRPr/>
              </a:pPr>
              <a:t>2016/3/1</a:t>
            </a:fld>
            <a:endParaRPr lang="zh-TW" altLang="en-US"/>
          </a:p>
        </p:txBody>
      </p:sp>
      <p:sp>
        <p:nvSpPr>
          <p:cNvPr id="6"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7" name="投影片編號版面配置區 22"/>
          <p:cNvSpPr>
            <a:spLocks noGrp="1"/>
          </p:cNvSpPr>
          <p:nvPr>
            <p:ph type="sldNum" sz="quarter" idx="12"/>
          </p:nvPr>
        </p:nvSpPr>
        <p:spPr/>
        <p:txBody>
          <a:bodyPr/>
          <a:lstStyle>
            <a:lvl1pPr defTabSz="914400">
              <a:defRPr kumimoji="1"/>
            </a:lvl1pPr>
          </a:lstStyle>
          <a:p>
            <a:fld id="{E346B90A-B359-4100-896A-DFAF02E50BFA}" type="slidenum">
              <a:rPr lang="en-US" altLang="zh-TW"/>
              <a:pPr/>
              <a:t>‹#›</a:t>
            </a:fld>
            <a:endParaRPr lang="en-US" altLang="zh-TW"/>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914400" y="273050"/>
            <a:ext cx="7772400" cy="1143000"/>
          </a:xfrm>
        </p:spPr>
        <p:txBody>
          <a:bodyPr/>
          <a:lstStyle>
            <a:lvl1pPr>
              <a:defRPr/>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4" name="文字版面配置區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11" name="內容版面配置區 10"/>
          <p:cNvSpPr>
            <a:spLocks noGrp="1"/>
          </p:cNvSpPr>
          <p:nvPr>
            <p:ph sz="half" idx="2"/>
          </p:nvPr>
        </p:nvSpPr>
        <p:spPr>
          <a:xfrm>
            <a:off x="9144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3" name="內容版面配置區 12"/>
          <p:cNvSpPr>
            <a:spLocks noGrp="1"/>
          </p:cNvSpPr>
          <p:nvPr>
            <p:ph sz="half" idx="4"/>
          </p:nvPr>
        </p:nvSpPr>
        <p:spPr>
          <a:xfrm>
            <a:off x="49530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BE062EDA-4FB0-499E-ACD9-249DA5F421B7}" type="datetimeFigureOut">
              <a:rPr lang="zh-TW" altLang="en-US"/>
              <a:pPr>
                <a:defRPr/>
              </a:pPr>
              <a:t>2016/3/1</a:t>
            </a:fld>
            <a:endParaRPr lang="zh-TW" altLang="en-US"/>
          </a:p>
        </p:txBody>
      </p:sp>
      <p:sp>
        <p:nvSpPr>
          <p:cNvPr id="8"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9" name="投影片編號版面配置區 22"/>
          <p:cNvSpPr>
            <a:spLocks noGrp="1"/>
          </p:cNvSpPr>
          <p:nvPr>
            <p:ph type="sldNum" sz="quarter" idx="12"/>
          </p:nvPr>
        </p:nvSpPr>
        <p:spPr/>
        <p:txBody>
          <a:bodyPr/>
          <a:lstStyle>
            <a:lvl1pPr defTabSz="914400">
              <a:defRPr kumimoji="1"/>
            </a:lvl1pPr>
          </a:lstStyle>
          <a:p>
            <a:fld id="{9BA59572-E787-4D7B-AB51-FC863AFC1C29}" type="slidenum">
              <a:rPr lang="en-US" altLang="zh-TW"/>
              <a:pPr/>
              <a:t>‹#›</a:t>
            </a:fld>
            <a:endParaRPr lang="en-US" altLang="zh-TW"/>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6F989671-9798-4EFE-95DA-61430828210A}" type="datetimeFigureOut">
              <a:rPr lang="zh-TW" altLang="en-US"/>
              <a:pPr>
                <a:defRPr/>
              </a:pPr>
              <a:t>2016/3/1</a:t>
            </a:fld>
            <a:endParaRPr lang="zh-TW" altLang="en-US"/>
          </a:p>
        </p:txBody>
      </p:sp>
      <p:sp>
        <p:nvSpPr>
          <p:cNvPr id="4"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5" name="投影片編號版面配置區 22"/>
          <p:cNvSpPr>
            <a:spLocks noGrp="1"/>
          </p:cNvSpPr>
          <p:nvPr>
            <p:ph type="sldNum" sz="quarter" idx="12"/>
          </p:nvPr>
        </p:nvSpPr>
        <p:spPr/>
        <p:txBody>
          <a:bodyPr/>
          <a:lstStyle>
            <a:lvl1pPr defTabSz="914400">
              <a:defRPr kumimoji="1"/>
            </a:lvl1pPr>
          </a:lstStyle>
          <a:p>
            <a:fld id="{0DAFB69D-5C82-4ED0-93FF-C2A4FB429808}" type="slidenum">
              <a:rPr lang="en-US" altLang="zh-TW"/>
              <a:pPr/>
              <a:t>‹#›</a:t>
            </a:fld>
            <a:endParaRPr lang="en-US" altLang="zh-TW"/>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CFF963DC-EB6D-4C73-BE50-FF8AA7BAD62A}" type="datetimeFigureOut">
              <a:rPr lang="zh-TW" altLang="en-US"/>
              <a:pPr>
                <a:defRPr/>
              </a:pPr>
              <a:t>2016/3/1</a:t>
            </a:fld>
            <a:endParaRPr lang="zh-TW" altLang="en-US"/>
          </a:p>
        </p:txBody>
      </p:sp>
      <p:sp>
        <p:nvSpPr>
          <p:cNvPr id="3"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4" name="投影片編號版面配置區 22"/>
          <p:cNvSpPr>
            <a:spLocks noGrp="1"/>
          </p:cNvSpPr>
          <p:nvPr>
            <p:ph type="sldNum" sz="quarter" idx="12"/>
          </p:nvPr>
        </p:nvSpPr>
        <p:spPr/>
        <p:txBody>
          <a:bodyPr/>
          <a:lstStyle>
            <a:lvl1pPr defTabSz="914400">
              <a:defRPr kumimoji="1"/>
            </a:lvl1pPr>
          </a:lstStyle>
          <a:p>
            <a:fld id="{55B77463-4B85-4D9F-8D88-E8849707F57B}" type="slidenum">
              <a:rPr lang="en-US" altLang="zh-TW"/>
              <a:pPr/>
              <a:t>‹#›</a:t>
            </a:fld>
            <a:endParaRPr lang="en-US" altLang="zh-TW"/>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5" name="矩形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6" name="圓角矩形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914400" y="273050"/>
            <a:ext cx="7772400" cy="1143000"/>
          </a:xfrm>
        </p:spPr>
        <p:txBody>
          <a:bodyPr/>
          <a:lstStyle>
            <a:lvl1pPr algn="l">
              <a:buNone/>
              <a:defRPr sz="4000" b="0"/>
            </a:lvl1pPr>
          </a:lstStyle>
          <a:p>
            <a:r>
              <a:rPr lang="zh-TW" altLang="en-US" smtClean="0"/>
              <a:t>按一下以編輯母片標題樣式</a:t>
            </a:r>
            <a:endParaRPr lang="en-US"/>
          </a:p>
        </p:txBody>
      </p:sp>
      <p:sp>
        <p:nvSpPr>
          <p:cNvPr id="3" name="文字版面配置區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zh-TW" altLang="en-US" smtClean="0"/>
              <a:t>按一下以編輯母片文字樣式</a:t>
            </a:r>
          </a:p>
        </p:txBody>
      </p:sp>
      <p:sp>
        <p:nvSpPr>
          <p:cNvPr id="11" name="內容版面配置區 10"/>
          <p:cNvSpPr>
            <a:spLocks noGrp="1"/>
          </p:cNvSpPr>
          <p:nvPr>
            <p:ph sz="quarter" idx="1"/>
          </p:nvPr>
        </p:nvSpPr>
        <p:spPr>
          <a:xfrm>
            <a:off x="2971800" y="1600200"/>
            <a:ext cx="5715000" cy="4495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4"/>
          <p:cNvSpPr>
            <a:spLocks noGrp="1"/>
          </p:cNvSpPr>
          <p:nvPr>
            <p:ph type="dt" sz="half" idx="10"/>
          </p:nvPr>
        </p:nvSpPr>
        <p:spPr/>
        <p:txBody>
          <a:bodyPr/>
          <a:lstStyle>
            <a:lvl1pPr defTabSz="914400">
              <a:defRPr>
                <a:ea typeface="新細明體" panose="02020500000000000000" pitchFamily="18" charset="-120"/>
              </a:defRPr>
            </a:lvl1pPr>
          </a:lstStyle>
          <a:p>
            <a:pPr>
              <a:defRPr/>
            </a:pPr>
            <a:fld id="{10F8CFA0-0C66-4FCD-9EAD-71FB24B698A3}" type="datetimeFigureOut">
              <a:rPr lang="zh-TW" altLang="en-US"/>
              <a:pPr>
                <a:defRPr/>
              </a:pPr>
              <a:t>2016/3/1</a:t>
            </a:fld>
            <a:endParaRPr lang="zh-TW" altLang="en-US"/>
          </a:p>
        </p:txBody>
      </p:sp>
      <p:sp>
        <p:nvSpPr>
          <p:cNvPr id="8" name="頁尾版面配置區 5"/>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9" name="投影片編號版面配置區 6"/>
          <p:cNvSpPr>
            <a:spLocks noGrp="1"/>
          </p:cNvSpPr>
          <p:nvPr>
            <p:ph type="sldNum" sz="quarter" idx="12"/>
          </p:nvPr>
        </p:nvSpPr>
        <p:spPr/>
        <p:txBody>
          <a:bodyPr/>
          <a:lstStyle>
            <a:lvl1pPr defTabSz="914400">
              <a:defRPr kumimoji="1"/>
            </a:lvl1pPr>
          </a:lstStyle>
          <a:p>
            <a:fld id="{2511D16C-9C9A-4684-8B71-A8800E7D0EAD}" type="slidenum">
              <a:rPr lang="en-US" altLang="zh-TW"/>
              <a:pPr/>
              <a:t>‹#›</a:t>
            </a:fld>
            <a:endParaRPr lang="en-US" altLang="zh-TW"/>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5" name="矩形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914400" y="4900550"/>
            <a:ext cx="7315200" cy="522288"/>
          </a:xfrm>
        </p:spPr>
        <p:txBody>
          <a:bodyPr anchor="ctr">
            <a:noAutofit/>
          </a:bodyPr>
          <a:lstStyle>
            <a:lvl1pPr algn="l">
              <a:buNone/>
              <a:defRPr sz="2800" b="0"/>
            </a:lvl1pPr>
          </a:lstStyle>
          <a:p>
            <a:r>
              <a:rPr lang="zh-TW" altLang="en-US" smtClean="0"/>
              <a:t>按一下以編輯母片標題樣式</a:t>
            </a:r>
            <a:endParaRPr lang="en-US"/>
          </a:p>
        </p:txBody>
      </p:sp>
      <p:sp>
        <p:nvSpPr>
          <p:cNvPr id="4" name="文字版面配置區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zh-TW" altLang="en-US" smtClean="0"/>
              <a:t>按一下以編輯母片文字樣式</a:t>
            </a:r>
          </a:p>
        </p:txBody>
      </p:sp>
      <p:sp>
        <p:nvSpPr>
          <p:cNvPr id="3" name="圖片版面配置區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zh-TW" altLang="en-US" noProof="0" smtClean="0"/>
              <a:t>按一下圖示以新增圖片</a:t>
            </a:r>
            <a:endParaRPr lang="en-US" noProof="0" dirty="0"/>
          </a:p>
        </p:txBody>
      </p:sp>
      <p:sp>
        <p:nvSpPr>
          <p:cNvPr id="8" name="日期版面配置區 4"/>
          <p:cNvSpPr>
            <a:spLocks noGrp="1"/>
          </p:cNvSpPr>
          <p:nvPr>
            <p:ph type="dt" sz="half" idx="10"/>
          </p:nvPr>
        </p:nvSpPr>
        <p:spPr/>
        <p:txBody>
          <a:bodyPr/>
          <a:lstStyle>
            <a:lvl1pPr defTabSz="914400">
              <a:defRPr>
                <a:ea typeface="新細明體" panose="02020500000000000000" pitchFamily="18" charset="-120"/>
              </a:defRPr>
            </a:lvl1pPr>
          </a:lstStyle>
          <a:p>
            <a:pPr>
              <a:defRPr/>
            </a:pPr>
            <a:fld id="{D95251C6-7CC7-4008-90BF-B1E2D0AA3479}" type="datetimeFigureOut">
              <a:rPr lang="zh-TW" altLang="en-US"/>
              <a:pPr>
                <a:defRPr/>
              </a:pPr>
              <a:t>2016/3/1</a:t>
            </a:fld>
            <a:endParaRPr lang="zh-TW" altLang="en-US"/>
          </a:p>
        </p:txBody>
      </p:sp>
      <p:sp>
        <p:nvSpPr>
          <p:cNvPr id="9" name="頁尾版面配置區 5"/>
          <p:cNvSpPr>
            <a:spLocks noGrp="1"/>
          </p:cNvSpPr>
          <p:nvPr>
            <p:ph type="ftr" sz="quarter" idx="11"/>
          </p:nvPr>
        </p:nvSpPr>
        <p:spPr>
          <a:xfrm>
            <a:off x="914400" y="6172200"/>
            <a:ext cx="3886200" cy="457200"/>
          </a:xfrm>
        </p:spPr>
        <p:txBody>
          <a:bodyPr/>
          <a:lstStyle>
            <a:lvl1pPr defTabSz="914400">
              <a:defRPr>
                <a:ea typeface="新細明體" panose="02020500000000000000" pitchFamily="18" charset="-120"/>
              </a:defRPr>
            </a:lvl1pPr>
          </a:lstStyle>
          <a:p>
            <a:pPr>
              <a:defRPr/>
            </a:pPr>
            <a:endParaRPr lang="zh-TW" altLang="en-US"/>
          </a:p>
        </p:txBody>
      </p:sp>
      <p:sp>
        <p:nvSpPr>
          <p:cNvPr id="10" name="投影片編號版面配置區 6"/>
          <p:cNvSpPr>
            <a:spLocks noGrp="1"/>
          </p:cNvSpPr>
          <p:nvPr>
            <p:ph type="sldNum" sz="quarter" idx="12"/>
          </p:nvPr>
        </p:nvSpPr>
        <p:spPr>
          <a:xfrm>
            <a:off x="146050" y="6208713"/>
            <a:ext cx="457200" cy="457200"/>
          </a:xfrm>
        </p:spPr>
        <p:txBody>
          <a:bodyPr/>
          <a:lstStyle>
            <a:lvl1pPr defTabSz="914400">
              <a:defRPr kumimoji="1"/>
            </a:lvl1pPr>
          </a:lstStyle>
          <a:p>
            <a:fld id="{15E4825C-CD79-4414-B4AE-C9C8AA2ACDB5}" type="slidenum">
              <a:rPr lang="en-US" altLang="zh-TW"/>
              <a:pPr/>
              <a:t>‹#›</a:t>
            </a:fld>
            <a:endParaRPr lang="en-US" altLang="zh-TW"/>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BF9F4FC0-8BFA-4F91-BEF3-848CAC3EEE7C}"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D55EE1DC-868F-47E6-82AD-CB99DEA34ACB}" type="slidenum">
              <a:rPr lang="en-US" altLang="zh-TW"/>
              <a:pPr/>
              <a:t>‹#›</a:t>
            </a:fld>
            <a:endParaRPr lang="en-US" altLang="zh-TW"/>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1"/>
            <a:ext cx="2011680" cy="5851525"/>
          </a:xfrm>
        </p:spPr>
        <p:txBody>
          <a:bodyPr vert="eaVer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914400" y="274640"/>
            <a:ext cx="55626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7F668872-28C2-4FE8-9E48-B9CA0B99FC9D}"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35EE347F-7CDA-48AD-8BFC-E5465A33EE08}" type="slidenum">
              <a:rPr lang="en-US" altLang="zh-TW"/>
              <a:pPr/>
              <a:t>‹#›</a:t>
            </a:fld>
            <a:endParaRPr lang="en-US" altLang="zh-TW"/>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5" name="圓角矩形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10" name="矩形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9" name="副標題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TW" altLang="en-US" smtClean="0"/>
              <a:t>按一下以編輯母片副標題樣式</a:t>
            </a:r>
            <a:endParaRPr lang="en-US"/>
          </a:p>
        </p:txBody>
      </p:sp>
      <p:sp>
        <p:nvSpPr>
          <p:cNvPr id="8" name="標題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zh-TW" altLang="en-US" smtClean="0"/>
              <a:t>按一下以編輯母片標題樣式</a:t>
            </a:r>
            <a:endParaRPr lang="en-US"/>
          </a:p>
        </p:txBody>
      </p:sp>
      <p:sp>
        <p:nvSpPr>
          <p:cNvPr id="11" name="日期版面配置區 27"/>
          <p:cNvSpPr>
            <a:spLocks noGrp="1"/>
          </p:cNvSpPr>
          <p:nvPr>
            <p:ph type="dt" sz="half" idx="10"/>
          </p:nvPr>
        </p:nvSpPr>
        <p:spPr/>
        <p:txBody>
          <a:bodyPr/>
          <a:lstStyle>
            <a:lvl1pPr defTabSz="914400">
              <a:defRPr>
                <a:ea typeface="新細明體" panose="02020500000000000000" pitchFamily="18" charset="-120"/>
              </a:defRPr>
            </a:lvl1pPr>
          </a:lstStyle>
          <a:p>
            <a:pPr>
              <a:defRPr/>
            </a:pPr>
            <a:fld id="{D07A29F0-EA8D-4FA7-8BAF-71F397454D06}" type="datetimeFigureOut">
              <a:rPr lang="zh-TW" altLang="en-US"/>
              <a:pPr>
                <a:defRPr/>
              </a:pPr>
              <a:t>2016/3/1</a:t>
            </a:fld>
            <a:endParaRPr lang="zh-TW" altLang="en-US"/>
          </a:p>
        </p:txBody>
      </p:sp>
      <p:sp>
        <p:nvSpPr>
          <p:cNvPr id="12" name="頁尾版面配置區 16"/>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13" name="投影片編號版面配置區 28"/>
          <p:cNvSpPr>
            <a:spLocks noGrp="1"/>
          </p:cNvSpPr>
          <p:nvPr>
            <p:ph type="sldNum" sz="quarter" idx="12"/>
          </p:nvPr>
        </p:nvSpPr>
        <p:spPr/>
        <p:txBody>
          <a:bodyPr/>
          <a:lstStyle>
            <a:lvl1pPr defTabSz="914400">
              <a:defRPr kumimoji="1"/>
            </a:lvl1pPr>
          </a:lstStyle>
          <a:p>
            <a:fld id="{74196896-F995-4356-B7FD-A127DB00FF82}"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8" name="內容版面配置區 7"/>
          <p:cNvSpPr>
            <a:spLocks noGrp="1"/>
          </p:cNvSpPr>
          <p:nvPr>
            <p:ph sz="quarter" idx="1"/>
          </p:nvPr>
        </p:nvSpPr>
        <p:spPr>
          <a:xfrm>
            <a:off x="914400" y="1447800"/>
            <a:ext cx="777240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60B7ED1D-C422-4EEA-B90F-711B3D2E977E}"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D6DDA8F0-4C2A-48FB-9B61-B167AAA773DC}" type="slidenum">
              <a:rPr lang="en-US" altLang="zh-TW"/>
              <a:pPr/>
              <a:t>‹#›</a:t>
            </a:fld>
            <a:endParaRPr lang="en-US" altLang="zh-TW"/>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區段標題">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5" name="圓角矩形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8" name="矩形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722313" y="952500"/>
            <a:ext cx="7772400" cy="1362075"/>
          </a:xfrm>
        </p:spPr>
        <p:txBody>
          <a:bodyPr/>
          <a:lstStyle>
            <a:lvl1pPr algn="l">
              <a:buNone/>
              <a:defRPr sz="4000" b="0" cap="none"/>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TW" altLang="en-US" smtClean="0"/>
              <a:t>按一下以編輯母片文字樣式</a:t>
            </a:r>
          </a:p>
        </p:txBody>
      </p:sp>
      <p:sp>
        <p:nvSpPr>
          <p:cNvPr id="9" name="日期版面配置區 3"/>
          <p:cNvSpPr>
            <a:spLocks noGrp="1"/>
          </p:cNvSpPr>
          <p:nvPr>
            <p:ph type="dt" sz="half" idx="10"/>
          </p:nvPr>
        </p:nvSpPr>
        <p:spPr/>
        <p:txBody>
          <a:bodyPr/>
          <a:lstStyle>
            <a:lvl1pPr defTabSz="914400">
              <a:defRPr>
                <a:ea typeface="新細明體" panose="02020500000000000000" pitchFamily="18" charset="-120"/>
              </a:defRPr>
            </a:lvl1pPr>
          </a:lstStyle>
          <a:p>
            <a:pPr>
              <a:defRPr/>
            </a:pPr>
            <a:fld id="{29FC35F2-0547-4141-98C9-819A7FE9FE5D}" type="datetimeFigureOut">
              <a:rPr lang="zh-TW" altLang="en-US"/>
              <a:pPr>
                <a:defRPr/>
              </a:pPr>
              <a:t>2016/3/1</a:t>
            </a:fld>
            <a:endParaRPr lang="zh-TW" altLang="en-US"/>
          </a:p>
        </p:txBody>
      </p:sp>
      <p:sp>
        <p:nvSpPr>
          <p:cNvPr id="10" name="頁尾版面配置區 4"/>
          <p:cNvSpPr>
            <a:spLocks noGrp="1"/>
          </p:cNvSpPr>
          <p:nvPr>
            <p:ph type="ftr" sz="quarter" idx="11"/>
          </p:nvPr>
        </p:nvSpPr>
        <p:spPr>
          <a:xfrm>
            <a:off x="800100" y="6172200"/>
            <a:ext cx="4000500" cy="457200"/>
          </a:xfrm>
        </p:spPr>
        <p:txBody>
          <a:bodyPr/>
          <a:lstStyle>
            <a:lvl1pPr defTabSz="914400">
              <a:defRPr>
                <a:ea typeface="新細明體" panose="02020500000000000000" pitchFamily="18" charset="-120"/>
              </a:defRPr>
            </a:lvl1pPr>
          </a:lstStyle>
          <a:p>
            <a:pPr>
              <a:defRPr/>
            </a:pPr>
            <a:endParaRPr lang="zh-TW" altLang="en-US"/>
          </a:p>
        </p:txBody>
      </p:sp>
      <p:sp>
        <p:nvSpPr>
          <p:cNvPr id="11" name="投影片編號版面配置區 5"/>
          <p:cNvSpPr>
            <a:spLocks noGrp="1"/>
          </p:cNvSpPr>
          <p:nvPr>
            <p:ph type="sldNum" sz="quarter" idx="12"/>
          </p:nvPr>
        </p:nvSpPr>
        <p:spPr>
          <a:xfrm>
            <a:off x="146050" y="6208713"/>
            <a:ext cx="457200" cy="457200"/>
          </a:xfrm>
        </p:spPr>
        <p:txBody>
          <a:bodyPr/>
          <a:lstStyle>
            <a:lvl1pPr defTabSz="914400">
              <a:defRPr kumimoji="1"/>
            </a:lvl1pPr>
          </a:lstStyle>
          <a:p>
            <a:fld id="{85F4DE9B-F7A8-43E3-8135-41CA68B89EA2}"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9" name="內容版面配置區 8"/>
          <p:cNvSpPr>
            <a:spLocks noGrp="1"/>
          </p:cNvSpPr>
          <p:nvPr>
            <p:ph sz="quarter" idx="1"/>
          </p:nvPr>
        </p:nvSpPr>
        <p:spPr>
          <a:xfrm>
            <a:off x="91440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1" name="內容版面配置區 10"/>
          <p:cNvSpPr>
            <a:spLocks noGrp="1"/>
          </p:cNvSpPr>
          <p:nvPr>
            <p:ph sz="quarter" idx="2"/>
          </p:nvPr>
        </p:nvSpPr>
        <p:spPr>
          <a:xfrm>
            <a:off x="493395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184D8305-AEC2-4526-BB4F-B618DD610E53}" type="datetimeFigureOut">
              <a:rPr lang="zh-TW" altLang="en-US"/>
              <a:pPr>
                <a:defRPr/>
              </a:pPr>
              <a:t>2016/3/1</a:t>
            </a:fld>
            <a:endParaRPr lang="zh-TW" altLang="en-US"/>
          </a:p>
        </p:txBody>
      </p:sp>
      <p:sp>
        <p:nvSpPr>
          <p:cNvPr id="6"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7" name="投影片編號版面配置區 22"/>
          <p:cNvSpPr>
            <a:spLocks noGrp="1"/>
          </p:cNvSpPr>
          <p:nvPr>
            <p:ph type="sldNum" sz="quarter" idx="12"/>
          </p:nvPr>
        </p:nvSpPr>
        <p:spPr/>
        <p:txBody>
          <a:bodyPr/>
          <a:lstStyle>
            <a:lvl1pPr defTabSz="914400">
              <a:defRPr kumimoji="1"/>
            </a:lvl1pPr>
          </a:lstStyle>
          <a:p>
            <a:fld id="{68B7DAA1-386A-41C2-89AF-19FB1067C00A}" type="slidenum">
              <a:rPr lang="en-US" altLang="zh-TW"/>
              <a:pPr/>
              <a:t>‹#›</a:t>
            </a:fld>
            <a:endParaRPr lang="en-US" altLang="zh-TW"/>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914400" y="273050"/>
            <a:ext cx="7772400" cy="1143000"/>
          </a:xfrm>
        </p:spPr>
        <p:txBody>
          <a:bodyPr/>
          <a:lstStyle>
            <a:lvl1pPr>
              <a:defRPr/>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4" name="文字版面配置區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11" name="內容版面配置區 10"/>
          <p:cNvSpPr>
            <a:spLocks noGrp="1"/>
          </p:cNvSpPr>
          <p:nvPr>
            <p:ph sz="half" idx="2"/>
          </p:nvPr>
        </p:nvSpPr>
        <p:spPr>
          <a:xfrm>
            <a:off x="9144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3" name="內容版面配置區 12"/>
          <p:cNvSpPr>
            <a:spLocks noGrp="1"/>
          </p:cNvSpPr>
          <p:nvPr>
            <p:ph sz="half" idx="4"/>
          </p:nvPr>
        </p:nvSpPr>
        <p:spPr>
          <a:xfrm>
            <a:off x="49530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75EA427E-16FD-4994-9C6E-A336EE763D96}" type="datetimeFigureOut">
              <a:rPr lang="zh-TW" altLang="en-US"/>
              <a:pPr>
                <a:defRPr/>
              </a:pPr>
              <a:t>2016/3/1</a:t>
            </a:fld>
            <a:endParaRPr lang="zh-TW" altLang="en-US"/>
          </a:p>
        </p:txBody>
      </p:sp>
      <p:sp>
        <p:nvSpPr>
          <p:cNvPr id="8"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9" name="投影片編號版面配置區 22"/>
          <p:cNvSpPr>
            <a:spLocks noGrp="1"/>
          </p:cNvSpPr>
          <p:nvPr>
            <p:ph type="sldNum" sz="quarter" idx="12"/>
          </p:nvPr>
        </p:nvSpPr>
        <p:spPr/>
        <p:txBody>
          <a:bodyPr/>
          <a:lstStyle>
            <a:lvl1pPr defTabSz="914400">
              <a:defRPr kumimoji="1"/>
            </a:lvl1pPr>
          </a:lstStyle>
          <a:p>
            <a:fld id="{69DADA3A-7741-4A82-8CD4-5250CB930146}" type="slidenum">
              <a:rPr lang="en-US" altLang="zh-TW"/>
              <a:pPr/>
              <a:t>‹#›</a:t>
            </a:fld>
            <a:endParaRPr lang="en-US" altLang="zh-TW"/>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597D3CAE-1B9B-4E7B-8FC7-DB0D8379EDF7}" type="datetimeFigureOut">
              <a:rPr lang="zh-TW" altLang="en-US"/>
              <a:pPr>
                <a:defRPr/>
              </a:pPr>
              <a:t>2016/3/1</a:t>
            </a:fld>
            <a:endParaRPr lang="zh-TW" altLang="en-US"/>
          </a:p>
        </p:txBody>
      </p:sp>
      <p:sp>
        <p:nvSpPr>
          <p:cNvPr id="4"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5" name="投影片編號版面配置區 22"/>
          <p:cNvSpPr>
            <a:spLocks noGrp="1"/>
          </p:cNvSpPr>
          <p:nvPr>
            <p:ph type="sldNum" sz="quarter" idx="12"/>
          </p:nvPr>
        </p:nvSpPr>
        <p:spPr/>
        <p:txBody>
          <a:bodyPr/>
          <a:lstStyle>
            <a:lvl1pPr defTabSz="914400">
              <a:defRPr kumimoji="1"/>
            </a:lvl1pPr>
          </a:lstStyle>
          <a:p>
            <a:fld id="{5DDD34F0-6A2B-4607-A8B7-C445B86484C2}" type="slidenum">
              <a:rPr lang="en-US" altLang="zh-TW"/>
              <a:pPr/>
              <a:t>‹#›</a:t>
            </a:fld>
            <a:endParaRPr lang="en-US" altLang="zh-TW"/>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4E48668D-1DCE-4DC3-9A87-6D7B4459EBA4}" type="datetimeFigureOut">
              <a:rPr lang="zh-TW" altLang="en-US"/>
              <a:pPr>
                <a:defRPr/>
              </a:pPr>
              <a:t>2016/3/1</a:t>
            </a:fld>
            <a:endParaRPr lang="zh-TW" altLang="en-US"/>
          </a:p>
        </p:txBody>
      </p:sp>
      <p:sp>
        <p:nvSpPr>
          <p:cNvPr id="3"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4" name="投影片編號版面配置區 22"/>
          <p:cNvSpPr>
            <a:spLocks noGrp="1"/>
          </p:cNvSpPr>
          <p:nvPr>
            <p:ph type="sldNum" sz="quarter" idx="12"/>
          </p:nvPr>
        </p:nvSpPr>
        <p:spPr/>
        <p:txBody>
          <a:bodyPr/>
          <a:lstStyle>
            <a:lvl1pPr defTabSz="914400">
              <a:defRPr kumimoji="1"/>
            </a:lvl1pPr>
          </a:lstStyle>
          <a:p>
            <a:fld id="{F447F351-9A73-45A3-9E75-B305CC4A1A6A}" type="slidenum">
              <a:rPr lang="en-US" altLang="zh-TW"/>
              <a:pPr/>
              <a:t>‹#›</a:t>
            </a:fld>
            <a:endParaRPr lang="en-US" altLang="zh-TW"/>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5" name="矩形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6" name="圓角矩形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914400" y="273050"/>
            <a:ext cx="7772400" cy="1143000"/>
          </a:xfrm>
        </p:spPr>
        <p:txBody>
          <a:bodyPr/>
          <a:lstStyle>
            <a:lvl1pPr algn="l">
              <a:buNone/>
              <a:defRPr sz="4000" b="0"/>
            </a:lvl1pPr>
          </a:lstStyle>
          <a:p>
            <a:r>
              <a:rPr lang="zh-TW" altLang="en-US" smtClean="0"/>
              <a:t>按一下以編輯母片標題樣式</a:t>
            </a:r>
            <a:endParaRPr lang="en-US"/>
          </a:p>
        </p:txBody>
      </p:sp>
      <p:sp>
        <p:nvSpPr>
          <p:cNvPr id="3" name="文字版面配置區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zh-TW" altLang="en-US" smtClean="0"/>
              <a:t>按一下以編輯母片文字樣式</a:t>
            </a:r>
          </a:p>
        </p:txBody>
      </p:sp>
      <p:sp>
        <p:nvSpPr>
          <p:cNvPr id="11" name="內容版面配置區 10"/>
          <p:cNvSpPr>
            <a:spLocks noGrp="1"/>
          </p:cNvSpPr>
          <p:nvPr>
            <p:ph sz="quarter" idx="1"/>
          </p:nvPr>
        </p:nvSpPr>
        <p:spPr>
          <a:xfrm>
            <a:off x="2971800" y="1600200"/>
            <a:ext cx="5715000" cy="4495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4"/>
          <p:cNvSpPr>
            <a:spLocks noGrp="1"/>
          </p:cNvSpPr>
          <p:nvPr>
            <p:ph type="dt" sz="half" idx="10"/>
          </p:nvPr>
        </p:nvSpPr>
        <p:spPr/>
        <p:txBody>
          <a:bodyPr/>
          <a:lstStyle>
            <a:lvl1pPr defTabSz="914400">
              <a:defRPr>
                <a:ea typeface="新細明體" panose="02020500000000000000" pitchFamily="18" charset="-120"/>
              </a:defRPr>
            </a:lvl1pPr>
          </a:lstStyle>
          <a:p>
            <a:pPr>
              <a:defRPr/>
            </a:pPr>
            <a:fld id="{E8D22D0F-AA88-4E1C-9892-027B66AEB238}" type="datetimeFigureOut">
              <a:rPr lang="zh-TW" altLang="en-US"/>
              <a:pPr>
                <a:defRPr/>
              </a:pPr>
              <a:t>2016/3/1</a:t>
            </a:fld>
            <a:endParaRPr lang="zh-TW" altLang="en-US"/>
          </a:p>
        </p:txBody>
      </p:sp>
      <p:sp>
        <p:nvSpPr>
          <p:cNvPr id="8" name="頁尾版面配置區 5"/>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9" name="投影片編號版面配置區 6"/>
          <p:cNvSpPr>
            <a:spLocks noGrp="1"/>
          </p:cNvSpPr>
          <p:nvPr>
            <p:ph type="sldNum" sz="quarter" idx="12"/>
          </p:nvPr>
        </p:nvSpPr>
        <p:spPr/>
        <p:txBody>
          <a:bodyPr/>
          <a:lstStyle>
            <a:lvl1pPr defTabSz="914400">
              <a:defRPr kumimoji="1"/>
            </a:lvl1pPr>
          </a:lstStyle>
          <a:p>
            <a:fld id="{4F68614F-1274-480B-A6FF-2C53B566877A}" type="slidenum">
              <a:rPr lang="en-US" altLang="zh-TW"/>
              <a:pPr/>
              <a:t>‹#›</a:t>
            </a:fld>
            <a:endParaRPr lang="en-US" altLang="zh-TW"/>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5" name="矩形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914400" y="4900550"/>
            <a:ext cx="7315200" cy="522288"/>
          </a:xfrm>
        </p:spPr>
        <p:txBody>
          <a:bodyPr anchor="ctr">
            <a:noAutofit/>
          </a:bodyPr>
          <a:lstStyle>
            <a:lvl1pPr algn="l">
              <a:buNone/>
              <a:defRPr sz="2800" b="0"/>
            </a:lvl1pPr>
          </a:lstStyle>
          <a:p>
            <a:r>
              <a:rPr lang="zh-TW" altLang="en-US" smtClean="0"/>
              <a:t>按一下以編輯母片標題樣式</a:t>
            </a:r>
            <a:endParaRPr lang="en-US"/>
          </a:p>
        </p:txBody>
      </p:sp>
      <p:sp>
        <p:nvSpPr>
          <p:cNvPr id="4" name="文字版面配置區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zh-TW" altLang="en-US" smtClean="0"/>
              <a:t>按一下以編輯母片文字樣式</a:t>
            </a:r>
          </a:p>
        </p:txBody>
      </p:sp>
      <p:sp>
        <p:nvSpPr>
          <p:cNvPr id="3" name="圖片版面配置區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zh-TW" altLang="en-US" noProof="0" smtClean="0"/>
              <a:t>按一下圖示以新增圖片</a:t>
            </a:r>
            <a:endParaRPr lang="en-US" noProof="0" dirty="0"/>
          </a:p>
        </p:txBody>
      </p:sp>
      <p:sp>
        <p:nvSpPr>
          <p:cNvPr id="8" name="日期版面配置區 4"/>
          <p:cNvSpPr>
            <a:spLocks noGrp="1"/>
          </p:cNvSpPr>
          <p:nvPr>
            <p:ph type="dt" sz="half" idx="10"/>
          </p:nvPr>
        </p:nvSpPr>
        <p:spPr/>
        <p:txBody>
          <a:bodyPr/>
          <a:lstStyle>
            <a:lvl1pPr defTabSz="914400">
              <a:defRPr>
                <a:ea typeface="新細明體" panose="02020500000000000000" pitchFamily="18" charset="-120"/>
              </a:defRPr>
            </a:lvl1pPr>
          </a:lstStyle>
          <a:p>
            <a:pPr>
              <a:defRPr/>
            </a:pPr>
            <a:fld id="{9A4463D4-8A29-4B91-B116-4FD0A6E44F80}" type="datetimeFigureOut">
              <a:rPr lang="zh-TW" altLang="en-US"/>
              <a:pPr>
                <a:defRPr/>
              </a:pPr>
              <a:t>2016/3/1</a:t>
            </a:fld>
            <a:endParaRPr lang="zh-TW" altLang="en-US"/>
          </a:p>
        </p:txBody>
      </p:sp>
      <p:sp>
        <p:nvSpPr>
          <p:cNvPr id="9" name="頁尾版面配置區 5"/>
          <p:cNvSpPr>
            <a:spLocks noGrp="1"/>
          </p:cNvSpPr>
          <p:nvPr>
            <p:ph type="ftr" sz="quarter" idx="11"/>
          </p:nvPr>
        </p:nvSpPr>
        <p:spPr>
          <a:xfrm>
            <a:off x="914400" y="6172200"/>
            <a:ext cx="3886200" cy="457200"/>
          </a:xfrm>
        </p:spPr>
        <p:txBody>
          <a:bodyPr/>
          <a:lstStyle>
            <a:lvl1pPr defTabSz="914400">
              <a:defRPr>
                <a:ea typeface="新細明體" panose="02020500000000000000" pitchFamily="18" charset="-120"/>
              </a:defRPr>
            </a:lvl1pPr>
          </a:lstStyle>
          <a:p>
            <a:pPr>
              <a:defRPr/>
            </a:pPr>
            <a:endParaRPr lang="zh-TW" altLang="en-US"/>
          </a:p>
        </p:txBody>
      </p:sp>
      <p:sp>
        <p:nvSpPr>
          <p:cNvPr id="10" name="投影片編號版面配置區 6"/>
          <p:cNvSpPr>
            <a:spLocks noGrp="1"/>
          </p:cNvSpPr>
          <p:nvPr>
            <p:ph type="sldNum" sz="quarter" idx="12"/>
          </p:nvPr>
        </p:nvSpPr>
        <p:spPr>
          <a:xfrm>
            <a:off x="146050" y="6208713"/>
            <a:ext cx="457200" cy="457200"/>
          </a:xfrm>
        </p:spPr>
        <p:txBody>
          <a:bodyPr/>
          <a:lstStyle>
            <a:lvl1pPr defTabSz="914400">
              <a:defRPr kumimoji="1"/>
            </a:lvl1pPr>
          </a:lstStyle>
          <a:p>
            <a:fld id="{98AEBEEC-1E26-4FE2-A65F-053EB8A74D9C}" type="slidenum">
              <a:rPr lang="en-US" altLang="zh-TW"/>
              <a:pPr/>
              <a:t>‹#›</a:t>
            </a:fld>
            <a:endParaRPr lang="en-US" altLang="zh-TW"/>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EA72BDBC-3D0E-4D0A-B243-70FE029263BC}"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0966273E-671E-4320-9714-F11D5D5EA6A7}" type="slidenum">
              <a:rPr lang="en-US" altLang="zh-TW"/>
              <a:pPr/>
              <a:t>‹#›</a:t>
            </a:fld>
            <a:endParaRPr lang="en-US" altLang="zh-TW"/>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1"/>
            <a:ext cx="2011680" cy="5851525"/>
          </a:xfrm>
        </p:spPr>
        <p:txBody>
          <a:bodyPr vert="eaVer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914400" y="274640"/>
            <a:ext cx="55626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A07360F9-EA7D-41AA-BE2B-9F312C07542E}"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2845EED7-853C-4D9D-B43A-140A5B1B74C9}" type="slidenum">
              <a:rPr lang="en-US" altLang="zh-TW"/>
              <a:pPr/>
              <a:t>‹#›</a:t>
            </a:fld>
            <a:endParaRPr lang="en-US" altLang="zh-TW"/>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kumimoji="0" lang="en-US">
              <a:solidFill>
                <a:prstClr val="white"/>
              </a:solidFill>
            </a:endParaRPr>
          </a:p>
        </p:txBody>
      </p:sp>
      <p:sp useBgFill="1">
        <p:nvSpPr>
          <p:cNvPr id="5" name="圓角矩形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defRPr/>
            </a:pPr>
            <a:endParaRPr kumimoji="0" lang="en-US">
              <a:solidFill>
                <a:prstClr val="white"/>
              </a:solidFill>
            </a:endParaRPr>
          </a:p>
        </p:txBody>
      </p:sp>
      <p:sp>
        <p:nvSpPr>
          <p:cNvPr id="6" name="矩形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kumimoji="0" lang="en-US">
              <a:solidFill>
                <a:prstClr val="white"/>
              </a:solidFill>
            </a:endParaRPr>
          </a:p>
        </p:txBody>
      </p:sp>
      <p:sp>
        <p:nvSpPr>
          <p:cNvPr id="7" name="矩形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kumimoji="0" lang="en-US">
              <a:solidFill>
                <a:prstClr val="white"/>
              </a:solidFill>
            </a:endParaRPr>
          </a:p>
        </p:txBody>
      </p:sp>
      <p:sp>
        <p:nvSpPr>
          <p:cNvPr id="10" name="矩形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kumimoji="0" lang="en-US">
              <a:solidFill>
                <a:prstClr val="white"/>
              </a:solidFill>
            </a:endParaRPr>
          </a:p>
        </p:txBody>
      </p:sp>
      <p:sp>
        <p:nvSpPr>
          <p:cNvPr id="9" name="副標題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TW" altLang="en-US" smtClean="0"/>
              <a:t>按一下以編輯母片副標題樣式</a:t>
            </a:r>
            <a:endParaRPr lang="en-US"/>
          </a:p>
        </p:txBody>
      </p:sp>
      <p:sp>
        <p:nvSpPr>
          <p:cNvPr id="8" name="標題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zh-TW" altLang="en-US" smtClean="0"/>
              <a:t>按一下以編輯母片標題樣式</a:t>
            </a:r>
            <a:endParaRPr lang="en-US"/>
          </a:p>
        </p:txBody>
      </p:sp>
      <p:sp>
        <p:nvSpPr>
          <p:cNvPr id="11" name="日期版面配置區 27"/>
          <p:cNvSpPr>
            <a:spLocks noGrp="1"/>
          </p:cNvSpPr>
          <p:nvPr>
            <p:ph type="dt" sz="half" idx="10"/>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12" name="頁尾版面配置區 16"/>
          <p:cNvSpPr>
            <a:spLocks noGrp="1"/>
          </p:cNvSpPr>
          <p:nvPr>
            <p:ph type="ftr" sz="quarter" idx="11"/>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13" name="投影片編號版面配置區 28"/>
          <p:cNvSpPr>
            <a:spLocks noGrp="1"/>
          </p:cNvSpPr>
          <p:nvPr>
            <p:ph type="sldNum" sz="quarter" idx="12"/>
          </p:nvPr>
        </p:nvSpPr>
        <p:spPr/>
        <p:txBody>
          <a:bodyPr/>
          <a:lstStyle>
            <a:lvl1pPr defTabSz="449263">
              <a:defRPr/>
            </a:lvl1pPr>
          </a:lstStyle>
          <a:p>
            <a:fld id="{37C47B55-C137-4961-AF5E-A93D5127383B}"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8" name="內容版面配置區 7"/>
          <p:cNvSpPr>
            <a:spLocks noGrp="1"/>
          </p:cNvSpPr>
          <p:nvPr>
            <p:ph sz="quarter" idx="1"/>
          </p:nvPr>
        </p:nvSpPr>
        <p:spPr>
          <a:xfrm>
            <a:off x="914400" y="1447800"/>
            <a:ext cx="777240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5" name="頁尾版面配置區 2"/>
          <p:cNvSpPr>
            <a:spLocks noGrp="1"/>
          </p:cNvSpPr>
          <p:nvPr>
            <p:ph type="ftr" sz="quarter" idx="11"/>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6" name="投影片編號版面配置區 22"/>
          <p:cNvSpPr>
            <a:spLocks noGrp="1"/>
          </p:cNvSpPr>
          <p:nvPr>
            <p:ph type="sldNum" sz="quarter" idx="12"/>
          </p:nvPr>
        </p:nvSpPr>
        <p:spPr/>
        <p:txBody>
          <a:bodyPr/>
          <a:lstStyle>
            <a:lvl1pPr defTabSz="449263">
              <a:defRPr/>
            </a:lvl1pPr>
          </a:lstStyle>
          <a:p>
            <a:fld id="{74CE7798-8465-42F5-9DAC-A82DDF182220}" type="slidenum">
              <a:rPr lang="en-US" altLang="zh-TW"/>
              <a:pPr/>
              <a:t>‹#›</a:t>
            </a:fld>
            <a:endParaRPr lang="en-US" altLang="zh-TW"/>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區段標題">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kumimoji="0" lang="en-US">
              <a:solidFill>
                <a:prstClr val="white"/>
              </a:solidFill>
            </a:endParaRPr>
          </a:p>
        </p:txBody>
      </p:sp>
      <p:sp useBgFill="1">
        <p:nvSpPr>
          <p:cNvPr id="5" name="圓角矩形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hangingPunct="1">
              <a:defRPr/>
            </a:pPr>
            <a:endParaRPr kumimoji="0" lang="en-US">
              <a:solidFill>
                <a:prstClr val="white"/>
              </a:solidFill>
            </a:endParaRPr>
          </a:p>
        </p:txBody>
      </p:sp>
      <p:sp>
        <p:nvSpPr>
          <p:cNvPr id="6" name="矩形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kumimoji="0" lang="en-US">
              <a:solidFill>
                <a:prstClr val="white"/>
              </a:solidFill>
            </a:endParaRPr>
          </a:p>
        </p:txBody>
      </p:sp>
      <p:sp>
        <p:nvSpPr>
          <p:cNvPr id="7" name="矩形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kumimoji="0" lang="en-US">
              <a:solidFill>
                <a:prstClr val="white"/>
              </a:solidFill>
            </a:endParaRPr>
          </a:p>
        </p:txBody>
      </p:sp>
      <p:sp>
        <p:nvSpPr>
          <p:cNvPr id="8" name="矩形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kumimoji="0" lang="en-US">
              <a:solidFill>
                <a:prstClr val="white"/>
              </a:solidFill>
            </a:endParaRPr>
          </a:p>
        </p:txBody>
      </p:sp>
      <p:sp>
        <p:nvSpPr>
          <p:cNvPr id="2" name="標題 1"/>
          <p:cNvSpPr>
            <a:spLocks noGrp="1"/>
          </p:cNvSpPr>
          <p:nvPr>
            <p:ph type="title"/>
          </p:nvPr>
        </p:nvSpPr>
        <p:spPr>
          <a:xfrm>
            <a:off x="722313" y="952500"/>
            <a:ext cx="7772400" cy="1362075"/>
          </a:xfrm>
        </p:spPr>
        <p:txBody>
          <a:bodyPr/>
          <a:lstStyle>
            <a:lvl1pPr algn="l">
              <a:buNone/>
              <a:defRPr sz="4000" b="0" cap="none"/>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TW" altLang="en-US" smtClean="0"/>
              <a:t>按一下以編輯母片文字樣式</a:t>
            </a:r>
          </a:p>
        </p:txBody>
      </p:sp>
      <p:sp>
        <p:nvSpPr>
          <p:cNvPr id="9" name="日期版面配置區 3"/>
          <p:cNvSpPr>
            <a:spLocks noGrp="1"/>
          </p:cNvSpPr>
          <p:nvPr>
            <p:ph type="dt" sz="half" idx="10"/>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10" name="頁尾版面配置區 4"/>
          <p:cNvSpPr>
            <a:spLocks noGrp="1"/>
          </p:cNvSpPr>
          <p:nvPr>
            <p:ph type="ftr" sz="quarter" idx="11"/>
          </p:nvPr>
        </p:nvSpPr>
        <p:spPr>
          <a:xfrm>
            <a:off x="800100" y="6172200"/>
            <a:ext cx="4000500" cy="457200"/>
          </a:xfrm>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11" name="投影片編號版面配置區 5"/>
          <p:cNvSpPr>
            <a:spLocks noGrp="1"/>
          </p:cNvSpPr>
          <p:nvPr>
            <p:ph type="sldNum" sz="quarter" idx="12"/>
          </p:nvPr>
        </p:nvSpPr>
        <p:spPr>
          <a:xfrm>
            <a:off x="146050" y="6208713"/>
            <a:ext cx="457200" cy="457200"/>
          </a:xfrm>
        </p:spPr>
        <p:txBody>
          <a:bodyPr/>
          <a:lstStyle>
            <a:lvl1pPr defTabSz="449263">
              <a:defRPr/>
            </a:lvl1pPr>
          </a:lstStyle>
          <a:p>
            <a:fld id="{F313007F-C9E3-41C5-9BA8-49F541851A78}"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9" name="內容版面配置區 8"/>
          <p:cNvSpPr>
            <a:spLocks noGrp="1"/>
          </p:cNvSpPr>
          <p:nvPr>
            <p:ph sz="quarter" idx="1"/>
          </p:nvPr>
        </p:nvSpPr>
        <p:spPr>
          <a:xfrm>
            <a:off x="91440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1" name="內容版面配置區 10"/>
          <p:cNvSpPr>
            <a:spLocks noGrp="1"/>
          </p:cNvSpPr>
          <p:nvPr>
            <p:ph sz="quarter" idx="2"/>
          </p:nvPr>
        </p:nvSpPr>
        <p:spPr>
          <a:xfrm>
            <a:off x="493395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13"/>
          <p:cNvSpPr>
            <a:spLocks noGrp="1"/>
          </p:cNvSpPr>
          <p:nvPr>
            <p:ph type="dt" sz="half" idx="10"/>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6" name="頁尾版面配置區 2"/>
          <p:cNvSpPr>
            <a:spLocks noGrp="1"/>
          </p:cNvSpPr>
          <p:nvPr>
            <p:ph type="ftr" sz="quarter" idx="11"/>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7" name="投影片編號版面配置區 22"/>
          <p:cNvSpPr>
            <a:spLocks noGrp="1"/>
          </p:cNvSpPr>
          <p:nvPr>
            <p:ph type="sldNum" sz="quarter" idx="12"/>
          </p:nvPr>
        </p:nvSpPr>
        <p:spPr/>
        <p:txBody>
          <a:bodyPr/>
          <a:lstStyle>
            <a:lvl1pPr defTabSz="449263">
              <a:defRPr/>
            </a:lvl1pPr>
          </a:lstStyle>
          <a:p>
            <a:fld id="{41B95E7A-58A1-4C07-BD4B-8BA3A4F1DE92}" type="slidenum">
              <a:rPr lang="en-US" altLang="zh-TW"/>
              <a:pPr/>
              <a:t>‹#›</a:t>
            </a:fld>
            <a:endParaRPr lang="en-US" altLang="zh-TW"/>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914400" y="273050"/>
            <a:ext cx="7772400" cy="1143000"/>
          </a:xfrm>
        </p:spPr>
        <p:txBody>
          <a:bodyPr/>
          <a:lstStyle>
            <a:lvl1pPr>
              <a:defRPr/>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4" name="文字版面配置區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11" name="內容版面配置區 10"/>
          <p:cNvSpPr>
            <a:spLocks noGrp="1"/>
          </p:cNvSpPr>
          <p:nvPr>
            <p:ph sz="half" idx="2"/>
          </p:nvPr>
        </p:nvSpPr>
        <p:spPr>
          <a:xfrm>
            <a:off x="9144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3" name="內容版面配置區 12"/>
          <p:cNvSpPr>
            <a:spLocks noGrp="1"/>
          </p:cNvSpPr>
          <p:nvPr>
            <p:ph sz="half" idx="4"/>
          </p:nvPr>
        </p:nvSpPr>
        <p:spPr>
          <a:xfrm>
            <a:off x="49530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13"/>
          <p:cNvSpPr>
            <a:spLocks noGrp="1"/>
          </p:cNvSpPr>
          <p:nvPr>
            <p:ph type="dt" sz="half" idx="10"/>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8" name="頁尾版面配置區 2"/>
          <p:cNvSpPr>
            <a:spLocks noGrp="1"/>
          </p:cNvSpPr>
          <p:nvPr>
            <p:ph type="ftr" sz="quarter" idx="11"/>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9" name="投影片編號版面配置區 22"/>
          <p:cNvSpPr>
            <a:spLocks noGrp="1"/>
          </p:cNvSpPr>
          <p:nvPr>
            <p:ph type="sldNum" sz="quarter" idx="12"/>
          </p:nvPr>
        </p:nvSpPr>
        <p:spPr/>
        <p:txBody>
          <a:bodyPr/>
          <a:lstStyle>
            <a:lvl1pPr defTabSz="449263">
              <a:defRPr/>
            </a:lvl1pPr>
          </a:lstStyle>
          <a:p>
            <a:fld id="{439A191E-8095-4A40-9EA2-2FB8628FFB42}" type="slidenum">
              <a:rPr lang="en-US" altLang="zh-TW"/>
              <a:pPr/>
              <a:t>‹#›</a:t>
            </a:fld>
            <a:endParaRPr lang="en-US" altLang="zh-TW"/>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日期版面配置區 13"/>
          <p:cNvSpPr>
            <a:spLocks noGrp="1"/>
          </p:cNvSpPr>
          <p:nvPr>
            <p:ph type="dt" sz="half" idx="10"/>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4" name="頁尾版面配置區 2"/>
          <p:cNvSpPr>
            <a:spLocks noGrp="1"/>
          </p:cNvSpPr>
          <p:nvPr>
            <p:ph type="ftr" sz="quarter" idx="11"/>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5" name="投影片編號版面配置區 22"/>
          <p:cNvSpPr>
            <a:spLocks noGrp="1"/>
          </p:cNvSpPr>
          <p:nvPr>
            <p:ph type="sldNum" sz="quarter" idx="12"/>
          </p:nvPr>
        </p:nvSpPr>
        <p:spPr/>
        <p:txBody>
          <a:bodyPr/>
          <a:lstStyle>
            <a:lvl1pPr defTabSz="449263">
              <a:defRPr/>
            </a:lvl1pPr>
          </a:lstStyle>
          <a:p>
            <a:fld id="{84A50384-3FF9-4142-BFC8-AFDE05B6D75C}" type="slidenum">
              <a:rPr lang="en-US" altLang="zh-TW"/>
              <a:pPr/>
              <a:t>‹#›</a:t>
            </a:fld>
            <a:endParaRPr lang="en-US" altLang="zh-TW"/>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3"/>
          <p:cNvSpPr>
            <a:spLocks noGrp="1"/>
          </p:cNvSpPr>
          <p:nvPr>
            <p:ph type="dt" sz="half" idx="10"/>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3" name="頁尾版面配置區 2"/>
          <p:cNvSpPr>
            <a:spLocks noGrp="1"/>
          </p:cNvSpPr>
          <p:nvPr>
            <p:ph type="ftr" sz="quarter" idx="11"/>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4" name="投影片編號版面配置區 22"/>
          <p:cNvSpPr>
            <a:spLocks noGrp="1"/>
          </p:cNvSpPr>
          <p:nvPr>
            <p:ph type="sldNum" sz="quarter" idx="12"/>
          </p:nvPr>
        </p:nvSpPr>
        <p:spPr/>
        <p:txBody>
          <a:bodyPr/>
          <a:lstStyle>
            <a:lvl1pPr defTabSz="449263">
              <a:defRPr/>
            </a:lvl1pPr>
          </a:lstStyle>
          <a:p>
            <a:fld id="{18F36E81-C989-4428-AA5D-1884FD843945}" type="slidenum">
              <a:rPr lang="en-US" altLang="zh-TW"/>
              <a:pPr/>
              <a:t>‹#›</a:t>
            </a:fld>
            <a:endParaRPr lang="en-US" altLang="zh-TW"/>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5" name="矩形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kumimoji="0" lang="en-US">
              <a:solidFill>
                <a:prstClr val="white"/>
              </a:solidFill>
            </a:endParaRPr>
          </a:p>
        </p:txBody>
      </p:sp>
      <p:sp useBgFill="1">
        <p:nvSpPr>
          <p:cNvPr id="6" name="圓角矩形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defRPr/>
            </a:pPr>
            <a:endParaRPr kumimoji="0" lang="en-US">
              <a:solidFill>
                <a:prstClr val="white"/>
              </a:solidFill>
            </a:endParaRPr>
          </a:p>
        </p:txBody>
      </p:sp>
      <p:sp>
        <p:nvSpPr>
          <p:cNvPr id="2" name="標題 1"/>
          <p:cNvSpPr>
            <a:spLocks noGrp="1"/>
          </p:cNvSpPr>
          <p:nvPr>
            <p:ph type="title"/>
          </p:nvPr>
        </p:nvSpPr>
        <p:spPr>
          <a:xfrm>
            <a:off x="914400" y="273050"/>
            <a:ext cx="7772400" cy="1143000"/>
          </a:xfrm>
        </p:spPr>
        <p:txBody>
          <a:bodyPr/>
          <a:lstStyle>
            <a:lvl1pPr algn="l">
              <a:buNone/>
              <a:defRPr sz="4000" b="0"/>
            </a:lvl1pPr>
          </a:lstStyle>
          <a:p>
            <a:r>
              <a:rPr lang="zh-TW" altLang="en-US" smtClean="0"/>
              <a:t>按一下以編輯母片標題樣式</a:t>
            </a:r>
            <a:endParaRPr lang="en-US"/>
          </a:p>
        </p:txBody>
      </p:sp>
      <p:sp>
        <p:nvSpPr>
          <p:cNvPr id="3" name="文字版面配置區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zh-TW" altLang="en-US" smtClean="0"/>
              <a:t>按一下以編輯母片文字樣式</a:t>
            </a:r>
          </a:p>
        </p:txBody>
      </p:sp>
      <p:sp>
        <p:nvSpPr>
          <p:cNvPr id="11" name="內容版面配置區 10"/>
          <p:cNvSpPr>
            <a:spLocks noGrp="1"/>
          </p:cNvSpPr>
          <p:nvPr>
            <p:ph sz="quarter" idx="1"/>
          </p:nvPr>
        </p:nvSpPr>
        <p:spPr>
          <a:xfrm>
            <a:off x="2971800" y="1600200"/>
            <a:ext cx="5715000" cy="4495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4"/>
          <p:cNvSpPr>
            <a:spLocks noGrp="1"/>
          </p:cNvSpPr>
          <p:nvPr>
            <p:ph type="dt" sz="half" idx="10"/>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8" name="頁尾版面配置區 5"/>
          <p:cNvSpPr>
            <a:spLocks noGrp="1"/>
          </p:cNvSpPr>
          <p:nvPr>
            <p:ph type="ftr" sz="quarter" idx="11"/>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9" name="投影片編號版面配置區 6"/>
          <p:cNvSpPr>
            <a:spLocks noGrp="1"/>
          </p:cNvSpPr>
          <p:nvPr>
            <p:ph type="sldNum" sz="quarter" idx="12"/>
          </p:nvPr>
        </p:nvSpPr>
        <p:spPr/>
        <p:txBody>
          <a:bodyPr/>
          <a:lstStyle>
            <a:lvl1pPr defTabSz="449263">
              <a:defRPr/>
            </a:lvl1pPr>
          </a:lstStyle>
          <a:p>
            <a:fld id="{A01E8E1C-227A-4698-A100-3CB61C1447F2}" type="slidenum">
              <a:rPr lang="en-US" altLang="zh-TW"/>
              <a:pPr/>
              <a:t>‹#›</a:t>
            </a:fld>
            <a:endParaRPr lang="en-US" altLang="zh-TW"/>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5" name="矩形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kumimoji="0" lang="en-US">
              <a:solidFill>
                <a:prstClr val="white"/>
              </a:solidFill>
            </a:endParaRPr>
          </a:p>
        </p:txBody>
      </p:sp>
      <p:sp>
        <p:nvSpPr>
          <p:cNvPr id="6" name="矩形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kumimoji="0" lang="en-US">
              <a:solidFill>
                <a:prstClr val="white"/>
              </a:solidFill>
            </a:endParaRPr>
          </a:p>
        </p:txBody>
      </p:sp>
      <p:sp>
        <p:nvSpPr>
          <p:cNvPr id="7" name="矩形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kumimoji="0" lang="en-US">
              <a:solidFill>
                <a:prstClr val="white"/>
              </a:solidFill>
            </a:endParaRPr>
          </a:p>
        </p:txBody>
      </p:sp>
      <p:sp>
        <p:nvSpPr>
          <p:cNvPr id="2" name="標題 1"/>
          <p:cNvSpPr>
            <a:spLocks noGrp="1"/>
          </p:cNvSpPr>
          <p:nvPr>
            <p:ph type="title"/>
          </p:nvPr>
        </p:nvSpPr>
        <p:spPr>
          <a:xfrm>
            <a:off x="914400" y="4900550"/>
            <a:ext cx="7315200" cy="522288"/>
          </a:xfrm>
        </p:spPr>
        <p:txBody>
          <a:bodyPr anchor="ctr">
            <a:noAutofit/>
          </a:bodyPr>
          <a:lstStyle>
            <a:lvl1pPr algn="l">
              <a:buNone/>
              <a:defRPr sz="2800" b="0"/>
            </a:lvl1pPr>
          </a:lstStyle>
          <a:p>
            <a:r>
              <a:rPr lang="zh-TW" altLang="en-US" smtClean="0"/>
              <a:t>按一下以編輯母片標題樣式</a:t>
            </a:r>
            <a:endParaRPr lang="en-US"/>
          </a:p>
        </p:txBody>
      </p:sp>
      <p:sp>
        <p:nvSpPr>
          <p:cNvPr id="4" name="文字版面配置區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zh-TW" altLang="en-US" smtClean="0"/>
              <a:t>按一下以編輯母片文字樣式</a:t>
            </a:r>
          </a:p>
        </p:txBody>
      </p:sp>
      <p:sp>
        <p:nvSpPr>
          <p:cNvPr id="3" name="圖片版面配置區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zh-TW" altLang="en-US" noProof="0" smtClean="0"/>
              <a:t>按一下圖示以新增圖片</a:t>
            </a:r>
            <a:endParaRPr lang="en-US" noProof="0" dirty="0"/>
          </a:p>
        </p:txBody>
      </p:sp>
      <p:sp>
        <p:nvSpPr>
          <p:cNvPr id="8" name="日期版面配置區 4"/>
          <p:cNvSpPr>
            <a:spLocks noGrp="1"/>
          </p:cNvSpPr>
          <p:nvPr>
            <p:ph type="dt" sz="half" idx="10"/>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9" name="頁尾版面配置區 5"/>
          <p:cNvSpPr>
            <a:spLocks noGrp="1"/>
          </p:cNvSpPr>
          <p:nvPr>
            <p:ph type="ftr" sz="quarter" idx="11"/>
          </p:nvPr>
        </p:nvSpPr>
        <p:spPr>
          <a:xfrm>
            <a:off x="914400" y="6172200"/>
            <a:ext cx="3886200" cy="457200"/>
          </a:xfrm>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10" name="投影片編號版面配置區 6"/>
          <p:cNvSpPr>
            <a:spLocks noGrp="1"/>
          </p:cNvSpPr>
          <p:nvPr>
            <p:ph type="sldNum" sz="quarter" idx="12"/>
          </p:nvPr>
        </p:nvSpPr>
        <p:spPr>
          <a:xfrm>
            <a:off x="146050" y="6208713"/>
            <a:ext cx="457200" cy="457200"/>
          </a:xfrm>
        </p:spPr>
        <p:txBody>
          <a:bodyPr/>
          <a:lstStyle>
            <a:lvl1pPr defTabSz="449263">
              <a:defRPr/>
            </a:lvl1pPr>
          </a:lstStyle>
          <a:p>
            <a:fld id="{B83125D6-BA50-40EF-83EC-D71E1A9D78CA}" type="slidenum">
              <a:rPr lang="en-US" altLang="zh-TW"/>
              <a:pPr/>
              <a:t>‹#›</a:t>
            </a:fld>
            <a:endParaRPr lang="en-US" altLang="zh-TW"/>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5" name="頁尾版面配置區 2"/>
          <p:cNvSpPr>
            <a:spLocks noGrp="1"/>
          </p:cNvSpPr>
          <p:nvPr>
            <p:ph type="ftr" sz="quarter" idx="11"/>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6" name="投影片編號版面配置區 22"/>
          <p:cNvSpPr>
            <a:spLocks noGrp="1"/>
          </p:cNvSpPr>
          <p:nvPr>
            <p:ph type="sldNum" sz="quarter" idx="12"/>
          </p:nvPr>
        </p:nvSpPr>
        <p:spPr/>
        <p:txBody>
          <a:bodyPr/>
          <a:lstStyle>
            <a:lvl1pPr defTabSz="449263">
              <a:defRPr/>
            </a:lvl1pPr>
          </a:lstStyle>
          <a:p>
            <a:fld id="{94F87873-7B87-4CB5-B778-52687FE25CBF}" type="slidenum">
              <a:rPr lang="en-US" altLang="zh-TW"/>
              <a:pPr/>
              <a:t>‹#›</a:t>
            </a:fld>
            <a:endParaRPr lang="en-US" altLang="zh-TW"/>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1"/>
            <a:ext cx="2011680" cy="5851525"/>
          </a:xfrm>
        </p:spPr>
        <p:txBody>
          <a:bodyPr vert="eaVer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914400" y="274640"/>
            <a:ext cx="55626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5" name="頁尾版面配置區 2"/>
          <p:cNvSpPr>
            <a:spLocks noGrp="1"/>
          </p:cNvSpPr>
          <p:nvPr>
            <p:ph type="ftr" sz="quarter" idx="11"/>
          </p:nvPr>
        </p:nvSpPr>
        <p:spPr/>
        <p:txBody>
          <a:bodyPr/>
          <a:lstStyle>
            <a:lvl1pPr defTabSz="449263">
              <a:defRPr>
                <a:latin typeface="Times New Roman" panose="02020603050405020304" pitchFamily="18" charset="0"/>
                <a:ea typeface="標楷體" panose="03000509000000000000" pitchFamily="65" charset="-120"/>
              </a:defRPr>
            </a:lvl1pPr>
          </a:lstStyle>
          <a:p>
            <a:pPr>
              <a:defRPr/>
            </a:pPr>
            <a:endParaRPr lang="en-US" altLang="zh-TW"/>
          </a:p>
        </p:txBody>
      </p:sp>
      <p:sp>
        <p:nvSpPr>
          <p:cNvPr id="6" name="投影片編號版面配置區 22"/>
          <p:cNvSpPr>
            <a:spLocks noGrp="1"/>
          </p:cNvSpPr>
          <p:nvPr>
            <p:ph type="sldNum" sz="quarter" idx="12"/>
          </p:nvPr>
        </p:nvSpPr>
        <p:spPr/>
        <p:txBody>
          <a:bodyPr/>
          <a:lstStyle>
            <a:lvl1pPr defTabSz="449263">
              <a:defRPr/>
            </a:lvl1pPr>
          </a:lstStyle>
          <a:p>
            <a:fld id="{82501395-07D2-45DA-948A-3C9F981A2D6D}" type="slidenum">
              <a:rPr lang="en-US" altLang="zh-TW"/>
              <a:pPr/>
              <a:t>‹#›</a:t>
            </a:fld>
            <a:endParaRPr lang="en-US" altLang="zh-TW"/>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5" name="圓角矩形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10" name="矩形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9" name="副標題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TW" altLang="en-US" smtClean="0"/>
              <a:t>按一下以編輯母片副標題樣式</a:t>
            </a:r>
            <a:endParaRPr lang="en-US"/>
          </a:p>
        </p:txBody>
      </p:sp>
      <p:sp>
        <p:nvSpPr>
          <p:cNvPr id="8" name="標題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zh-TW" altLang="en-US" smtClean="0"/>
              <a:t>按一下以編輯母片標題樣式</a:t>
            </a:r>
            <a:endParaRPr lang="en-US"/>
          </a:p>
        </p:txBody>
      </p:sp>
      <p:sp>
        <p:nvSpPr>
          <p:cNvPr id="11" name="日期版面配置區 27"/>
          <p:cNvSpPr>
            <a:spLocks noGrp="1"/>
          </p:cNvSpPr>
          <p:nvPr>
            <p:ph type="dt" sz="half" idx="10"/>
          </p:nvPr>
        </p:nvSpPr>
        <p:spPr/>
        <p:txBody>
          <a:bodyPr/>
          <a:lstStyle>
            <a:lvl1pPr defTabSz="914400">
              <a:defRPr>
                <a:ea typeface="新細明體" panose="02020500000000000000" pitchFamily="18" charset="-120"/>
              </a:defRPr>
            </a:lvl1pPr>
          </a:lstStyle>
          <a:p>
            <a:pPr>
              <a:defRPr/>
            </a:pPr>
            <a:fld id="{6BE19DF6-F5F0-4561-94C6-24A5BC6E8314}" type="datetimeFigureOut">
              <a:rPr lang="zh-TW" altLang="en-US"/>
              <a:pPr>
                <a:defRPr/>
              </a:pPr>
              <a:t>2016/3/1</a:t>
            </a:fld>
            <a:endParaRPr lang="zh-TW" altLang="en-US"/>
          </a:p>
        </p:txBody>
      </p:sp>
      <p:sp>
        <p:nvSpPr>
          <p:cNvPr id="12" name="頁尾版面配置區 16"/>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13" name="投影片編號版面配置區 28"/>
          <p:cNvSpPr>
            <a:spLocks noGrp="1"/>
          </p:cNvSpPr>
          <p:nvPr>
            <p:ph type="sldNum" sz="quarter" idx="12"/>
          </p:nvPr>
        </p:nvSpPr>
        <p:spPr/>
        <p:txBody>
          <a:bodyPr/>
          <a:lstStyle>
            <a:lvl1pPr defTabSz="914400">
              <a:defRPr kumimoji="1"/>
            </a:lvl1pPr>
          </a:lstStyle>
          <a:p>
            <a:fld id="{B8D37CDE-2BE6-41C5-A583-86FB4F89B7D5}"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8" name="內容版面配置區 7"/>
          <p:cNvSpPr>
            <a:spLocks noGrp="1"/>
          </p:cNvSpPr>
          <p:nvPr>
            <p:ph sz="quarter" idx="1"/>
          </p:nvPr>
        </p:nvSpPr>
        <p:spPr>
          <a:xfrm>
            <a:off x="914400" y="1447800"/>
            <a:ext cx="777240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33D5330F-AA43-4668-B231-D4A595864EA0}"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1621068E-7B3B-4F5A-B44E-58C5CD54ED1C}" type="slidenum">
              <a:rPr lang="en-US" altLang="zh-TW"/>
              <a:pPr/>
              <a:t>‹#›</a:t>
            </a:fld>
            <a:endParaRPr lang="en-US" altLang="zh-TW"/>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區段標題">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5" name="圓角矩形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8" name="矩形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722313" y="952500"/>
            <a:ext cx="7772400" cy="1362075"/>
          </a:xfrm>
        </p:spPr>
        <p:txBody>
          <a:bodyPr/>
          <a:lstStyle>
            <a:lvl1pPr algn="l">
              <a:buNone/>
              <a:defRPr sz="4000" b="0" cap="none"/>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TW" altLang="en-US" smtClean="0"/>
              <a:t>按一下以編輯母片文字樣式</a:t>
            </a:r>
          </a:p>
        </p:txBody>
      </p:sp>
      <p:sp>
        <p:nvSpPr>
          <p:cNvPr id="9" name="日期版面配置區 3"/>
          <p:cNvSpPr>
            <a:spLocks noGrp="1"/>
          </p:cNvSpPr>
          <p:nvPr>
            <p:ph type="dt" sz="half" idx="10"/>
          </p:nvPr>
        </p:nvSpPr>
        <p:spPr/>
        <p:txBody>
          <a:bodyPr/>
          <a:lstStyle>
            <a:lvl1pPr defTabSz="914400">
              <a:defRPr>
                <a:ea typeface="新細明體" panose="02020500000000000000" pitchFamily="18" charset="-120"/>
              </a:defRPr>
            </a:lvl1pPr>
          </a:lstStyle>
          <a:p>
            <a:pPr>
              <a:defRPr/>
            </a:pPr>
            <a:fld id="{3F5A7E51-AECF-4FDE-8923-8AC6A3FF97E8}" type="datetimeFigureOut">
              <a:rPr lang="zh-TW" altLang="en-US"/>
              <a:pPr>
                <a:defRPr/>
              </a:pPr>
              <a:t>2016/3/1</a:t>
            </a:fld>
            <a:endParaRPr lang="zh-TW" altLang="en-US"/>
          </a:p>
        </p:txBody>
      </p:sp>
      <p:sp>
        <p:nvSpPr>
          <p:cNvPr id="10" name="頁尾版面配置區 4"/>
          <p:cNvSpPr>
            <a:spLocks noGrp="1"/>
          </p:cNvSpPr>
          <p:nvPr>
            <p:ph type="ftr" sz="quarter" idx="11"/>
          </p:nvPr>
        </p:nvSpPr>
        <p:spPr>
          <a:xfrm>
            <a:off x="800100" y="6172200"/>
            <a:ext cx="4000500" cy="457200"/>
          </a:xfrm>
        </p:spPr>
        <p:txBody>
          <a:bodyPr/>
          <a:lstStyle>
            <a:lvl1pPr defTabSz="914400">
              <a:defRPr>
                <a:ea typeface="新細明體" panose="02020500000000000000" pitchFamily="18" charset="-120"/>
              </a:defRPr>
            </a:lvl1pPr>
          </a:lstStyle>
          <a:p>
            <a:pPr>
              <a:defRPr/>
            </a:pPr>
            <a:endParaRPr lang="zh-TW" altLang="en-US"/>
          </a:p>
        </p:txBody>
      </p:sp>
      <p:sp>
        <p:nvSpPr>
          <p:cNvPr id="11" name="投影片編號版面配置區 5"/>
          <p:cNvSpPr>
            <a:spLocks noGrp="1"/>
          </p:cNvSpPr>
          <p:nvPr>
            <p:ph type="sldNum" sz="quarter" idx="12"/>
          </p:nvPr>
        </p:nvSpPr>
        <p:spPr>
          <a:xfrm>
            <a:off x="146050" y="6208713"/>
            <a:ext cx="457200" cy="457200"/>
          </a:xfrm>
        </p:spPr>
        <p:txBody>
          <a:bodyPr/>
          <a:lstStyle>
            <a:lvl1pPr defTabSz="914400">
              <a:defRPr kumimoji="1"/>
            </a:lvl1pPr>
          </a:lstStyle>
          <a:p>
            <a:fld id="{F20C6476-2EF5-46F4-A6FF-BF2512196195}"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9" name="內容版面配置區 8"/>
          <p:cNvSpPr>
            <a:spLocks noGrp="1"/>
          </p:cNvSpPr>
          <p:nvPr>
            <p:ph sz="quarter" idx="1"/>
          </p:nvPr>
        </p:nvSpPr>
        <p:spPr>
          <a:xfrm>
            <a:off x="91440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1" name="內容版面配置區 10"/>
          <p:cNvSpPr>
            <a:spLocks noGrp="1"/>
          </p:cNvSpPr>
          <p:nvPr>
            <p:ph sz="quarter" idx="2"/>
          </p:nvPr>
        </p:nvSpPr>
        <p:spPr>
          <a:xfrm>
            <a:off x="493395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F8B6F628-A439-4395-88FC-8D1C06058CD0}" type="datetimeFigureOut">
              <a:rPr lang="zh-TW" altLang="en-US"/>
              <a:pPr>
                <a:defRPr/>
              </a:pPr>
              <a:t>2016/3/1</a:t>
            </a:fld>
            <a:endParaRPr lang="zh-TW" altLang="en-US"/>
          </a:p>
        </p:txBody>
      </p:sp>
      <p:sp>
        <p:nvSpPr>
          <p:cNvPr id="6"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7" name="投影片編號版面配置區 22"/>
          <p:cNvSpPr>
            <a:spLocks noGrp="1"/>
          </p:cNvSpPr>
          <p:nvPr>
            <p:ph type="sldNum" sz="quarter" idx="12"/>
          </p:nvPr>
        </p:nvSpPr>
        <p:spPr/>
        <p:txBody>
          <a:bodyPr/>
          <a:lstStyle>
            <a:lvl1pPr defTabSz="914400">
              <a:defRPr kumimoji="1"/>
            </a:lvl1pPr>
          </a:lstStyle>
          <a:p>
            <a:fld id="{384B82C0-B18A-42C0-A1F7-5EE5A584EB01}" type="slidenum">
              <a:rPr lang="en-US" altLang="zh-TW"/>
              <a:pPr/>
              <a:t>‹#›</a:t>
            </a:fld>
            <a:endParaRPr lang="en-US" altLang="zh-TW"/>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914400" y="273050"/>
            <a:ext cx="7772400" cy="1143000"/>
          </a:xfrm>
        </p:spPr>
        <p:txBody>
          <a:bodyPr/>
          <a:lstStyle>
            <a:lvl1pPr>
              <a:defRPr/>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4" name="文字版面配置區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11" name="內容版面配置區 10"/>
          <p:cNvSpPr>
            <a:spLocks noGrp="1"/>
          </p:cNvSpPr>
          <p:nvPr>
            <p:ph sz="half" idx="2"/>
          </p:nvPr>
        </p:nvSpPr>
        <p:spPr>
          <a:xfrm>
            <a:off x="9144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3" name="內容版面配置區 12"/>
          <p:cNvSpPr>
            <a:spLocks noGrp="1"/>
          </p:cNvSpPr>
          <p:nvPr>
            <p:ph sz="half" idx="4"/>
          </p:nvPr>
        </p:nvSpPr>
        <p:spPr>
          <a:xfrm>
            <a:off x="49530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869D9827-9E67-4B6E-B618-00419BE7533E}" type="datetimeFigureOut">
              <a:rPr lang="zh-TW" altLang="en-US"/>
              <a:pPr>
                <a:defRPr/>
              </a:pPr>
              <a:t>2016/3/1</a:t>
            </a:fld>
            <a:endParaRPr lang="zh-TW" altLang="en-US"/>
          </a:p>
        </p:txBody>
      </p:sp>
      <p:sp>
        <p:nvSpPr>
          <p:cNvPr id="8"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9" name="投影片編號版面配置區 22"/>
          <p:cNvSpPr>
            <a:spLocks noGrp="1"/>
          </p:cNvSpPr>
          <p:nvPr>
            <p:ph type="sldNum" sz="quarter" idx="12"/>
          </p:nvPr>
        </p:nvSpPr>
        <p:spPr/>
        <p:txBody>
          <a:bodyPr/>
          <a:lstStyle>
            <a:lvl1pPr defTabSz="914400">
              <a:defRPr kumimoji="1"/>
            </a:lvl1pPr>
          </a:lstStyle>
          <a:p>
            <a:fld id="{E5190016-35B4-4195-AB1D-B1419785D5F9}" type="slidenum">
              <a:rPr lang="en-US" altLang="zh-TW"/>
              <a:pPr/>
              <a:t>‹#›</a:t>
            </a:fld>
            <a:endParaRPr lang="en-US" altLang="zh-TW"/>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668D08E6-A3B9-47BA-BF19-0582CD9E5868}" type="datetimeFigureOut">
              <a:rPr lang="zh-TW" altLang="en-US"/>
              <a:pPr>
                <a:defRPr/>
              </a:pPr>
              <a:t>2016/3/1</a:t>
            </a:fld>
            <a:endParaRPr lang="zh-TW" altLang="en-US"/>
          </a:p>
        </p:txBody>
      </p:sp>
      <p:sp>
        <p:nvSpPr>
          <p:cNvPr id="4"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5" name="投影片編號版面配置區 22"/>
          <p:cNvSpPr>
            <a:spLocks noGrp="1"/>
          </p:cNvSpPr>
          <p:nvPr>
            <p:ph type="sldNum" sz="quarter" idx="12"/>
          </p:nvPr>
        </p:nvSpPr>
        <p:spPr/>
        <p:txBody>
          <a:bodyPr/>
          <a:lstStyle>
            <a:lvl1pPr defTabSz="914400">
              <a:defRPr kumimoji="1"/>
            </a:lvl1pPr>
          </a:lstStyle>
          <a:p>
            <a:fld id="{EF00E185-0774-4B1D-9859-19AF510024F5}" type="slidenum">
              <a:rPr lang="en-US" altLang="zh-TW"/>
              <a:pPr/>
              <a:t>‹#›</a:t>
            </a:fld>
            <a:endParaRPr lang="en-US" altLang="zh-TW"/>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ABD8D882-A05F-439D-B32B-13A792A1A5AC}" type="datetimeFigureOut">
              <a:rPr lang="zh-TW" altLang="en-US"/>
              <a:pPr>
                <a:defRPr/>
              </a:pPr>
              <a:t>2016/3/1</a:t>
            </a:fld>
            <a:endParaRPr lang="zh-TW" altLang="en-US"/>
          </a:p>
        </p:txBody>
      </p:sp>
      <p:sp>
        <p:nvSpPr>
          <p:cNvPr id="3"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4" name="投影片編號版面配置區 22"/>
          <p:cNvSpPr>
            <a:spLocks noGrp="1"/>
          </p:cNvSpPr>
          <p:nvPr>
            <p:ph type="sldNum" sz="quarter" idx="12"/>
          </p:nvPr>
        </p:nvSpPr>
        <p:spPr/>
        <p:txBody>
          <a:bodyPr/>
          <a:lstStyle>
            <a:lvl1pPr defTabSz="914400">
              <a:defRPr kumimoji="1"/>
            </a:lvl1pPr>
          </a:lstStyle>
          <a:p>
            <a:fld id="{91CA00A5-0533-41A2-A77A-766CD5AF60D6}" type="slidenum">
              <a:rPr lang="en-US" altLang="zh-TW"/>
              <a:pPr/>
              <a:t>‹#›</a:t>
            </a:fld>
            <a:endParaRPr lang="en-US" altLang="zh-TW"/>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5" name="矩形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6" name="圓角矩形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914400" y="273050"/>
            <a:ext cx="7772400" cy="1143000"/>
          </a:xfrm>
        </p:spPr>
        <p:txBody>
          <a:bodyPr/>
          <a:lstStyle>
            <a:lvl1pPr algn="l">
              <a:buNone/>
              <a:defRPr sz="4000" b="0"/>
            </a:lvl1pPr>
          </a:lstStyle>
          <a:p>
            <a:r>
              <a:rPr lang="zh-TW" altLang="en-US" smtClean="0"/>
              <a:t>按一下以編輯母片標題樣式</a:t>
            </a:r>
            <a:endParaRPr lang="en-US"/>
          </a:p>
        </p:txBody>
      </p:sp>
      <p:sp>
        <p:nvSpPr>
          <p:cNvPr id="3" name="文字版面配置區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zh-TW" altLang="en-US" smtClean="0"/>
              <a:t>按一下以編輯母片文字樣式</a:t>
            </a:r>
          </a:p>
        </p:txBody>
      </p:sp>
      <p:sp>
        <p:nvSpPr>
          <p:cNvPr id="11" name="內容版面配置區 10"/>
          <p:cNvSpPr>
            <a:spLocks noGrp="1"/>
          </p:cNvSpPr>
          <p:nvPr>
            <p:ph sz="quarter" idx="1"/>
          </p:nvPr>
        </p:nvSpPr>
        <p:spPr>
          <a:xfrm>
            <a:off x="2971800" y="1600200"/>
            <a:ext cx="5715000" cy="4495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4"/>
          <p:cNvSpPr>
            <a:spLocks noGrp="1"/>
          </p:cNvSpPr>
          <p:nvPr>
            <p:ph type="dt" sz="half" idx="10"/>
          </p:nvPr>
        </p:nvSpPr>
        <p:spPr/>
        <p:txBody>
          <a:bodyPr/>
          <a:lstStyle>
            <a:lvl1pPr defTabSz="914400">
              <a:defRPr>
                <a:ea typeface="新細明體" panose="02020500000000000000" pitchFamily="18" charset="-120"/>
              </a:defRPr>
            </a:lvl1pPr>
          </a:lstStyle>
          <a:p>
            <a:pPr>
              <a:defRPr/>
            </a:pPr>
            <a:fld id="{AB11366F-1913-4B46-A677-69B85519DCBC}" type="datetimeFigureOut">
              <a:rPr lang="zh-TW" altLang="en-US"/>
              <a:pPr>
                <a:defRPr/>
              </a:pPr>
              <a:t>2016/3/1</a:t>
            </a:fld>
            <a:endParaRPr lang="zh-TW" altLang="en-US"/>
          </a:p>
        </p:txBody>
      </p:sp>
      <p:sp>
        <p:nvSpPr>
          <p:cNvPr id="8" name="頁尾版面配置區 5"/>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9" name="投影片編號版面配置區 6"/>
          <p:cNvSpPr>
            <a:spLocks noGrp="1"/>
          </p:cNvSpPr>
          <p:nvPr>
            <p:ph type="sldNum" sz="quarter" idx="12"/>
          </p:nvPr>
        </p:nvSpPr>
        <p:spPr/>
        <p:txBody>
          <a:bodyPr/>
          <a:lstStyle>
            <a:lvl1pPr defTabSz="914400">
              <a:defRPr kumimoji="1"/>
            </a:lvl1pPr>
          </a:lstStyle>
          <a:p>
            <a:fld id="{8E4710A5-1EDC-419F-8F28-D836BCD402B1}" type="slidenum">
              <a:rPr lang="en-US" altLang="zh-TW"/>
              <a:pPr/>
              <a:t>‹#›</a:t>
            </a:fld>
            <a:endParaRPr lang="en-US" altLang="zh-TW"/>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5" name="矩形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914400" y="4900550"/>
            <a:ext cx="7315200" cy="522288"/>
          </a:xfrm>
        </p:spPr>
        <p:txBody>
          <a:bodyPr anchor="ctr">
            <a:noAutofit/>
          </a:bodyPr>
          <a:lstStyle>
            <a:lvl1pPr algn="l">
              <a:buNone/>
              <a:defRPr sz="2800" b="0"/>
            </a:lvl1pPr>
          </a:lstStyle>
          <a:p>
            <a:r>
              <a:rPr lang="zh-TW" altLang="en-US" smtClean="0"/>
              <a:t>按一下以編輯母片標題樣式</a:t>
            </a:r>
            <a:endParaRPr lang="en-US"/>
          </a:p>
        </p:txBody>
      </p:sp>
      <p:sp>
        <p:nvSpPr>
          <p:cNvPr id="4" name="文字版面配置區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zh-TW" altLang="en-US" smtClean="0"/>
              <a:t>按一下以編輯母片文字樣式</a:t>
            </a:r>
          </a:p>
        </p:txBody>
      </p:sp>
      <p:sp>
        <p:nvSpPr>
          <p:cNvPr id="3" name="圖片版面配置區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zh-TW" altLang="en-US" noProof="0" smtClean="0"/>
              <a:t>按一下圖示以新增圖片</a:t>
            </a:r>
            <a:endParaRPr lang="en-US" noProof="0" dirty="0"/>
          </a:p>
        </p:txBody>
      </p:sp>
      <p:sp>
        <p:nvSpPr>
          <p:cNvPr id="8" name="日期版面配置區 4"/>
          <p:cNvSpPr>
            <a:spLocks noGrp="1"/>
          </p:cNvSpPr>
          <p:nvPr>
            <p:ph type="dt" sz="half" idx="10"/>
          </p:nvPr>
        </p:nvSpPr>
        <p:spPr/>
        <p:txBody>
          <a:bodyPr/>
          <a:lstStyle>
            <a:lvl1pPr defTabSz="914400">
              <a:defRPr>
                <a:ea typeface="新細明體" panose="02020500000000000000" pitchFamily="18" charset="-120"/>
              </a:defRPr>
            </a:lvl1pPr>
          </a:lstStyle>
          <a:p>
            <a:pPr>
              <a:defRPr/>
            </a:pPr>
            <a:fld id="{3DDC9D01-A943-4797-ABAA-76C3A184FE7C}" type="datetimeFigureOut">
              <a:rPr lang="zh-TW" altLang="en-US"/>
              <a:pPr>
                <a:defRPr/>
              </a:pPr>
              <a:t>2016/3/1</a:t>
            </a:fld>
            <a:endParaRPr lang="zh-TW" altLang="en-US"/>
          </a:p>
        </p:txBody>
      </p:sp>
      <p:sp>
        <p:nvSpPr>
          <p:cNvPr id="9" name="頁尾版面配置區 5"/>
          <p:cNvSpPr>
            <a:spLocks noGrp="1"/>
          </p:cNvSpPr>
          <p:nvPr>
            <p:ph type="ftr" sz="quarter" idx="11"/>
          </p:nvPr>
        </p:nvSpPr>
        <p:spPr>
          <a:xfrm>
            <a:off x="914400" y="6172200"/>
            <a:ext cx="3886200" cy="457200"/>
          </a:xfrm>
        </p:spPr>
        <p:txBody>
          <a:bodyPr/>
          <a:lstStyle>
            <a:lvl1pPr defTabSz="914400">
              <a:defRPr>
                <a:ea typeface="新細明體" panose="02020500000000000000" pitchFamily="18" charset="-120"/>
              </a:defRPr>
            </a:lvl1pPr>
          </a:lstStyle>
          <a:p>
            <a:pPr>
              <a:defRPr/>
            </a:pPr>
            <a:endParaRPr lang="zh-TW" altLang="en-US"/>
          </a:p>
        </p:txBody>
      </p:sp>
      <p:sp>
        <p:nvSpPr>
          <p:cNvPr id="10" name="投影片編號版面配置區 6"/>
          <p:cNvSpPr>
            <a:spLocks noGrp="1"/>
          </p:cNvSpPr>
          <p:nvPr>
            <p:ph type="sldNum" sz="quarter" idx="12"/>
          </p:nvPr>
        </p:nvSpPr>
        <p:spPr>
          <a:xfrm>
            <a:off x="146050" y="6208713"/>
            <a:ext cx="457200" cy="457200"/>
          </a:xfrm>
        </p:spPr>
        <p:txBody>
          <a:bodyPr/>
          <a:lstStyle>
            <a:lvl1pPr defTabSz="914400">
              <a:defRPr kumimoji="1"/>
            </a:lvl1pPr>
          </a:lstStyle>
          <a:p>
            <a:fld id="{10B6220F-DEF7-4B7B-9B71-732382D84327}" type="slidenum">
              <a:rPr lang="en-US" altLang="zh-TW"/>
              <a:pPr/>
              <a:t>‹#›</a:t>
            </a:fld>
            <a:endParaRPr lang="en-US" altLang="zh-TW"/>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70F60FC4-FD06-46E8-ADD3-A080FAB4CDE5}"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8DAC20C3-A84A-4587-AD45-97FC1AC70F7C}" type="slidenum">
              <a:rPr lang="en-US" altLang="zh-TW"/>
              <a:pPr/>
              <a:t>‹#›</a:t>
            </a:fld>
            <a:endParaRPr lang="en-US" altLang="zh-TW"/>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1"/>
            <a:ext cx="2011680" cy="5851525"/>
          </a:xfrm>
        </p:spPr>
        <p:txBody>
          <a:bodyPr vert="eaVer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914400" y="274640"/>
            <a:ext cx="55626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44C0CC8B-7219-4986-9D9F-AC4C6C4AAF19}"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A73DA7B3-D8EC-489E-8F92-3EE6ABBA7B4A}" type="slidenum">
              <a:rPr lang="en-US" altLang="zh-TW"/>
              <a:pPr/>
              <a:t>‹#›</a:t>
            </a:fld>
            <a:endParaRPr lang="en-US" altLang="zh-TW"/>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5" name="圓角矩形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10" name="矩形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9" name="副標題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TW" altLang="en-US" smtClean="0"/>
              <a:t>按一下以編輯母片副標題樣式</a:t>
            </a:r>
            <a:endParaRPr lang="en-US"/>
          </a:p>
        </p:txBody>
      </p:sp>
      <p:sp>
        <p:nvSpPr>
          <p:cNvPr id="8" name="標題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zh-TW" altLang="en-US" smtClean="0"/>
              <a:t>按一下以編輯母片標題樣式</a:t>
            </a:r>
            <a:endParaRPr lang="en-US"/>
          </a:p>
        </p:txBody>
      </p:sp>
      <p:sp>
        <p:nvSpPr>
          <p:cNvPr id="11" name="日期版面配置區 27"/>
          <p:cNvSpPr>
            <a:spLocks noGrp="1"/>
          </p:cNvSpPr>
          <p:nvPr>
            <p:ph type="dt" sz="half" idx="10"/>
          </p:nvPr>
        </p:nvSpPr>
        <p:spPr/>
        <p:txBody>
          <a:bodyPr/>
          <a:lstStyle>
            <a:lvl1pPr defTabSz="914400">
              <a:defRPr>
                <a:ea typeface="新細明體" panose="02020500000000000000" pitchFamily="18" charset="-120"/>
              </a:defRPr>
            </a:lvl1pPr>
          </a:lstStyle>
          <a:p>
            <a:pPr>
              <a:defRPr/>
            </a:pPr>
            <a:fld id="{D75130F8-882C-44E0-BBF5-FEF040856881}" type="datetimeFigureOut">
              <a:rPr lang="zh-TW" altLang="en-US"/>
              <a:pPr>
                <a:defRPr/>
              </a:pPr>
              <a:t>2016/3/1</a:t>
            </a:fld>
            <a:endParaRPr lang="zh-TW" altLang="en-US"/>
          </a:p>
        </p:txBody>
      </p:sp>
      <p:sp>
        <p:nvSpPr>
          <p:cNvPr id="12" name="頁尾版面配置區 16"/>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13" name="投影片編號版面配置區 28"/>
          <p:cNvSpPr>
            <a:spLocks noGrp="1"/>
          </p:cNvSpPr>
          <p:nvPr>
            <p:ph type="sldNum" sz="quarter" idx="12"/>
          </p:nvPr>
        </p:nvSpPr>
        <p:spPr/>
        <p:txBody>
          <a:bodyPr/>
          <a:lstStyle>
            <a:lvl1pPr defTabSz="914400">
              <a:defRPr kumimoji="1"/>
            </a:lvl1pPr>
          </a:lstStyle>
          <a:p>
            <a:fld id="{BC677F4F-B8DD-4D56-BBB3-F4E3B16439FF}"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8" name="內容版面配置區 7"/>
          <p:cNvSpPr>
            <a:spLocks noGrp="1"/>
          </p:cNvSpPr>
          <p:nvPr>
            <p:ph sz="quarter" idx="1"/>
          </p:nvPr>
        </p:nvSpPr>
        <p:spPr>
          <a:xfrm>
            <a:off x="914400" y="1447800"/>
            <a:ext cx="777240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48D7A2AF-37EE-4553-982A-D1B499588544}"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21DD67A7-B2DF-4244-9F80-4A9119CCB2B8}" type="slidenum">
              <a:rPr lang="en-US" altLang="zh-TW"/>
              <a:pPr/>
              <a:t>‹#›</a:t>
            </a:fld>
            <a:endParaRPr lang="en-US" altLang="zh-TW"/>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區段標題">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5" name="圓角矩形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8" name="矩形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722313" y="952500"/>
            <a:ext cx="7772400" cy="1362075"/>
          </a:xfrm>
        </p:spPr>
        <p:txBody>
          <a:bodyPr/>
          <a:lstStyle>
            <a:lvl1pPr algn="l">
              <a:buNone/>
              <a:defRPr sz="4000" b="0" cap="none"/>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TW" altLang="en-US" smtClean="0"/>
              <a:t>按一下以編輯母片文字樣式</a:t>
            </a:r>
          </a:p>
        </p:txBody>
      </p:sp>
      <p:sp>
        <p:nvSpPr>
          <p:cNvPr id="9" name="日期版面配置區 3"/>
          <p:cNvSpPr>
            <a:spLocks noGrp="1"/>
          </p:cNvSpPr>
          <p:nvPr>
            <p:ph type="dt" sz="half" idx="10"/>
          </p:nvPr>
        </p:nvSpPr>
        <p:spPr/>
        <p:txBody>
          <a:bodyPr/>
          <a:lstStyle>
            <a:lvl1pPr defTabSz="914400">
              <a:defRPr>
                <a:ea typeface="新細明體" panose="02020500000000000000" pitchFamily="18" charset="-120"/>
              </a:defRPr>
            </a:lvl1pPr>
          </a:lstStyle>
          <a:p>
            <a:pPr>
              <a:defRPr/>
            </a:pPr>
            <a:fld id="{275A141D-29DF-4B03-ABE7-BEC58C8D83CF}" type="datetimeFigureOut">
              <a:rPr lang="zh-TW" altLang="en-US"/>
              <a:pPr>
                <a:defRPr/>
              </a:pPr>
              <a:t>2016/3/1</a:t>
            </a:fld>
            <a:endParaRPr lang="zh-TW" altLang="en-US"/>
          </a:p>
        </p:txBody>
      </p:sp>
      <p:sp>
        <p:nvSpPr>
          <p:cNvPr id="10" name="頁尾版面配置區 4"/>
          <p:cNvSpPr>
            <a:spLocks noGrp="1"/>
          </p:cNvSpPr>
          <p:nvPr>
            <p:ph type="ftr" sz="quarter" idx="11"/>
          </p:nvPr>
        </p:nvSpPr>
        <p:spPr>
          <a:xfrm>
            <a:off x="800100" y="6172200"/>
            <a:ext cx="4000500" cy="457200"/>
          </a:xfrm>
        </p:spPr>
        <p:txBody>
          <a:bodyPr/>
          <a:lstStyle>
            <a:lvl1pPr defTabSz="914400">
              <a:defRPr>
                <a:ea typeface="新細明體" panose="02020500000000000000" pitchFamily="18" charset="-120"/>
              </a:defRPr>
            </a:lvl1pPr>
          </a:lstStyle>
          <a:p>
            <a:pPr>
              <a:defRPr/>
            </a:pPr>
            <a:endParaRPr lang="zh-TW" altLang="en-US"/>
          </a:p>
        </p:txBody>
      </p:sp>
      <p:sp>
        <p:nvSpPr>
          <p:cNvPr id="11" name="投影片編號版面配置區 5"/>
          <p:cNvSpPr>
            <a:spLocks noGrp="1"/>
          </p:cNvSpPr>
          <p:nvPr>
            <p:ph type="sldNum" sz="quarter" idx="12"/>
          </p:nvPr>
        </p:nvSpPr>
        <p:spPr>
          <a:xfrm>
            <a:off x="146050" y="6208713"/>
            <a:ext cx="457200" cy="457200"/>
          </a:xfrm>
        </p:spPr>
        <p:txBody>
          <a:bodyPr/>
          <a:lstStyle>
            <a:lvl1pPr defTabSz="914400">
              <a:defRPr kumimoji="1"/>
            </a:lvl1pPr>
          </a:lstStyle>
          <a:p>
            <a:fld id="{971532B3-CA72-448E-B996-D102D86AEF27}"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9" name="內容版面配置區 8"/>
          <p:cNvSpPr>
            <a:spLocks noGrp="1"/>
          </p:cNvSpPr>
          <p:nvPr>
            <p:ph sz="quarter" idx="1"/>
          </p:nvPr>
        </p:nvSpPr>
        <p:spPr>
          <a:xfrm>
            <a:off x="91440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1" name="內容版面配置區 10"/>
          <p:cNvSpPr>
            <a:spLocks noGrp="1"/>
          </p:cNvSpPr>
          <p:nvPr>
            <p:ph sz="quarter" idx="2"/>
          </p:nvPr>
        </p:nvSpPr>
        <p:spPr>
          <a:xfrm>
            <a:off x="493395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E221D87A-AC21-4CA8-AF83-56CF025DF706}" type="datetimeFigureOut">
              <a:rPr lang="zh-TW" altLang="en-US"/>
              <a:pPr>
                <a:defRPr/>
              </a:pPr>
              <a:t>2016/3/1</a:t>
            </a:fld>
            <a:endParaRPr lang="zh-TW" altLang="en-US"/>
          </a:p>
        </p:txBody>
      </p:sp>
      <p:sp>
        <p:nvSpPr>
          <p:cNvPr id="6"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7" name="投影片編號版面配置區 22"/>
          <p:cNvSpPr>
            <a:spLocks noGrp="1"/>
          </p:cNvSpPr>
          <p:nvPr>
            <p:ph type="sldNum" sz="quarter" idx="12"/>
          </p:nvPr>
        </p:nvSpPr>
        <p:spPr/>
        <p:txBody>
          <a:bodyPr/>
          <a:lstStyle>
            <a:lvl1pPr defTabSz="914400">
              <a:defRPr kumimoji="1"/>
            </a:lvl1pPr>
          </a:lstStyle>
          <a:p>
            <a:fld id="{70B3A868-30A7-49E9-8221-58BAF108CA17}" type="slidenum">
              <a:rPr lang="en-US" altLang="zh-TW"/>
              <a:pPr/>
              <a:t>‹#›</a:t>
            </a:fld>
            <a:endParaRPr lang="en-US" altLang="zh-TW"/>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914400" y="273050"/>
            <a:ext cx="7772400" cy="1143000"/>
          </a:xfrm>
        </p:spPr>
        <p:txBody>
          <a:bodyPr/>
          <a:lstStyle>
            <a:lvl1pPr>
              <a:defRPr/>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4" name="文字版面配置區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11" name="內容版面配置區 10"/>
          <p:cNvSpPr>
            <a:spLocks noGrp="1"/>
          </p:cNvSpPr>
          <p:nvPr>
            <p:ph sz="half" idx="2"/>
          </p:nvPr>
        </p:nvSpPr>
        <p:spPr>
          <a:xfrm>
            <a:off x="9144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3" name="內容版面配置區 12"/>
          <p:cNvSpPr>
            <a:spLocks noGrp="1"/>
          </p:cNvSpPr>
          <p:nvPr>
            <p:ph sz="half" idx="4"/>
          </p:nvPr>
        </p:nvSpPr>
        <p:spPr>
          <a:xfrm>
            <a:off x="49530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B83B73F7-6C10-429C-9F30-3F38D409E981}" type="datetimeFigureOut">
              <a:rPr lang="zh-TW" altLang="en-US"/>
              <a:pPr>
                <a:defRPr/>
              </a:pPr>
              <a:t>2016/3/1</a:t>
            </a:fld>
            <a:endParaRPr lang="zh-TW" altLang="en-US"/>
          </a:p>
        </p:txBody>
      </p:sp>
      <p:sp>
        <p:nvSpPr>
          <p:cNvPr id="8"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9" name="投影片編號版面配置區 22"/>
          <p:cNvSpPr>
            <a:spLocks noGrp="1"/>
          </p:cNvSpPr>
          <p:nvPr>
            <p:ph type="sldNum" sz="quarter" idx="12"/>
          </p:nvPr>
        </p:nvSpPr>
        <p:spPr/>
        <p:txBody>
          <a:bodyPr/>
          <a:lstStyle>
            <a:lvl1pPr defTabSz="914400">
              <a:defRPr kumimoji="1"/>
            </a:lvl1pPr>
          </a:lstStyle>
          <a:p>
            <a:fld id="{C923C53D-34D0-4202-94EB-AFC9FE38724A}" type="slidenum">
              <a:rPr lang="en-US" altLang="zh-TW"/>
              <a:pPr/>
              <a:t>‹#›</a:t>
            </a:fld>
            <a:endParaRPr lang="en-US" altLang="zh-TW"/>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DCA877B8-6B02-4AB8-AC28-FA8E1349E27B}" type="datetimeFigureOut">
              <a:rPr lang="zh-TW" altLang="en-US"/>
              <a:pPr>
                <a:defRPr/>
              </a:pPr>
              <a:t>2016/3/1</a:t>
            </a:fld>
            <a:endParaRPr lang="zh-TW" altLang="en-US"/>
          </a:p>
        </p:txBody>
      </p:sp>
      <p:sp>
        <p:nvSpPr>
          <p:cNvPr id="4"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5" name="投影片編號版面配置區 22"/>
          <p:cNvSpPr>
            <a:spLocks noGrp="1"/>
          </p:cNvSpPr>
          <p:nvPr>
            <p:ph type="sldNum" sz="quarter" idx="12"/>
          </p:nvPr>
        </p:nvSpPr>
        <p:spPr/>
        <p:txBody>
          <a:bodyPr/>
          <a:lstStyle>
            <a:lvl1pPr defTabSz="914400">
              <a:defRPr kumimoji="1"/>
            </a:lvl1pPr>
          </a:lstStyle>
          <a:p>
            <a:fld id="{70FF0971-E5DD-4E21-98BF-31CB9981C6FC}" type="slidenum">
              <a:rPr lang="en-US" altLang="zh-TW"/>
              <a:pPr/>
              <a:t>‹#›</a:t>
            </a:fld>
            <a:endParaRPr lang="en-US" altLang="zh-TW"/>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7628EBAF-1708-4CDF-9C98-21310F60BF48}" type="datetimeFigureOut">
              <a:rPr lang="zh-TW" altLang="en-US"/>
              <a:pPr>
                <a:defRPr/>
              </a:pPr>
              <a:t>2016/3/1</a:t>
            </a:fld>
            <a:endParaRPr lang="zh-TW" altLang="en-US"/>
          </a:p>
        </p:txBody>
      </p:sp>
      <p:sp>
        <p:nvSpPr>
          <p:cNvPr id="3"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4" name="投影片編號版面配置區 22"/>
          <p:cNvSpPr>
            <a:spLocks noGrp="1"/>
          </p:cNvSpPr>
          <p:nvPr>
            <p:ph type="sldNum" sz="quarter" idx="12"/>
          </p:nvPr>
        </p:nvSpPr>
        <p:spPr/>
        <p:txBody>
          <a:bodyPr/>
          <a:lstStyle>
            <a:lvl1pPr defTabSz="914400">
              <a:defRPr kumimoji="1"/>
            </a:lvl1pPr>
          </a:lstStyle>
          <a:p>
            <a:fld id="{ACA4A3FF-83FE-4A9C-8E9E-EE83DE85B96B}" type="slidenum">
              <a:rPr lang="en-US" altLang="zh-TW"/>
              <a:pPr/>
              <a:t>‹#›</a:t>
            </a:fld>
            <a:endParaRPr lang="en-US" altLang="zh-TW"/>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5" name="矩形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6" name="圓角矩形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914400" y="273050"/>
            <a:ext cx="7772400" cy="1143000"/>
          </a:xfrm>
        </p:spPr>
        <p:txBody>
          <a:bodyPr/>
          <a:lstStyle>
            <a:lvl1pPr algn="l">
              <a:buNone/>
              <a:defRPr sz="4000" b="0"/>
            </a:lvl1pPr>
          </a:lstStyle>
          <a:p>
            <a:r>
              <a:rPr lang="zh-TW" altLang="en-US" smtClean="0"/>
              <a:t>按一下以編輯母片標題樣式</a:t>
            </a:r>
            <a:endParaRPr lang="en-US"/>
          </a:p>
        </p:txBody>
      </p:sp>
      <p:sp>
        <p:nvSpPr>
          <p:cNvPr id="3" name="文字版面配置區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zh-TW" altLang="en-US" smtClean="0"/>
              <a:t>按一下以編輯母片文字樣式</a:t>
            </a:r>
          </a:p>
        </p:txBody>
      </p:sp>
      <p:sp>
        <p:nvSpPr>
          <p:cNvPr id="11" name="內容版面配置區 10"/>
          <p:cNvSpPr>
            <a:spLocks noGrp="1"/>
          </p:cNvSpPr>
          <p:nvPr>
            <p:ph sz="quarter" idx="1"/>
          </p:nvPr>
        </p:nvSpPr>
        <p:spPr>
          <a:xfrm>
            <a:off x="2971800" y="1600200"/>
            <a:ext cx="5715000" cy="4495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4"/>
          <p:cNvSpPr>
            <a:spLocks noGrp="1"/>
          </p:cNvSpPr>
          <p:nvPr>
            <p:ph type="dt" sz="half" idx="10"/>
          </p:nvPr>
        </p:nvSpPr>
        <p:spPr/>
        <p:txBody>
          <a:bodyPr/>
          <a:lstStyle>
            <a:lvl1pPr defTabSz="914400">
              <a:defRPr>
                <a:ea typeface="新細明體" panose="02020500000000000000" pitchFamily="18" charset="-120"/>
              </a:defRPr>
            </a:lvl1pPr>
          </a:lstStyle>
          <a:p>
            <a:pPr>
              <a:defRPr/>
            </a:pPr>
            <a:fld id="{A5DDB2AF-A892-44FE-B8DB-2595FB2D4313}" type="datetimeFigureOut">
              <a:rPr lang="zh-TW" altLang="en-US"/>
              <a:pPr>
                <a:defRPr/>
              </a:pPr>
              <a:t>2016/3/1</a:t>
            </a:fld>
            <a:endParaRPr lang="zh-TW" altLang="en-US"/>
          </a:p>
        </p:txBody>
      </p:sp>
      <p:sp>
        <p:nvSpPr>
          <p:cNvPr id="8" name="頁尾版面配置區 5"/>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9" name="投影片編號版面配置區 6"/>
          <p:cNvSpPr>
            <a:spLocks noGrp="1"/>
          </p:cNvSpPr>
          <p:nvPr>
            <p:ph type="sldNum" sz="quarter" idx="12"/>
          </p:nvPr>
        </p:nvSpPr>
        <p:spPr/>
        <p:txBody>
          <a:bodyPr/>
          <a:lstStyle>
            <a:lvl1pPr defTabSz="914400">
              <a:defRPr kumimoji="1"/>
            </a:lvl1pPr>
          </a:lstStyle>
          <a:p>
            <a:fld id="{D246F15E-16BF-4BBA-8A50-9D5C9EBF6228}" type="slidenum">
              <a:rPr lang="en-US" altLang="zh-TW"/>
              <a:pPr/>
              <a:t>‹#›</a:t>
            </a:fld>
            <a:endParaRPr lang="en-US" altLang="zh-TW"/>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5" name="矩形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914400" y="4900550"/>
            <a:ext cx="7315200" cy="522288"/>
          </a:xfrm>
        </p:spPr>
        <p:txBody>
          <a:bodyPr anchor="ctr">
            <a:noAutofit/>
          </a:bodyPr>
          <a:lstStyle>
            <a:lvl1pPr algn="l">
              <a:buNone/>
              <a:defRPr sz="2800" b="0"/>
            </a:lvl1pPr>
          </a:lstStyle>
          <a:p>
            <a:r>
              <a:rPr lang="zh-TW" altLang="en-US" smtClean="0"/>
              <a:t>按一下以編輯母片標題樣式</a:t>
            </a:r>
            <a:endParaRPr lang="en-US"/>
          </a:p>
        </p:txBody>
      </p:sp>
      <p:sp>
        <p:nvSpPr>
          <p:cNvPr id="4" name="文字版面配置區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zh-TW" altLang="en-US" smtClean="0"/>
              <a:t>按一下以編輯母片文字樣式</a:t>
            </a:r>
          </a:p>
        </p:txBody>
      </p:sp>
      <p:sp>
        <p:nvSpPr>
          <p:cNvPr id="3" name="圖片版面配置區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zh-TW" altLang="en-US" noProof="0" smtClean="0"/>
              <a:t>按一下圖示以新增圖片</a:t>
            </a:r>
            <a:endParaRPr lang="en-US" noProof="0" dirty="0"/>
          </a:p>
        </p:txBody>
      </p:sp>
      <p:sp>
        <p:nvSpPr>
          <p:cNvPr id="8" name="日期版面配置區 4"/>
          <p:cNvSpPr>
            <a:spLocks noGrp="1"/>
          </p:cNvSpPr>
          <p:nvPr>
            <p:ph type="dt" sz="half" idx="10"/>
          </p:nvPr>
        </p:nvSpPr>
        <p:spPr/>
        <p:txBody>
          <a:bodyPr/>
          <a:lstStyle>
            <a:lvl1pPr defTabSz="914400">
              <a:defRPr>
                <a:ea typeface="新細明體" panose="02020500000000000000" pitchFamily="18" charset="-120"/>
              </a:defRPr>
            </a:lvl1pPr>
          </a:lstStyle>
          <a:p>
            <a:pPr>
              <a:defRPr/>
            </a:pPr>
            <a:fld id="{F5A4CB30-59CF-41DC-8240-6A470AA7437B}" type="datetimeFigureOut">
              <a:rPr lang="zh-TW" altLang="en-US"/>
              <a:pPr>
                <a:defRPr/>
              </a:pPr>
              <a:t>2016/3/1</a:t>
            </a:fld>
            <a:endParaRPr lang="zh-TW" altLang="en-US"/>
          </a:p>
        </p:txBody>
      </p:sp>
      <p:sp>
        <p:nvSpPr>
          <p:cNvPr id="9" name="頁尾版面配置區 5"/>
          <p:cNvSpPr>
            <a:spLocks noGrp="1"/>
          </p:cNvSpPr>
          <p:nvPr>
            <p:ph type="ftr" sz="quarter" idx="11"/>
          </p:nvPr>
        </p:nvSpPr>
        <p:spPr>
          <a:xfrm>
            <a:off x="914400" y="6172200"/>
            <a:ext cx="3886200" cy="457200"/>
          </a:xfrm>
        </p:spPr>
        <p:txBody>
          <a:bodyPr/>
          <a:lstStyle>
            <a:lvl1pPr defTabSz="914400">
              <a:defRPr>
                <a:ea typeface="新細明體" panose="02020500000000000000" pitchFamily="18" charset="-120"/>
              </a:defRPr>
            </a:lvl1pPr>
          </a:lstStyle>
          <a:p>
            <a:pPr>
              <a:defRPr/>
            </a:pPr>
            <a:endParaRPr lang="zh-TW" altLang="en-US"/>
          </a:p>
        </p:txBody>
      </p:sp>
      <p:sp>
        <p:nvSpPr>
          <p:cNvPr id="10" name="投影片編號版面配置區 6"/>
          <p:cNvSpPr>
            <a:spLocks noGrp="1"/>
          </p:cNvSpPr>
          <p:nvPr>
            <p:ph type="sldNum" sz="quarter" idx="12"/>
          </p:nvPr>
        </p:nvSpPr>
        <p:spPr>
          <a:xfrm>
            <a:off x="146050" y="6208713"/>
            <a:ext cx="457200" cy="457200"/>
          </a:xfrm>
        </p:spPr>
        <p:txBody>
          <a:bodyPr/>
          <a:lstStyle>
            <a:lvl1pPr defTabSz="914400">
              <a:defRPr kumimoji="1"/>
            </a:lvl1pPr>
          </a:lstStyle>
          <a:p>
            <a:fld id="{94C44483-817E-42E4-A097-0F738E447CFE}" type="slidenum">
              <a:rPr lang="en-US" altLang="zh-TW"/>
              <a:pPr/>
              <a:t>‹#›</a:t>
            </a:fld>
            <a:endParaRPr lang="en-US" altLang="zh-TW"/>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AB24A4F0-40B3-418F-BE2B-5A61E82975C0}"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3346D8D0-8EBF-42B2-BFFF-6C2ACD16092A}" type="slidenum">
              <a:rPr lang="en-US" altLang="zh-TW"/>
              <a:pPr/>
              <a:t>‹#›</a:t>
            </a:fld>
            <a:endParaRPr lang="en-US" altLang="zh-TW"/>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1"/>
            <a:ext cx="2011680" cy="5851525"/>
          </a:xfrm>
        </p:spPr>
        <p:txBody>
          <a:bodyPr vert="eaVer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914400" y="274640"/>
            <a:ext cx="55626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156E7649-C557-4953-AE02-6BE83A66E1F4}"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A5104085-BD29-4B6E-8DEA-BAAB647399B1}" type="slidenum">
              <a:rPr lang="en-US" altLang="zh-TW"/>
              <a:pPr/>
              <a:t>‹#›</a:t>
            </a:fld>
            <a:endParaRPr lang="en-US" altLang="zh-TW"/>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5" name="圓角矩形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10" name="矩形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9" name="副標題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TW" altLang="en-US" smtClean="0"/>
              <a:t>按一下以編輯母片副標題樣式</a:t>
            </a:r>
            <a:endParaRPr lang="en-US"/>
          </a:p>
        </p:txBody>
      </p:sp>
      <p:sp>
        <p:nvSpPr>
          <p:cNvPr id="8" name="標題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zh-TW" altLang="en-US" smtClean="0"/>
              <a:t>按一下以編輯母片標題樣式</a:t>
            </a:r>
            <a:endParaRPr lang="en-US"/>
          </a:p>
        </p:txBody>
      </p:sp>
      <p:sp>
        <p:nvSpPr>
          <p:cNvPr id="11" name="日期版面配置區 27"/>
          <p:cNvSpPr>
            <a:spLocks noGrp="1"/>
          </p:cNvSpPr>
          <p:nvPr>
            <p:ph type="dt" sz="half" idx="10"/>
          </p:nvPr>
        </p:nvSpPr>
        <p:spPr/>
        <p:txBody>
          <a:bodyPr/>
          <a:lstStyle>
            <a:lvl1pPr defTabSz="914400">
              <a:defRPr>
                <a:ea typeface="新細明體" panose="02020500000000000000" pitchFamily="18" charset="-120"/>
              </a:defRPr>
            </a:lvl1pPr>
          </a:lstStyle>
          <a:p>
            <a:pPr>
              <a:defRPr/>
            </a:pPr>
            <a:fld id="{CB0B7F22-E73A-4C59-B828-7EFB5B8FAC9A}" type="datetimeFigureOut">
              <a:rPr lang="zh-TW" altLang="en-US"/>
              <a:pPr>
                <a:defRPr/>
              </a:pPr>
              <a:t>2016/3/1</a:t>
            </a:fld>
            <a:endParaRPr lang="zh-TW" altLang="en-US"/>
          </a:p>
        </p:txBody>
      </p:sp>
      <p:sp>
        <p:nvSpPr>
          <p:cNvPr id="12" name="頁尾版面配置區 16"/>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13" name="投影片編號版面配置區 28"/>
          <p:cNvSpPr>
            <a:spLocks noGrp="1"/>
          </p:cNvSpPr>
          <p:nvPr>
            <p:ph type="sldNum" sz="quarter" idx="12"/>
          </p:nvPr>
        </p:nvSpPr>
        <p:spPr/>
        <p:txBody>
          <a:bodyPr/>
          <a:lstStyle>
            <a:lvl1pPr defTabSz="914400">
              <a:defRPr kumimoji="1"/>
            </a:lvl1pPr>
          </a:lstStyle>
          <a:p>
            <a:fld id="{BC158AD9-BC01-4603-A36F-E70214BA4ABE}"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8" name="內容版面配置區 7"/>
          <p:cNvSpPr>
            <a:spLocks noGrp="1"/>
          </p:cNvSpPr>
          <p:nvPr>
            <p:ph sz="quarter" idx="1"/>
          </p:nvPr>
        </p:nvSpPr>
        <p:spPr>
          <a:xfrm>
            <a:off x="914400" y="1447800"/>
            <a:ext cx="777240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A0420211-4CC7-4FD4-9E01-770895D3704F}"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3C0CF9F0-1628-40F2-94F5-181F13F3EFCE}" type="slidenum">
              <a:rPr lang="en-US" altLang="zh-TW"/>
              <a:pPr/>
              <a:t>‹#›</a:t>
            </a:fld>
            <a:endParaRPr lang="en-US" altLang="zh-TW"/>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secHead" preserve="1">
  <p:cSld name="區段標題">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5" name="圓角矩形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8" name="矩形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722313" y="952500"/>
            <a:ext cx="7772400" cy="1362075"/>
          </a:xfrm>
        </p:spPr>
        <p:txBody>
          <a:bodyPr/>
          <a:lstStyle>
            <a:lvl1pPr algn="l">
              <a:buNone/>
              <a:defRPr sz="4000" b="0" cap="none"/>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TW" altLang="en-US" smtClean="0"/>
              <a:t>按一下以編輯母片文字樣式</a:t>
            </a:r>
          </a:p>
        </p:txBody>
      </p:sp>
      <p:sp>
        <p:nvSpPr>
          <p:cNvPr id="9" name="日期版面配置區 3"/>
          <p:cNvSpPr>
            <a:spLocks noGrp="1"/>
          </p:cNvSpPr>
          <p:nvPr>
            <p:ph type="dt" sz="half" idx="10"/>
          </p:nvPr>
        </p:nvSpPr>
        <p:spPr/>
        <p:txBody>
          <a:bodyPr/>
          <a:lstStyle>
            <a:lvl1pPr defTabSz="914400">
              <a:defRPr>
                <a:ea typeface="新細明體" panose="02020500000000000000" pitchFamily="18" charset="-120"/>
              </a:defRPr>
            </a:lvl1pPr>
          </a:lstStyle>
          <a:p>
            <a:pPr>
              <a:defRPr/>
            </a:pPr>
            <a:fld id="{E8D813C6-133F-4A87-8960-4CAD7431A709}" type="datetimeFigureOut">
              <a:rPr lang="zh-TW" altLang="en-US"/>
              <a:pPr>
                <a:defRPr/>
              </a:pPr>
              <a:t>2016/3/1</a:t>
            </a:fld>
            <a:endParaRPr lang="zh-TW" altLang="en-US"/>
          </a:p>
        </p:txBody>
      </p:sp>
      <p:sp>
        <p:nvSpPr>
          <p:cNvPr id="10" name="頁尾版面配置區 4"/>
          <p:cNvSpPr>
            <a:spLocks noGrp="1"/>
          </p:cNvSpPr>
          <p:nvPr>
            <p:ph type="ftr" sz="quarter" idx="11"/>
          </p:nvPr>
        </p:nvSpPr>
        <p:spPr>
          <a:xfrm>
            <a:off x="800100" y="6172200"/>
            <a:ext cx="4000500" cy="457200"/>
          </a:xfrm>
        </p:spPr>
        <p:txBody>
          <a:bodyPr/>
          <a:lstStyle>
            <a:lvl1pPr defTabSz="914400">
              <a:defRPr>
                <a:ea typeface="新細明體" panose="02020500000000000000" pitchFamily="18" charset="-120"/>
              </a:defRPr>
            </a:lvl1pPr>
          </a:lstStyle>
          <a:p>
            <a:pPr>
              <a:defRPr/>
            </a:pPr>
            <a:endParaRPr lang="zh-TW" altLang="en-US"/>
          </a:p>
        </p:txBody>
      </p:sp>
      <p:sp>
        <p:nvSpPr>
          <p:cNvPr id="11" name="投影片編號版面配置區 5"/>
          <p:cNvSpPr>
            <a:spLocks noGrp="1"/>
          </p:cNvSpPr>
          <p:nvPr>
            <p:ph type="sldNum" sz="quarter" idx="12"/>
          </p:nvPr>
        </p:nvSpPr>
        <p:spPr>
          <a:xfrm>
            <a:off x="146050" y="6208713"/>
            <a:ext cx="457200" cy="457200"/>
          </a:xfrm>
        </p:spPr>
        <p:txBody>
          <a:bodyPr/>
          <a:lstStyle>
            <a:lvl1pPr defTabSz="914400">
              <a:defRPr kumimoji="1"/>
            </a:lvl1pPr>
          </a:lstStyle>
          <a:p>
            <a:fld id="{864DC6B8-D2F0-452A-916B-F94EF6B3E3EA}"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9" name="內容版面配置區 8"/>
          <p:cNvSpPr>
            <a:spLocks noGrp="1"/>
          </p:cNvSpPr>
          <p:nvPr>
            <p:ph sz="quarter" idx="1"/>
          </p:nvPr>
        </p:nvSpPr>
        <p:spPr>
          <a:xfrm>
            <a:off x="91440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1" name="內容版面配置區 10"/>
          <p:cNvSpPr>
            <a:spLocks noGrp="1"/>
          </p:cNvSpPr>
          <p:nvPr>
            <p:ph sz="quarter" idx="2"/>
          </p:nvPr>
        </p:nvSpPr>
        <p:spPr>
          <a:xfrm>
            <a:off x="493395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3431C2BF-0ECD-48DD-BE25-C8C926F006A8}" type="datetimeFigureOut">
              <a:rPr lang="zh-TW" altLang="en-US"/>
              <a:pPr>
                <a:defRPr/>
              </a:pPr>
              <a:t>2016/3/1</a:t>
            </a:fld>
            <a:endParaRPr lang="zh-TW" altLang="en-US"/>
          </a:p>
        </p:txBody>
      </p:sp>
      <p:sp>
        <p:nvSpPr>
          <p:cNvPr id="6"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7" name="投影片編號版面配置區 22"/>
          <p:cNvSpPr>
            <a:spLocks noGrp="1"/>
          </p:cNvSpPr>
          <p:nvPr>
            <p:ph type="sldNum" sz="quarter" idx="12"/>
          </p:nvPr>
        </p:nvSpPr>
        <p:spPr/>
        <p:txBody>
          <a:bodyPr/>
          <a:lstStyle>
            <a:lvl1pPr defTabSz="914400">
              <a:defRPr kumimoji="1"/>
            </a:lvl1pPr>
          </a:lstStyle>
          <a:p>
            <a:fld id="{4F361144-F310-4552-B50F-FBFB72286592}" type="slidenum">
              <a:rPr lang="en-US" altLang="zh-TW"/>
              <a:pPr/>
              <a:t>‹#›</a:t>
            </a:fld>
            <a:endParaRPr lang="en-US" altLang="zh-TW"/>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914400" y="273050"/>
            <a:ext cx="7772400" cy="1143000"/>
          </a:xfrm>
        </p:spPr>
        <p:txBody>
          <a:bodyPr/>
          <a:lstStyle>
            <a:lvl1pPr>
              <a:defRPr/>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4" name="文字版面配置區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11" name="內容版面配置區 10"/>
          <p:cNvSpPr>
            <a:spLocks noGrp="1"/>
          </p:cNvSpPr>
          <p:nvPr>
            <p:ph sz="half" idx="2"/>
          </p:nvPr>
        </p:nvSpPr>
        <p:spPr>
          <a:xfrm>
            <a:off x="9144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3" name="內容版面配置區 12"/>
          <p:cNvSpPr>
            <a:spLocks noGrp="1"/>
          </p:cNvSpPr>
          <p:nvPr>
            <p:ph sz="half" idx="4"/>
          </p:nvPr>
        </p:nvSpPr>
        <p:spPr>
          <a:xfrm>
            <a:off x="49530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2460075B-9BD8-4C91-B243-1355B4F20856}" type="datetimeFigureOut">
              <a:rPr lang="zh-TW" altLang="en-US"/>
              <a:pPr>
                <a:defRPr/>
              </a:pPr>
              <a:t>2016/3/1</a:t>
            </a:fld>
            <a:endParaRPr lang="zh-TW" altLang="en-US"/>
          </a:p>
        </p:txBody>
      </p:sp>
      <p:sp>
        <p:nvSpPr>
          <p:cNvPr id="8"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9" name="投影片編號版面配置區 22"/>
          <p:cNvSpPr>
            <a:spLocks noGrp="1"/>
          </p:cNvSpPr>
          <p:nvPr>
            <p:ph type="sldNum" sz="quarter" idx="12"/>
          </p:nvPr>
        </p:nvSpPr>
        <p:spPr/>
        <p:txBody>
          <a:bodyPr/>
          <a:lstStyle>
            <a:lvl1pPr defTabSz="914400">
              <a:defRPr kumimoji="1"/>
            </a:lvl1pPr>
          </a:lstStyle>
          <a:p>
            <a:fld id="{135EE3A4-761A-46B3-AFBE-1C2B6A8ACDBE}" type="slidenum">
              <a:rPr lang="en-US" altLang="zh-TW"/>
              <a:pPr/>
              <a:t>‹#›</a:t>
            </a:fld>
            <a:endParaRPr lang="en-US" altLang="zh-TW"/>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A6800958-41DB-404D-8D26-EFE30B23ED3F}" type="datetimeFigureOut">
              <a:rPr lang="zh-TW" altLang="en-US"/>
              <a:pPr>
                <a:defRPr/>
              </a:pPr>
              <a:t>2016/3/1</a:t>
            </a:fld>
            <a:endParaRPr lang="zh-TW" altLang="en-US"/>
          </a:p>
        </p:txBody>
      </p:sp>
      <p:sp>
        <p:nvSpPr>
          <p:cNvPr id="4"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5" name="投影片編號版面配置區 22"/>
          <p:cNvSpPr>
            <a:spLocks noGrp="1"/>
          </p:cNvSpPr>
          <p:nvPr>
            <p:ph type="sldNum" sz="quarter" idx="12"/>
          </p:nvPr>
        </p:nvSpPr>
        <p:spPr/>
        <p:txBody>
          <a:bodyPr/>
          <a:lstStyle>
            <a:lvl1pPr defTabSz="914400">
              <a:defRPr kumimoji="1"/>
            </a:lvl1pPr>
          </a:lstStyle>
          <a:p>
            <a:fld id="{66B1B250-85B0-4EF1-A694-49BE419F8E11}" type="slidenum">
              <a:rPr lang="en-US" altLang="zh-TW"/>
              <a:pPr/>
              <a:t>‹#›</a:t>
            </a:fld>
            <a:endParaRPr lang="en-US" altLang="zh-TW"/>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F10B740F-AA48-41CB-875C-4742C05D476D}" type="datetimeFigureOut">
              <a:rPr lang="zh-TW" altLang="en-US"/>
              <a:pPr>
                <a:defRPr/>
              </a:pPr>
              <a:t>2016/3/1</a:t>
            </a:fld>
            <a:endParaRPr lang="zh-TW" altLang="en-US"/>
          </a:p>
        </p:txBody>
      </p:sp>
      <p:sp>
        <p:nvSpPr>
          <p:cNvPr id="3"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4" name="投影片編號版面配置區 22"/>
          <p:cNvSpPr>
            <a:spLocks noGrp="1"/>
          </p:cNvSpPr>
          <p:nvPr>
            <p:ph type="sldNum" sz="quarter" idx="12"/>
          </p:nvPr>
        </p:nvSpPr>
        <p:spPr/>
        <p:txBody>
          <a:bodyPr/>
          <a:lstStyle>
            <a:lvl1pPr defTabSz="914400">
              <a:defRPr kumimoji="1"/>
            </a:lvl1pPr>
          </a:lstStyle>
          <a:p>
            <a:fld id="{C75D30E4-809E-44DE-8408-3E0EAB6EE186}" type="slidenum">
              <a:rPr lang="en-US" altLang="zh-TW"/>
              <a:pPr/>
              <a:t>‹#›</a:t>
            </a:fld>
            <a:endParaRPr lang="en-US" altLang="zh-TW"/>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5" name="矩形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6" name="圓角矩形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914400" y="273050"/>
            <a:ext cx="7772400" cy="1143000"/>
          </a:xfrm>
        </p:spPr>
        <p:txBody>
          <a:bodyPr/>
          <a:lstStyle>
            <a:lvl1pPr algn="l">
              <a:buNone/>
              <a:defRPr sz="4000" b="0"/>
            </a:lvl1pPr>
          </a:lstStyle>
          <a:p>
            <a:r>
              <a:rPr lang="zh-TW" altLang="en-US" smtClean="0"/>
              <a:t>按一下以編輯母片標題樣式</a:t>
            </a:r>
            <a:endParaRPr lang="en-US"/>
          </a:p>
        </p:txBody>
      </p:sp>
      <p:sp>
        <p:nvSpPr>
          <p:cNvPr id="3" name="文字版面配置區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zh-TW" altLang="en-US" smtClean="0"/>
              <a:t>按一下以編輯母片文字樣式</a:t>
            </a:r>
          </a:p>
        </p:txBody>
      </p:sp>
      <p:sp>
        <p:nvSpPr>
          <p:cNvPr id="11" name="內容版面配置區 10"/>
          <p:cNvSpPr>
            <a:spLocks noGrp="1"/>
          </p:cNvSpPr>
          <p:nvPr>
            <p:ph sz="quarter" idx="1"/>
          </p:nvPr>
        </p:nvSpPr>
        <p:spPr>
          <a:xfrm>
            <a:off x="2971800" y="1600200"/>
            <a:ext cx="5715000" cy="4495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4"/>
          <p:cNvSpPr>
            <a:spLocks noGrp="1"/>
          </p:cNvSpPr>
          <p:nvPr>
            <p:ph type="dt" sz="half" idx="10"/>
          </p:nvPr>
        </p:nvSpPr>
        <p:spPr/>
        <p:txBody>
          <a:bodyPr/>
          <a:lstStyle>
            <a:lvl1pPr defTabSz="914400">
              <a:defRPr>
                <a:ea typeface="新細明體" panose="02020500000000000000" pitchFamily="18" charset="-120"/>
              </a:defRPr>
            </a:lvl1pPr>
          </a:lstStyle>
          <a:p>
            <a:pPr>
              <a:defRPr/>
            </a:pPr>
            <a:fld id="{8CAFFDA5-4D0C-4DC5-B50C-3633A90F9D5C}" type="datetimeFigureOut">
              <a:rPr lang="zh-TW" altLang="en-US"/>
              <a:pPr>
                <a:defRPr/>
              </a:pPr>
              <a:t>2016/3/1</a:t>
            </a:fld>
            <a:endParaRPr lang="zh-TW" altLang="en-US"/>
          </a:p>
        </p:txBody>
      </p:sp>
      <p:sp>
        <p:nvSpPr>
          <p:cNvPr id="8" name="頁尾版面配置區 5"/>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9" name="投影片編號版面配置區 6"/>
          <p:cNvSpPr>
            <a:spLocks noGrp="1"/>
          </p:cNvSpPr>
          <p:nvPr>
            <p:ph type="sldNum" sz="quarter" idx="12"/>
          </p:nvPr>
        </p:nvSpPr>
        <p:spPr/>
        <p:txBody>
          <a:bodyPr/>
          <a:lstStyle>
            <a:lvl1pPr defTabSz="914400">
              <a:defRPr kumimoji="1"/>
            </a:lvl1pPr>
          </a:lstStyle>
          <a:p>
            <a:fld id="{0E64FD1B-459A-4B1D-B7DE-67C587C98217}" type="slidenum">
              <a:rPr lang="en-US" altLang="zh-TW"/>
              <a:pPr/>
              <a:t>‹#›</a:t>
            </a:fld>
            <a:endParaRPr lang="en-US" altLang="zh-TW"/>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5" name="矩形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914400" y="4900550"/>
            <a:ext cx="7315200" cy="522288"/>
          </a:xfrm>
        </p:spPr>
        <p:txBody>
          <a:bodyPr anchor="ctr">
            <a:noAutofit/>
          </a:bodyPr>
          <a:lstStyle>
            <a:lvl1pPr algn="l">
              <a:buNone/>
              <a:defRPr sz="2800" b="0"/>
            </a:lvl1pPr>
          </a:lstStyle>
          <a:p>
            <a:r>
              <a:rPr lang="zh-TW" altLang="en-US" smtClean="0"/>
              <a:t>按一下以編輯母片標題樣式</a:t>
            </a:r>
            <a:endParaRPr lang="en-US"/>
          </a:p>
        </p:txBody>
      </p:sp>
      <p:sp>
        <p:nvSpPr>
          <p:cNvPr id="4" name="文字版面配置區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zh-TW" altLang="en-US" smtClean="0"/>
              <a:t>按一下以編輯母片文字樣式</a:t>
            </a:r>
          </a:p>
        </p:txBody>
      </p:sp>
      <p:sp>
        <p:nvSpPr>
          <p:cNvPr id="3" name="圖片版面配置區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zh-TW" altLang="en-US" noProof="0" smtClean="0"/>
              <a:t>按一下圖示以新增圖片</a:t>
            </a:r>
            <a:endParaRPr lang="en-US" noProof="0" dirty="0"/>
          </a:p>
        </p:txBody>
      </p:sp>
      <p:sp>
        <p:nvSpPr>
          <p:cNvPr id="8" name="日期版面配置區 4"/>
          <p:cNvSpPr>
            <a:spLocks noGrp="1"/>
          </p:cNvSpPr>
          <p:nvPr>
            <p:ph type="dt" sz="half" idx="10"/>
          </p:nvPr>
        </p:nvSpPr>
        <p:spPr/>
        <p:txBody>
          <a:bodyPr/>
          <a:lstStyle>
            <a:lvl1pPr defTabSz="914400">
              <a:defRPr>
                <a:ea typeface="新細明體" panose="02020500000000000000" pitchFamily="18" charset="-120"/>
              </a:defRPr>
            </a:lvl1pPr>
          </a:lstStyle>
          <a:p>
            <a:pPr>
              <a:defRPr/>
            </a:pPr>
            <a:fld id="{C22D94C1-5ABF-4ACA-8D85-86E257DF1A4F}" type="datetimeFigureOut">
              <a:rPr lang="zh-TW" altLang="en-US"/>
              <a:pPr>
                <a:defRPr/>
              </a:pPr>
              <a:t>2016/3/1</a:t>
            </a:fld>
            <a:endParaRPr lang="zh-TW" altLang="en-US"/>
          </a:p>
        </p:txBody>
      </p:sp>
      <p:sp>
        <p:nvSpPr>
          <p:cNvPr id="9" name="頁尾版面配置區 5"/>
          <p:cNvSpPr>
            <a:spLocks noGrp="1"/>
          </p:cNvSpPr>
          <p:nvPr>
            <p:ph type="ftr" sz="quarter" idx="11"/>
          </p:nvPr>
        </p:nvSpPr>
        <p:spPr>
          <a:xfrm>
            <a:off x="914400" y="6172200"/>
            <a:ext cx="3886200" cy="457200"/>
          </a:xfrm>
        </p:spPr>
        <p:txBody>
          <a:bodyPr/>
          <a:lstStyle>
            <a:lvl1pPr defTabSz="914400">
              <a:defRPr>
                <a:ea typeface="新細明體" panose="02020500000000000000" pitchFamily="18" charset="-120"/>
              </a:defRPr>
            </a:lvl1pPr>
          </a:lstStyle>
          <a:p>
            <a:pPr>
              <a:defRPr/>
            </a:pPr>
            <a:endParaRPr lang="zh-TW" altLang="en-US"/>
          </a:p>
        </p:txBody>
      </p:sp>
      <p:sp>
        <p:nvSpPr>
          <p:cNvPr id="10" name="投影片編號版面配置區 6"/>
          <p:cNvSpPr>
            <a:spLocks noGrp="1"/>
          </p:cNvSpPr>
          <p:nvPr>
            <p:ph type="sldNum" sz="quarter" idx="12"/>
          </p:nvPr>
        </p:nvSpPr>
        <p:spPr>
          <a:xfrm>
            <a:off x="146050" y="6208713"/>
            <a:ext cx="457200" cy="457200"/>
          </a:xfrm>
        </p:spPr>
        <p:txBody>
          <a:bodyPr/>
          <a:lstStyle>
            <a:lvl1pPr defTabSz="914400">
              <a:defRPr kumimoji="1"/>
            </a:lvl1pPr>
          </a:lstStyle>
          <a:p>
            <a:fld id="{1BBCE7BC-B657-47ED-81B6-BEB2565CB9B7}" type="slidenum">
              <a:rPr lang="en-US" altLang="zh-TW"/>
              <a:pPr/>
              <a:t>‹#›</a:t>
            </a:fld>
            <a:endParaRPr lang="en-US" altLang="zh-TW"/>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303B06FA-66A4-452B-827F-835E1B57C23C}"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610F8C7A-D286-4ADA-9167-1D58D2BC65AF}" type="slidenum">
              <a:rPr lang="en-US" altLang="zh-TW"/>
              <a:pPr/>
              <a:t>‹#›</a:t>
            </a:fld>
            <a:endParaRPr lang="en-US" altLang="zh-TW"/>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1"/>
            <a:ext cx="2011680" cy="5851525"/>
          </a:xfrm>
        </p:spPr>
        <p:txBody>
          <a:bodyPr vert="eaVer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914400" y="274640"/>
            <a:ext cx="55626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899E621B-5D23-468C-B612-0B986156AC18}"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54F39C1A-CBE3-4027-AE1D-45BE83A7A06C}" type="slidenum">
              <a:rPr lang="en-US" altLang="zh-TW"/>
              <a:pPr/>
              <a:t>‹#›</a:t>
            </a:fld>
            <a:endParaRPr lang="en-US" altLang="zh-TW"/>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5" name="圓角矩形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10" name="矩形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9" name="副標題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TW" altLang="en-US" smtClean="0"/>
              <a:t>按一下以編輯母片副標題樣式</a:t>
            </a:r>
            <a:endParaRPr lang="en-US"/>
          </a:p>
        </p:txBody>
      </p:sp>
      <p:sp>
        <p:nvSpPr>
          <p:cNvPr id="8" name="標題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zh-TW" altLang="en-US" smtClean="0"/>
              <a:t>按一下以編輯母片標題樣式</a:t>
            </a:r>
            <a:endParaRPr lang="en-US"/>
          </a:p>
        </p:txBody>
      </p:sp>
      <p:sp>
        <p:nvSpPr>
          <p:cNvPr id="11" name="日期版面配置區 27"/>
          <p:cNvSpPr>
            <a:spLocks noGrp="1"/>
          </p:cNvSpPr>
          <p:nvPr>
            <p:ph type="dt" sz="half" idx="10"/>
          </p:nvPr>
        </p:nvSpPr>
        <p:spPr/>
        <p:txBody>
          <a:bodyPr/>
          <a:lstStyle>
            <a:lvl1pPr defTabSz="914400">
              <a:defRPr>
                <a:ea typeface="新細明體" panose="02020500000000000000" pitchFamily="18" charset="-120"/>
              </a:defRPr>
            </a:lvl1pPr>
          </a:lstStyle>
          <a:p>
            <a:pPr>
              <a:defRPr/>
            </a:pPr>
            <a:fld id="{D478ED1C-14DE-439B-84F5-021C3A17CE98}" type="datetimeFigureOut">
              <a:rPr lang="zh-TW" altLang="en-US"/>
              <a:pPr>
                <a:defRPr/>
              </a:pPr>
              <a:t>2016/3/1</a:t>
            </a:fld>
            <a:endParaRPr lang="zh-TW" altLang="en-US"/>
          </a:p>
        </p:txBody>
      </p:sp>
      <p:sp>
        <p:nvSpPr>
          <p:cNvPr id="12" name="頁尾版面配置區 16"/>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13" name="投影片編號版面配置區 28"/>
          <p:cNvSpPr>
            <a:spLocks noGrp="1"/>
          </p:cNvSpPr>
          <p:nvPr>
            <p:ph type="sldNum" sz="quarter" idx="12"/>
          </p:nvPr>
        </p:nvSpPr>
        <p:spPr/>
        <p:txBody>
          <a:bodyPr/>
          <a:lstStyle>
            <a:lvl1pPr defTabSz="914400">
              <a:defRPr kumimoji="1"/>
            </a:lvl1pPr>
          </a:lstStyle>
          <a:p>
            <a:fld id="{70F65EA2-D9E5-4840-A6BF-994232F313A1}"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8" name="內容版面配置區 7"/>
          <p:cNvSpPr>
            <a:spLocks noGrp="1"/>
          </p:cNvSpPr>
          <p:nvPr>
            <p:ph sz="quarter" idx="1"/>
          </p:nvPr>
        </p:nvSpPr>
        <p:spPr>
          <a:xfrm>
            <a:off x="914400" y="1447800"/>
            <a:ext cx="777240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D5B1DD08-E15F-44C0-8B31-9C8968946D2F}"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D15F6492-F094-4664-A1D5-9A95BFCB8EDC}" type="slidenum">
              <a:rPr lang="en-US" altLang="zh-TW"/>
              <a:pPr/>
              <a:t>‹#›</a:t>
            </a:fld>
            <a:endParaRPr lang="en-US" altLang="zh-TW"/>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secHead" preserve="1">
  <p:cSld name="區段標題">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5" name="圓角矩形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8" name="矩形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722313" y="952500"/>
            <a:ext cx="7772400" cy="1362075"/>
          </a:xfrm>
        </p:spPr>
        <p:txBody>
          <a:bodyPr/>
          <a:lstStyle>
            <a:lvl1pPr algn="l">
              <a:buNone/>
              <a:defRPr sz="4000" b="0" cap="none"/>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TW" altLang="en-US" smtClean="0"/>
              <a:t>按一下以編輯母片文字樣式</a:t>
            </a:r>
          </a:p>
        </p:txBody>
      </p:sp>
      <p:sp>
        <p:nvSpPr>
          <p:cNvPr id="9" name="日期版面配置區 3"/>
          <p:cNvSpPr>
            <a:spLocks noGrp="1"/>
          </p:cNvSpPr>
          <p:nvPr>
            <p:ph type="dt" sz="half" idx="10"/>
          </p:nvPr>
        </p:nvSpPr>
        <p:spPr/>
        <p:txBody>
          <a:bodyPr/>
          <a:lstStyle>
            <a:lvl1pPr defTabSz="914400">
              <a:defRPr>
                <a:ea typeface="新細明體" panose="02020500000000000000" pitchFamily="18" charset="-120"/>
              </a:defRPr>
            </a:lvl1pPr>
          </a:lstStyle>
          <a:p>
            <a:pPr>
              <a:defRPr/>
            </a:pPr>
            <a:fld id="{8789509E-044F-40DE-B1F0-33EB48C44F64}" type="datetimeFigureOut">
              <a:rPr lang="zh-TW" altLang="en-US"/>
              <a:pPr>
                <a:defRPr/>
              </a:pPr>
              <a:t>2016/3/1</a:t>
            </a:fld>
            <a:endParaRPr lang="zh-TW" altLang="en-US"/>
          </a:p>
        </p:txBody>
      </p:sp>
      <p:sp>
        <p:nvSpPr>
          <p:cNvPr id="10" name="頁尾版面配置區 4"/>
          <p:cNvSpPr>
            <a:spLocks noGrp="1"/>
          </p:cNvSpPr>
          <p:nvPr>
            <p:ph type="ftr" sz="quarter" idx="11"/>
          </p:nvPr>
        </p:nvSpPr>
        <p:spPr>
          <a:xfrm>
            <a:off x="800100" y="6172200"/>
            <a:ext cx="4000500" cy="457200"/>
          </a:xfrm>
        </p:spPr>
        <p:txBody>
          <a:bodyPr/>
          <a:lstStyle>
            <a:lvl1pPr defTabSz="914400">
              <a:defRPr>
                <a:ea typeface="新細明體" panose="02020500000000000000" pitchFamily="18" charset="-120"/>
              </a:defRPr>
            </a:lvl1pPr>
          </a:lstStyle>
          <a:p>
            <a:pPr>
              <a:defRPr/>
            </a:pPr>
            <a:endParaRPr lang="zh-TW" altLang="en-US"/>
          </a:p>
        </p:txBody>
      </p:sp>
      <p:sp>
        <p:nvSpPr>
          <p:cNvPr id="11" name="投影片編號版面配置區 5"/>
          <p:cNvSpPr>
            <a:spLocks noGrp="1"/>
          </p:cNvSpPr>
          <p:nvPr>
            <p:ph type="sldNum" sz="quarter" idx="12"/>
          </p:nvPr>
        </p:nvSpPr>
        <p:spPr>
          <a:xfrm>
            <a:off x="146050" y="6208713"/>
            <a:ext cx="457200" cy="457200"/>
          </a:xfrm>
        </p:spPr>
        <p:txBody>
          <a:bodyPr/>
          <a:lstStyle>
            <a:lvl1pPr defTabSz="914400">
              <a:defRPr kumimoji="1"/>
            </a:lvl1pPr>
          </a:lstStyle>
          <a:p>
            <a:fld id="{921D1E93-AC08-4773-A015-448DBA747D22}"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9" name="內容版面配置區 8"/>
          <p:cNvSpPr>
            <a:spLocks noGrp="1"/>
          </p:cNvSpPr>
          <p:nvPr>
            <p:ph sz="quarter" idx="1"/>
          </p:nvPr>
        </p:nvSpPr>
        <p:spPr>
          <a:xfrm>
            <a:off x="91440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1" name="內容版面配置區 10"/>
          <p:cNvSpPr>
            <a:spLocks noGrp="1"/>
          </p:cNvSpPr>
          <p:nvPr>
            <p:ph sz="quarter" idx="2"/>
          </p:nvPr>
        </p:nvSpPr>
        <p:spPr>
          <a:xfrm>
            <a:off x="493395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8FE63E70-DD01-48E9-9A47-4503EC9313FE}" type="datetimeFigureOut">
              <a:rPr lang="zh-TW" altLang="en-US"/>
              <a:pPr>
                <a:defRPr/>
              </a:pPr>
              <a:t>2016/3/1</a:t>
            </a:fld>
            <a:endParaRPr lang="zh-TW" altLang="en-US"/>
          </a:p>
        </p:txBody>
      </p:sp>
      <p:sp>
        <p:nvSpPr>
          <p:cNvPr id="6"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7" name="投影片編號版面配置區 22"/>
          <p:cNvSpPr>
            <a:spLocks noGrp="1"/>
          </p:cNvSpPr>
          <p:nvPr>
            <p:ph type="sldNum" sz="quarter" idx="12"/>
          </p:nvPr>
        </p:nvSpPr>
        <p:spPr/>
        <p:txBody>
          <a:bodyPr/>
          <a:lstStyle>
            <a:lvl1pPr defTabSz="914400">
              <a:defRPr kumimoji="1"/>
            </a:lvl1pPr>
          </a:lstStyle>
          <a:p>
            <a:fld id="{2869786F-E2EA-44EA-9DED-2BDCE51EBA36}" type="slidenum">
              <a:rPr lang="en-US" altLang="zh-TW"/>
              <a:pPr/>
              <a:t>‹#›</a:t>
            </a:fld>
            <a:endParaRPr lang="en-US" altLang="zh-TW"/>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914400" y="273050"/>
            <a:ext cx="7772400" cy="1143000"/>
          </a:xfrm>
        </p:spPr>
        <p:txBody>
          <a:bodyPr/>
          <a:lstStyle>
            <a:lvl1pPr>
              <a:defRPr/>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4" name="文字版面配置區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11" name="內容版面配置區 10"/>
          <p:cNvSpPr>
            <a:spLocks noGrp="1"/>
          </p:cNvSpPr>
          <p:nvPr>
            <p:ph sz="half" idx="2"/>
          </p:nvPr>
        </p:nvSpPr>
        <p:spPr>
          <a:xfrm>
            <a:off x="9144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3" name="內容版面配置區 12"/>
          <p:cNvSpPr>
            <a:spLocks noGrp="1"/>
          </p:cNvSpPr>
          <p:nvPr>
            <p:ph sz="half" idx="4"/>
          </p:nvPr>
        </p:nvSpPr>
        <p:spPr>
          <a:xfrm>
            <a:off x="49530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5DB850C6-4806-40F8-B925-145B25DF041A}" type="datetimeFigureOut">
              <a:rPr lang="zh-TW" altLang="en-US"/>
              <a:pPr>
                <a:defRPr/>
              </a:pPr>
              <a:t>2016/3/1</a:t>
            </a:fld>
            <a:endParaRPr lang="zh-TW" altLang="en-US"/>
          </a:p>
        </p:txBody>
      </p:sp>
      <p:sp>
        <p:nvSpPr>
          <p:cNvPr id="8"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9" name="投影片編號版面配置區 22"/>
          <p:cNvSpPr>
            <a:spLocks noGrp="1"/>
          </p:cNvSpPr>
          <p:nvPr>
            <p:ph type="sldNum" sz="quarter" idx="12"/>
          </p:nvPr>
        </p:nvSpPr>
        <p:spPr/>
        <p:txBody>
          <a:bodyPr/>
          <a:lstStyle>
            <a:lvl1pPr defTabSz="914400">
              <a:defRPr kumimoji="1"/>
            </a:lvl1pPr>
          </a:lstStyle>
          <a:p>
            <a:fld id="{818FDF88-5808-4A54-919D-8E816E51D436}" type="slidenum">
              <a:rPr lang="en-US" altLang="zh-TW"/>
              <a:pPr/>
              <a:t>‹#›</a:t>
            </a:fld>
            <a:endParaRPr lang="en-US" altLang="zh-TW"/>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13B305C3-E42D-46EF-A083-D5B209EAE272}" type="datetimeFigureOut">
              <a:rPr lang="zh-TW" altLang="en-US"/>
              <a:pPr>
                <a:defRPr/>
              </a:pPr>
              <a:t>2016/3/1</a:t>
            </a:fld>
            <a:endParaRPr lang="zh-TW" altLang="en-US"/>
          </a:p>
        </p:txBody>
      </p:sp>
      <p:sp>
        <p:nvSpPr>
          <p:cNvPr id="4"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5" name="投影片編號版面配置區 22"/>
          <p:cNvSpPr>
            <a:spLocks noGrp="1"/>
          </p:cNvSpPr>
          <p:nvPr>
            <p:ph type="sldNum" sz="quarter" idx="12"/>
          </p:nvPr>
        </p:nvSpPr>
        <p:spPr/>
        <p:txBody>
          <a:bodyPr/>
          <a:lstStyle>
            <a:lvl1pPr defTabSz="914400">
              <a:defRPr kumimoji="1"/>
            </a:lvl1pPr>
          </a:lstStyle>
          <a:p>
            <a:fld id="{61D32A22-2310-4AB5-B3C0-8752D4170936}" type="slidenum">
              <a:rPr lang="en-US" altLang="zh-TW"/>
              <a:pPr/>
              <a:t>‹#›</a:t>
            </a:fld>
            <a:endParaRPr lang="en-US" altLang="zh-TW"/>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EC6B0C28-7876-4B7F-85A9-64B88D5C9C8E}" type="datetimeFigureOut">
              <a:rPr lang="zh-TW" altLang="en-US"/>
              <a:pPr>
                <a:defRPr/>
              </a:pPr>
              <a:t>2016/3/1</a:t>
            </a:fld>
            <a:endParaRPr lang="zh-TW" altLang="en-US"/>
          </a:p>
        </p:txBody>
      </p:sp>
      <p:sp>
        <p:nvSpPr>
          <p:cNvPr id="3"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4" name="投影片編號版面配置區 22"/>
          <p:cNvSpPr>
            <a:spLocks noGrp="1"/>
          </p:cNvSpPr>
          <p:nvPr>
            <p:ph type="sldNum" sz="quarter" idx="12"/>
          </p:nvPr>
        </p:nvSpPr>
        <p:spPr/>
        <p:txBody>
          <a:bodyPr/>
          <a:lstStyle>
            <a:lvl1pPr defTabSz="914400">
              <a:defRPr kumimoji="1"/>
            </a:lvl1pPr>
          </a:lstStyle>
          <a:p>
            <a:fld id="{6B8BF558-53F8-4E2B-A1BD-ECE692AB812F}" type="slidenum">
              <a:rPr lang="en-US" altLang="zh-TW"/>
              <a:pPr/>
              <a:t>‹#›</a:t>
            </a:fld>
            <a:endParaRPr lang="en-US" altLang="zh-TW"/>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5" name="矩形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6" name="圓角矩形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914400" y="273050"/>
            <a:ext cx="7772400" cy="1143000"/>
          </a:xfrm>
        </p:spPr>
        <p:txBody>
          <a:bodyPr/>
          <a:lstStyle>
            <a:lvl1pPr algn="l">
              <a:buNone/>
              <a:defRPr sz="4000" b="0"/>
            </a:lvl1pPr>
          </a:lstStyle>
          <a:p>
            <a:r>
              <a:rPr lang="zh-TW" altLang="en-US" smtClean="0"/>
              <a:t>按一下以編輯母片標題樣式</a:t>
            </a:r>
            <a:endParaRPr lang="en-US"/>
          </a:p>
        </p:txBody>
      </p:sp>
      <p:sp>
        <p:nvSpPr>
          <p:cNvPr id="3" name="文字版面配置區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zh-TW" altLang="en-US" smtClean="0"/>
              <a:t>按一下以編輯母片文字樣式</a:t>
            </a:r>
          </a:p>
        </p:txBody>
      </p:sp>
      <p:sp>
        <p:nvSpPr>
          <p:cNvPr id="11" name="內容版面配置區 10"/>
          <p:cNvSpPr>
            <a:spLocks noGrp="1"/>
          </p:cNvSpPr>
          <p:nvPr>
            <p:ph sz="quarter" idx="1"/>
          </p:nvPr>
        </p:nvSpPr>
        <p:spPr>
          <a:xfrm>
            <a:off x="2971800" y="1600200"/>
            <a:ext cx="5715000" cy="4495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4"/>
          <p:cNvSpPr>
            <a:spLocks noGrp="1"/>
          </p:cNvSpPr>
          <p:nvPr>
            <p:ph type="dt" sz="half" idx="10"/>
          </p:nvPr>
        </p:nvSpPr>
        <p:spPr/>
        <p:txBody>
          <a:bodyPr/>
          <a:lstStyle>
            <a:lvl1pPr defTabSz="914400">
              <a:defRPr>
                <a:ea typeface="新細明體" panose="02020500000000000000" pitchFamily="18" charset="-120"/>
              </a:defRPr>
            </a:lvl1pPr>
          </a:lstStyle>
          <a:p>
            <a:pPr>
              <a:defRPr/>
            </a:pPr>
            <a:fld id="{829160CD-6CDA-4F74-A743-64E3FBC8389C}" type="datetimeFigureOut">
              <a:rPr lang="zh-TW" altLang="en-US"/>
              <a:pPr>
                <a:defRPr/>
              </a:pPr>
              <a:t>2016/3/1</a:t>
            </a:fld>
            <a:endParaRPr lang="zh-TW" altLang="en-US"/>
          </a:p>
        </p:txBody>
      </p:sp>
      <p:sp>
        <p:nvSpPr>
          <p:cNvPr id="8" name="頁尾版面配置區 5"/>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9" name="投影片編號版面配置區 6"/>
          <p:cNvSpPr>
            <a:spLocks noGrp="1"/>
          </p:cNvSpPr>
          <p:nvPr>
            <p:ph type="sldNum" sz="quarter" idx="12"/>
          </p:nvPr>
        </p:nvSpPr>
        <p:spPr/>
        <p:txBody>
          <a:bodyPr/>
          <a:lstStyle>
            <a:lvl1pPr defTabSz="914400">
              <a:defRPr kumimoji="1"/>
            </a:lvl1pPr>
          </a:lstStyle>
          <a:p>
            <a:fld id="{75EA3A51-F6EC-470A-8D2D-DDFFAC5794CD}" type="slidenum">
              <a:rPr lang="en-US" altLang="zh-TW"/>
              <a:pPr/>
              <a:t>‹#›</a:t>
            </a:fld>
            <a:endParaRPr lang="en-US" altLang="zh-TW"/>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5" name="矩形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914400" y="4900550"/>
            <a:ext cx="7315200" cy="522288"/>
          </a:xfrm>
        </p:spPr>
        <p:txBody>
          <a:bodyPr anchor="ctr">
            <a:noAutofit/>
          </a:bodyPr>
          <a:lstStyle>
            <a:lvl1pPr algn="l">
              <a:buNone/>
              <a:defRPr sz="2800" b="0"/>
            </a:lvl1pPr>
          </a:lstStyle>
          <a:p>
            <a:r>
              <a:rPr lang="zh-TW" altLang="en-US" smtClean="0"/>
              <a:t>按一下以編輯母片標題樣式</a:t>
            </a:r>
            <a:endParaRPr lang="en-US"/>
          </a:p>
        </p:txBody>
      </p:sp>
      <p:sp>
        <p:nvSpPr>
          <p:cNvPr id="4" name="文字版面配置區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zh-TW" altLang="en-US" smtClean="0"/>
              <a:t>按一下以編輯母片文字樣式</a:t>
            </a:r>
          </a:p>
        </p:txBody>
      </p:sp>
      <p:sp>
        <p:nvSpPr>
          <p:cNvPr id="3" name="圖片版面配置區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zh-TW" altLang="en-US" noProof="0" smtClean="0"/>
              <a:t>按一下圖示以新增圖片</a:t>
            </a:r>
            <a:endParaRPr lang="en-US" noProof="0" dirty="0"/>
          </a:p>
        </p:txBody>
      </p:sp>
      <p:sp>
        <p:nvSpPr>
          <p:cNvPr id="8" name="日期版面配置區 4"/>
          <p:cNvSpPr>
            <a:spLocks noGrp="1"/>
          </p:cNvSpPr>
          <p:nvPr>
            <p:ph type="dt" sz="half" idx="10"/>
          </p:nvPr>
        </p:nvSpPr>
        <p:spPr/>
        <p:txBody>
          <a:bodyPr/>
          <a:lstStyle>
            <a:lvl1pPr defTabSz="914400">
              <a:defRPr>
                <a:ea typeface="新細明體" panose="02020500000000000000" pitchFamily="18" charset="-120"/>
              </a:defRPr>
            </a:lvl1pPr>
          </a:lstStyle>
          <a:p>
            <a:pPr>
              <a:defRPr/>
            </a:pPr>
            <a:fld id="{8D05CC4A-0758-4939-90B6-02FB7A1DA89F}" type="datetimeFigureOut">
              <a:rPr lang="zh-TW" altLang="en-US"/>
              <a:pPr>
                <a:defRPr/>
              </a:pPr>
              <a:t>2016/3/1</a:t>
            </a:fld>
            <a:endParaRPr lang="zh-TW" altLang="en-US"/>
          </a:p>
        </p:txBody>
      </p:sp>
      <p:sp>
        <p:nvSpPr>
          <p:cNvPr id="9" name="頁尾版面配置區 5"/>
          <p:cNvSpPr>
            <a:spLocks noGrp="1"/>
          </p:cNvSpPr>
          <p:nvPr>
            <p:ph type="ftr" sz="quarter" idx="11"/>
          </p:nvPr>
        </p:nvSpPr>
        <p:spPr>
          <a:xfrm>
            <a:off x="914400" y="6172200"/>
            <a:ext cx="3886200" cy="457200"/>
          </a:xfrm>
        </p:spPr>
        <p:txBody>
          <a:bodyPr/>
          <a:lstStyle>
            <a:lvl1pPr defTabSz="914400">
              <a:defRPr>
                <a:ea typeface="新細明體" panose="02020500000000000000" pitchFamily="18" charset="-120"/>
              </a:defRPr>
            </a:lvl1pPr>
          </a:lstStyle>
          <a:p>
            <a:pPr>
              <a:defRPr/>
            </a:pPr>
            <a:endParaRPr lang="zh-TW" altLang="en-US"/>
          </a:p>
        </p:txBody>
      </p:sp>
      <p:sp>
        <p:nvSpPr>
          <p:cNvPr id="10" name="投影片編號版面配置區 6"/>
          <p:cNvSpPr>
            <a:spLocks noGrp="1"/>
          </p:cNvSpPr>
          <p:nvPr>
            <p:ph type="sldNum" sz="quarter" idx="12"/>
          </p:nvPr>
        </p:nvSpPr>
        <p:spPr>
          <a:xfrm>
            <a:off x="146050" y="6208713"/>
            <a:ext cx="457200" cy="457200"/>
          </a:xfrm>
        </p:spPr>
        <p:txBody>
          <a:bodyPr/>
          <a:lstStyle>
            <a:lvl1pPr defTabSz="914400">
              <a:defRPr kumimoji="1"/>
            </a:lvl1pPr>
          </a:lstStyle>
          <a:p>
            <a:fld id="{40CEDB2C-69F1-4388-A3FE-F959D749FFCD}" type="slidenum">
              <a:rPr lang="en-US" altLang="zh-TW"/>
              <a:pPr/>
              <a:t>‹#›</a:t>
            </a:fld>
            <a:endParaRPr lang="en-US" altLang="zh-TW"/>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FC133966-7B91-48F5-895A-6B5F52C73B96}"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1453DC04-0C7B-4F34-A080-B126C0C29C32}" type="slidenum">
              <a:rPr lang="en-US" altLang="zh-TW"/>
              <a:pPr/>
              <a:t>‹#›</a:t>
            </a:fld>
            <a:endParaRPr lang="en-US" altLang="zh-TW"/>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1"/>
            <a:ext cx="2011680" cy="5851525"/>
          </a:xfrm>
        </p:spPr>
        <p:txBody>
          <a:bodyPr vert="eaVer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914400" y="274640"/>
            <a:ext cx="55626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51C15BD6-03B0-42C5-BC6B-C8AFF3DB5D12}"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41DF5194-E56E-498A-9F3A-ED1A2970A6B3}" type="slidenum">
              <a:rPr lang="en-US" altLang="zh-TW"/>
              <a:pPr/>
              <a:t>‹#›</a:t>
            </a:fld>
            <a:endParaRPr lang="en-US" altLang="zh-TW"/>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5" name="圓角矩形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10" name="矩形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9" name="副標題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TW" altLang="en-US" smtClean="0"/>
              <a:t>按一下以編輯母片副標題樣式</a:t>
            </a:r>
            <a:endParaRPr lang="en-US"/>
          </a:p>
        </p:txBody>
      </p:sp>
      <p:sp>
        <p:nvSpPr>
          <p:cNvPr id="8" name="標題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zh-TW" altLang="en-US" smtClean="0"/>
              <a:t>按一下以編輯母片標題樣式</a:t>
            </a:r>
            <a:endParaRPr lang="en-US"/>
          </a:p>
        </p:txBody>
      </p:sp>
      <p:sp>
        <p:nvSpPr>
          <p:cNvPr id="11" name="日期版面配置區 27"/>
          <p:cNvSpPr>
            <a:spLocks noGrp="1"/>
          </p:cNvSpPr>
          <p:nvPr>
            <p:ph type="dt" sz="half" idx="10"/>
          </p:nvPr>
        </p:nvSpPr>
        <p:spPr/>
        <p:txBody>
          <a:bodyPr/>
          <a:lstStyle>
            <a:lvl1pPr defTabSz="914400">
              <a:defRPr>
                <a:ea typeface="新細明體" panose="02020500000000000000" pitchFamily="18" charset="-120"/>
              </a:defRPr>
            </a:lvl1pPr>
          </a:lstStyle>
          <a:p>
            <a:pPr>
              <a:defRPr/>
            </a:pPr>
            <a:fld id="{E493958B-1F97-4087-8540-9E07B40C5977}" type="datetimeFigureOut">
              <a:rPr lang="zh-TW" altLang="en-US"/>
              <a:pPr>
                <a:defRPr/>
              </a:pPr>
              <a:t>2016/3/1</a:t>
            </a:fld>
            <a:endParaRPr lang="zh-TW" altLang="en-US"/>
          </a:p>
        </p:txBody>
      </p:sp>
      <p:sp>
        <p:nvSpPr>
          <p:cNvPr id="12" name="頁尾版面配置區 16"/>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13" name="投影片編號版面配置區 28"/>
          <p:cNvSpPr>
            <a:spLocks noGrp="1"/>
          </p:cNvSpPr>
          <p:nvPr>
            <p:ph type="sldNum" sz="quarter" idx="12"/>
          </p:nvPr>
        </p:nvSpPr>
        <p:spPr/>
        <p:txBody>
          <a:bodyPr/>
          <a:lstStyle>
            <a:lvl1pPr defTabSz="914400">
              <a:defRPr kumimoji="1"/>
            </a:lvl1pPr>
          </a:lstStyle>
          <a:p>
            <a:fld id="{C0773D54-BCD7-423C-9B4E-ABF553E08FA2}"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8" name="內容版面配置區 7"/>
          <p:cNvSpPr>
            <a:spLocks noGrp="1"/>
          </p:cNvSpPr>
          <p:nvPr>
            <p:ph sz="quarter" idx="1"/>
          </p:nvPr>
        </p:nvSpPr>
        <p:spPr>
          <a:xfrm>
            <a:off x="914400" y="1447800"/>
            <a:ext cx="777240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EEAEFA33-4C68-4570-BDFE-6441FE206A77}"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C9580D49-FAAC-4D82-BADE-BF6302296664}" type="slidenum">
              <a:rPr lang="en-US" altLang="zh-TW"/>
              <a:pPr/>
              <a:t>‹#›</a:t>
            </a:fld>
            <a:endParaRPr lang="en-US" altLang="zh-TW"/>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secHead" preserve="1">
  <p:cSld name="區段標題">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5" name="圓角矩形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8" name="矩形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722313" y="952500"/>
            <a:ext cx="7772400" cy="1362075"/>
          </a:xfrm>
        </p:spPr>
        <p:txBody>
          <a:bodyPr/>
          <a:lstStyle>
            <a:lvl1pPr algn="l">
              <a:buNone/>
              <a:defRPr sz="4000" b="0" cap="none"/>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TW" altLang="en-US" smtClean="0"/>
              <a:t>按一下以編輯母片文字樣式</a:t>
            </a:r>
          </a:p>
        </p:txBody>
      </p:sp>
      <p:sp>
        <p:nvSpPr>
          <p:cNvPr id="9" name="日期版面配置區 3"/>
          <p:cNvSpPr>
            <a:spLocks noGrp="1"/>
          </p:cNvSpPr>
          <p:nvPr>
            <p:ph type="dt" sz="half" idx="10"/>
          </p:nvPr>
        </p:nvSpPr>
        <p:spPr/>
        <p:txBody>
          <a:bodyPr/>
          <a:lstStyle>
            <a:lvl1pPr defTabSz="914400">
              <a:defRPr>
                <a:ea typeface="新細明體" panose="02020500000000000000" pitchFamily="18" charset="-120"/>
              </a:defRPr>
            </a:lvl1pPr>
          </a:lstStyle>
          <a:p>
            <a:pPr>
              <a:defRPr/>
            </a:pPr>
            <a:fld id="{544F2FE6-FF3D-4D97-8228-44E4B010AA52}" type="datetimeFigureOut">
              <a:rPr lang="zh-TW" altLang="en-US"/>
              <a:pPr>
                <a:defRPr/>
              </a:pPr>
              <a:t>2016/3/1</a:t>
            </a:fld>
            <a:endParaRPr lang="zh-TW" altLang="en-US"/>
          </a:p>
        </p:txBody>
      </p:sp>
      <p:sp>
        <p:nvSpPr>
          <p:cNvPr id="10" name="頁尾版面配置區 4"/>
          <p:cNvSpPr>
            <a:spLocks noGrp="1"/>
          </p:cNvSpPr>
          <p:nvPr>
            <p:ph type="ftr" sz="quarter" idx="11"/>
          </p:nvPr>
        </p:nvSpPr>
        <p:spPr>
          <a:xfrm>
            <a:off x="800100" y="6172200"/>
            <a:ext cx="4000500" cy="457200"/>
          </a:xfrm>
        </p:spPr>
        <p:txBody>
          <a:bodyPr/>
          <a:lstStyle>
            <a:lvl1pPr defTabSz="914400">
              <a:defRPr>
                <a:ea typeface="新細明體" panose="02020500000000000000" pitchFamily="18" charset="-120"/>
              </a:defRPr>
            </a:lvl1pPr>
          </a:lstStyle>
          <a:p>
            <a:pPr>
              <a:defRPr/>
            </a:pPr>
            <a:endParaRPr lang="zh-TW" altLang="en-US"/>
          </a:p>
        </p:txBody>
      </p:sp>
      <p:sp>
        <p:nvSpPr>
          <p:cNvPr id="11" name="投影片編號版面配置區 5"/>
          <p:cNvSpPr>
            <a:spLocks noGrp="1"/>
          </p:cNvSpPr>
          <p:nvPr>
            <p:ph type="sldNum" sz="quarter" idx="12"/>
          </p:nvPr>
        </p:nvSpPr>
        <p:spPr>
          <a:xfrm>
            <a:off x="146050" y="6208713"/>
            <a:ext cx="457200" cy="457200"/>
          </a:xfrm>
        </p:spPr>
        <p:txBody>
          <a:bodyPr/>
          <a:lstStyle>
            <a:lvl1pPr defTabSz="914400">
              <a:defRPr kumimoji="1"/>
            </a:lvl1pPr>
          </a:lstStyle>
          <a:p>
            <a:fld id="{21AFEEFC-E206-4002-959D-3F178065BDF1}"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9" name="內容版面配置區 8"/>
          <p:cNvSpPr>
            <a:spLocks noGrp="1"/>
          </p:cNvSpPr>
          <p:nvPr>
            <p:ph sz="quarter" idx="1"/>
          </p:nvPr>
        </p:nvSpPr>
        <p:spPr>
          <a:xfrm>
            <a:off x="91440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1" name="內容版面配置區 10"/>
          <p:cNvSpPr>
            <a:spLocks noGrp="1"/>
          </p:cNvSpPr>
          <p:nvPr>
            <p:ph sz="quarter" idx="2"/>
          </p:nvPr>
        </p:nvSpPr>
        <p:spPr>
          <a:xfrm>
            <a:off x="493395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6A83BCAB-B12A-498F-90D7-0A1889030F8C}" type="datetimeFigureOut">
              <a:rPr lang="zh-TW" altLang="en-US"/>
              <a:pPr>
                <a:defRPr/>
              </a:pPr>
              <a:t>2016/3/1</a:t>
            </a:fld>
            <a:endParaRPr lang="zh-TW" altLang="en-US"/>
          </a:p>
        </p:txBody>
      </p:sp>
      <p:sp>
        <p:nvSpPr>
          <p:cNvPr id="6"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7" name="投影片編號版面配置區 22"/>
          <p:cNvSpPr>
            <a:spLocks noGrp="1"/>
          </p:cNvSpPr>
          <p:nvPr>
            <p:ph type="sldNum" sz="quarter" idx="12"/>
          </p:nvPr>
        </p:nvSpPr>
        <p:spPr/>
        <p:txBody>
          <a:bodyPr/>
          <a:lstStyle>
            <a:lvl1pPr defTabSz="914400">
              <a:defRPr kumimoji="1"/>
            </a:lvl1pPr>
          </a:lstStyle>
          <a:p>
            <a:fld id="{78747630-A0F6-4D86-8E42-0EDE4D8E26C5}" type="slidenum">
              <a:rPr lang="en-US" altLang="zh-TW"/>
              <a:pPr/>
              <a:t>‹#›</a:t>
            </a:fld>
            <a:endParaRPr lang="en-US" altLang="zh-TW"/>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914400" y="273050"/>
            <a:ext cx="7772400" cy="1143000"/>
          </a:xfrm>
        </p:spPr>
        <p:txBody>
          <a:bodyPr/>
          <a:lstStyle>
            <a:lvl1pPr>
              <a:defRPr/>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4" name="文字版面配置區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11" name="內容版面配置區 10"/>
          <p:cNvSpPr>
            <a:spLocks noGrp="1"/>
          </p:cNvSpPr>
          <p:nvPr>
            <p:ph sz="half" idx="2"/>
          </p:nvPr>
        </p:nvSpPr>
        <p:spPr>
          <a:xfrm>
            <a:off x="9144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3" name="內容版面配置區 12"/>
          <p:cNvSpPr>
            <a:spLocks noGrp="1"/>
          </p:cNvSpPr>
          <p:nvPr>
            <p:ph sz="half" idx="4"/>
          </p:nvPr>
        </p:nvSpPr>
        <p:spPr>
          <a:xfrm>
            <a:off x="49530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EB589F11-758B-4673-A72B-4791EB47DCA3}" type="datetimeFigureOut">
              <a:rPr lang="zh-TW" altLang="en-US"/>
              <a:pPr>
                <a:defRPr/>
              </a:pPr>
              <a:t>2016/3/1</a:t>
            </a:fld>
            <a:endParaRPr lang="zh-TW" altLang="en-US"/>
          </a:p>
        </p:txBody>
      </p:sp>
      <p:sp>
        <p:nvSpPr>
          <p:cNvPr id="8"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9" name="投影片編號版面配置區 22"/>
          <p:cNvSpPr>
            <a:spLocks noGrp="1"/>
          </p:cNvSpPr>
          <p:nvPr>
            <p:ph type="sldNum" sz="quarter" idx="12"/>
          </p:nvPr>
        </p:nvSpPr>
        <p:spPr/>
        <p:txBody>
          <a:bodyPr/>
          <a:lstStyle>
            <a:lvl1pPr defTabSz="914400">
              <a:defRPr kumimoji="1"/>
            </a:lvl1pPr>
          </a:lstStyle>
          <a:p>
            <a:fld id="{E950EF29-C22D-4164-84C0-5A812096AA83}" type="slidenum">
              <a:rPr lang="en-US" altLang="zh-TW"/>
              <a:pPr/>
              <a:t>‹#›</a:t>
            </a:fld>
            <a:endParaRPr lang="en-US" altLang="zh-TW"/>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F88EC815-9303-4B4C-8E51-69D650E50910}" type="datetimeFigureOut">
              <a:rPr lang="zh-TW" altLang="en-US"/>
              <a:pPr>
                <a:defRPr/>
              </a:pPr>
              <a:t>2016/3/1</a:t>
            </a:fld>
            <a:endParaRPr lang="zh-TW" altLang="en-US"/>
          </a:p>
        </p:txBody>
      </p:sp>
      <p:sp>
        <p:nvSpPr>
          <p:cNvPr id="4"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5" name="投影片編號版面配置區 22"/>
          <p:cNvSpPr>
            <a:spLocks noGrp="1"/>
          </p:cNvSpPr>
          <p:nvPr>
            <p:ph type="sldNum" sz="quarter" idx="12"/>
          </p:nvPr>
        </p:nvSpPr>
        <p:spPr/>
        <p:txBody>
          <a:bodyPr/>
          <a:lstStyle>
            <a:lvl1pPr defTabSz="914400">
              <a:defRPr kumimoji="1"/>
            </a:lvl1pPr>
          </a:lstStyle>
          <a:p>
            <a:fld id="{6687A2F2-9A23-4E4D-A55C-EB287FC25D42}" type="slidenum">
              <a:rPr lang="en-US" altLang="zh-TW"/>
              <a:pPr/>
              <a:t>‹#›</a:t>
            </a:fld>
            <a:endParaRPr lang="en-US" altLang="zh-TW"/>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A6FF9CD7-416D-4239-AF85-7395D38AF2E9}" type="datetimeFigureOut">
              <a:rPr lang="zh-TW" altLang="en-US"/>
              <a:pPr>
                <a:defRPr/>
              </a:pPr>
              <a:t>2016/3/1</a:t>
            </a:fld>
            <a:endParaRPr lang="zh-TW" altLang="en-US"/>
          </a:p>
        </p:txBody>
      </p:sp>
      <p:sp>
        <p:nvSpPr>
          <p:cNvPr id="3"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4" name="投影片編號版面配置區 22"/>
          <p:cNvSpPr>
            <a:spLocks noGrp="1"/>
          </p:cNvSpPr>
          <p:nvPr>
            <p:ph type="sldNum" sz="quarter" idx="12"/>
          </p:nvPr>
        </p:nvSpPr>
        <p:spPr/>
        <p:txBody>
          <a:bodyPr/>
          <a:lstStyle>
            <a:lvl1pPr defTabSz="914400">
              <a:defRPr kumimoji="1"/>
            </a:lvl1pPr>
          </a:lstStyle>
          <a:p>
            <a:fld id="{70EAAEC7-8F85-4C75-B1AC-80EF51A05D55}" type="slidenum">
              <a:rPr lang="en-US" altLang="zh-TW"/>
              <a:pPr/>
              <a:t>‹#›</a:t>
            </a:fld>
            <a:endParaRPr lang="en-US" altLang="zh-TW"/>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5" name="矩形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6" name="圓角矩形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914400" y="273050"/>
            <a:ext cx="7772400" cy="1143000"/>
          </a:xfrm>
        </p:spPr>
        <p:txBody>
          <a:bodyPr/>
          <a:lstStyle>
            <a:lvl1pPr algn="l">
              <a:buNone/>
              <a:defRPr sz="4000" b="0"/>
            </a:lvl1pPr>
          </a:lstStyle>
          <a:p>
            <a:r>
              <a:rPr lang="zh-TW" altLang="en-US" smtClean="0"/>
              <a:t>按一下以編輯母片標題樣式</a:t>
            </a:r>
            <a:endParaRPr lang="en-US"/>
          </a:p>
        </p:txBody>
      </p:sp>
      <p:sp>
        <p:nvSpPr>
          <p:cNvPr id="3" name="文字版面配置區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zh-TW" altLang="en-US" smtClean="0"/>
              <a:t>按一下以編輯母片文字樣式</a:t>
            </a:r>
          </a:p>
        </p:txBody>
      </p:sp>
      <p:sp>
        <p:nvSpPr>
          <p:cNvPr id="11" name="內容版面配置區 10"/>
          <p:cNvSpPr>
            <a:spLocks noGrp="1"/>
          </p:cNvSpPr>
          <p:nvPr>
            <p:ph sz="quarter" idx="1"/>
          </p:nvPr>
        </p:nvSpPr>
        <p:spPr>
          <a:xfrm>
            <a:off x="2971800" y="1600200"/>
            <a:ext cx="5715000" cy="4495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4"/>
          <p:cNvSpPr>
            <a:spLocks noGrp="1"/>
          </p:cNvSpPr>
          <p:nvPr>
            <p:ph type="dt" sz="half" idx="10"/>
          </p:nvPr>
        </p:nvSpPr>
        <p:spPr/>
        <p:txBody>
          <a:bodyPr/>
          <a:lstStyle>
            <a:lvl1pPr defTabSz="914400">
              <a:defRPr>
                <a:ea typeface="新細明體" panose="02020500000000000000" pitchFamily="18" charset="-120"/>
              </a:defRPr>
            </a:lvl1pPr>
          </a:lstStyle>
          <a:p>
            <a:pPr>
              <a:defRPr/>
            </a:pPr>
            <a:fld id="{EC66D5F0-EAFC-4DCF-8D22-07F200E51ECD}" type="datetimeFigureOut">
              <a:rPr lang="zh-TW" altLang="en-US"/>
              <a:pPr>
                <a:defRPr/>
              </a:pPr>
              <a:t>2016/3/1</a:t>
            </a:fld>
            <a:endParaRPr lang="zh-TW" altLang="en-US"/>
          </a:p>
        </p:txBody>
      </p:sp>
      <p:sp>
        <p:nvSpPr>
          <p:cNvPr id="8" name="頁尾版面配置區 5"/>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9" name="投影片編號版面配置區 6"/>
          <p:cNvSpPr>
            <a:spLocks noGrp="1"/>
          </p:cNvSpPr>
          <p:nvPr>
            <p:ph type="sldNum" sz="quarter" idx="12"/>
          </p:nvPr>
        </p:nvSpPr>
        <p:spPr/>
        <p:txBody>
          <a:bodyPr/>
          <a:lstStyle>
            <a:lvl1pPr defTabSz="914400">
              <a:defRPr kumimoji="1"/>
            </a:lvl1pPr>
          </a:lstStyle>
          <a:p>
            <a:fld id="{42ADCD70-E50A-4845-A7CF-8B1681586807}" type="slidenum">
              <a:rPr lang="en-US" altLang="zh-TW"/>
              <a:pPr/>
              <a:t>‹#›</a:t>
            </a:fld>
            <a:endParaRPr lang="en-US" altLang="zh-TW"/>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5" name="矩形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914400" y="4900550"/>
            <a:ext cx="7315200" cy="522288"/>
          </a:xfrm>
        </p:spPr>
        <p:txBody>
          <a:bodyPr anchor="ctr">
            <a:noAutofit/>
          </a:bodyPr>
          <a:lstStyle>
            <a:lvl1pPr algn="l">
              <a:buNone/>
              <a:defRPr sz="2800" b="0"/>
            </a:lvl1pPr>
          </a:lstStyle>
          <a:p>
            <a:r>
              <a:rPr lang="zh-TW" altLang="en-US" smtClean="0"/>
              <a:t>按一下以編輯母片標題樣式</a:t>
            </a:r>
            <a:endParaRPr lang="en-US"/>
          </a:p>
        </p:txBody>
      </p:sp>
      <p:sp>
        <p:nvSpPr>
          <p:cNvPr id="4" name="文字版面配置區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zh-TW" altLang="en-US" smtClean="0"/>
              <a:t>按一下以編輯母片文字樣式</a:t>
            </a:r>
          </a:p>
        </p:txBody>
      </p:sp>
      <p:sp>
        <p:nvSpPr>
          <p:cNvPr id="3" name="圖片版面配置區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zh-TW" altLang="en-US" noProof="0" smtClean="0"/>
              <a:t>按一下圖示以新增圖片</a:t>
            </a:r>
            <a:endParaRPr lang="en-US" noProof="0" dirty="0"/>
          </a:p>
        </p:txBody>
      </p:sp>
      <p:sp>
        <p:nvSpPr>
          <p:cNvPr id="8" name="日期版面配置區 4"/>
          <p:cNvSpPr>
            <a:spLocks noGrp="1"/>
          </p:cNvSpPr>
          <p:nvPr>
            <p:ph type="dt" sz="half" idx="10"/>
          </p:nvPr>
        </p:nvSpPr>
        <p:spPr/>
        <p:txBody>
          <a:bodyPr/>
          <a:lstStyle>
            <a:lvl1pPr defTabSz="914400">
              <a:defRPr>
                <a:ea typeface="新細明體" panose="02020500000000000000" pitchFamily="18" charset="-120"/>
              </a:defRPr>
            </a:lvl1pPr>
          </a:lstStyle>
          <a:p>
            <a:pPr>
              <a:defRPr/>
            </a:pPr>
            <a:fld id="{A2731716-DEF0-496A-98B6-F7D992AB347C}" type="datetimeFigureOut">
              <a:rPr lang="zh-TW" altLang="en-US"/>
              <a:pPr>
                <a:defRPr/>
              </a:pPr>
              <a:t>2016/3/1</a:t>
            </a:fld>
            <a:endParaRPr lang="zh-TW" altLang="en-US"/>
          </a:p>
        </p:txBody>
      </p:sp>
      <p:sp>
        <p:nvSpPr>
          <p:cNvPr id="9" name="頁尾版面配置區 5"/>
          <p:cNvSpPr>
            <a:spLocks noGrp="1"/>
          </p:cNvSpPr>
          <p:nvPr>
            <p:ph type="ftr" sz="quarter" idx="11"/>
          </p:nvPr>
        </p:nvSpPr>
        <p:spPr>
          <a:xfrm>
            <a:off x="914400" y="6172200"/>
            <a:ext cx="3886200" cy="457200"/>
          </a:xfrm>
        </p:spPr>
        <p:txBody>
          <a:bodyPr/>
          <a:lstStyle>
            <a:lvl1pPr defTabSz="914400">
              <a:defRPr>
                <a:ea typeface="新細明體" panose="02020500000000000000" pitchFamily="18" charset="-120"/>
              </a:defRPr>
            </a:lvl1pPr>
          </a:lstStyle>
          <a:p>
            <a:pPr>
              <a:defRPr/>
            </a:pPr>
            <a:endParaRPr lang="zh-TW" altLang="en-US"/>
          </a:p>
        </p:txBody>
      </p:sp>
      <p:sp>
        <p:nvSpPr>
          <p:cNvPr id="10" name="投影片編號版面配置區 6"/>
          <p:cNvSpPr>
            <a:spLocks noGrp="1"/>
          </p:cNvSpPr>
          <p:nvPr>
            <p:ph type="sldNum" sz="quarter" idx="12"/>
          </p:nvPr>
        </p:nvSpPr>
        <p:spPr>
          <a:xfrm>
            <a:off x="146050" y="6208713"/>
            <a:ext cx="457200" cy="457200"/>
          </a:xfrm>
        </p:spPr>
        <p:txBody>
          <a:bodyPr/>
          <a:lstStyle>
            <a:lvl1pPr defTabSz="914400">
              <a:defRPr kumimoji="1"/>
            </a:lvl1pPr>
          </a:lstStyle>
          <a:p>
            <a:fld id="{43836D06-D433-416E-8B24-0E35F9129354}" type="slidenum">
              <a:rPr lang="en-US" altLang="zh-TW"/>
              <a:pPr/>
              <a:t>‹#›</a:t>
            </a:fld>
            <a:endParaRPr lang="en-US" altLang="zh-TW"/>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420F58BC-6055-44F4-99FB-B7BCFB43E4A9}"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E08397E9-F6A0-46B6-B351-EEBC4BCB64C1}" type="slidenum">
              <a:rPr lang="en-US" altLang="zh-TW"/>
              <a:pPr/>
              <a:t>‹#›</a:t>
            </a:fld>
            <a:endParaRPr lang="en-US" altLang="zh-TW"/>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1"/>
            <a:ext cx="2011680" cy="5851525"/>
          </a:xfrm>
        </p:spPr>
        <p:txBody>
          <a:bodyPr vert="eaVer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914400" y="274640"/>
            <a:ext cx="55626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E88126B7-99E3-4507-9043-FCF032FBA0C3}"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6E07A836-C318-4589-AA01-AF108E9AFA59}" type="slidenum">
              <a:rPr lang="en-US" altLang="zh-TW"/>
              <a:pPr/>
              <a:t>‹#›</a:t>
            </a:fld>
            <a:endParaRPr lang="en-US" altLang="zh-TW"/>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5" name="圓角矩形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10" name="矩形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9" name="副標題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TW" altLang="en-US" smtClean="0"/>
              <a:t>按一下以編輯母片副標題樣式</a:t>
            </a:r>
            <a:endParaRPr lang="en-US"/>
          </a:p>
        </p:txBody>
      </p:sp>
      <p:sp>
        <p:nvSpPr>
          <p:cNvPr id="8" name="標題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zh-TW" altLang="en-US" smtClean="0"/>
              <a:t>按一下以編輯母片標題樣式</a:t>
            </a:r>
            <a:endParaRPr lang="en-US"/>
          </a:p>
        </p:txBody>
      </p:sp>
      <p:sp>
        <p:nvSpPr>
          <p:cNvPr id="11" name="日期版面配置區 27"/>
          <p:cNvSpPr>
            <a:spLocks noGrp="1"/>
          </p:cNvSpPr>
          <p:nvPr>
            <p:ph type="dt" sz="half" idx="10"/>
          </p:nvPr>
        </p:nvSpPr>
        <p:spPr/>
        <p:txBody>
          <a:bodyPr/>
          <a:lstStyle>
            <a:lvl1pPr defTabSz="914400">
              <a:defRPr>
                <a:ea typeface="新細明體" panose="02020500000000000000" pitchFamily="18" charset="-120"/>
              </a:defRPr>
            </a:lvl1pPr>
          </a:lstStyle>
          <a:p>
            <a:pPr>
              <a:defRPr/>
            </a:pPr>
            <a:fld id="{7C19F38E-5B92-4FD0-86EF-E4F2E581255C}" type="datetimeFigureOut">
              <a:rPr lang="zh-TW" altLang="en-US"/>
              <a:pPr>
                <a:defRPr/>
              </a:pPr>
              <a:t>2016/3/1</a:t>
            </a:fld>
            <a:endParaRPr lang="zh-TW" altLang="en-US"/>
          </a:p>
        </p:txBody>
      </p:sp>
      <p:sp>
        <p:nvSpPr>
          <p:cNvPr id="12" name="頁尾版面配置區 16"/>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13" name="投影片編號版面配置區 28"/>
          <p:cNvSpPr>
            <a:spLocks noGrp="1"/>
          </p:cNvSpPr>
          <p:nvPr>
            <p:ph type="sldNum" sz="quarter" idx="12"/>
          </p:nvPr>
        </p:nvSpPr>
        <p:spPr/>
        <p:txBody>
          <a:bodyPr/>
          <a:lstStyle>
            <a:lvl1pPr defTabSz="914400">
              <a:defRPr kumimoji="1"/>
            </a:lvl1pPr>
          </a:lstStyle>
          <a:p>
            <a:fld id="{61109CFB-5CE6-4A91-95DE-4FA41748CEA7}"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8" name="內容版面配置區 7"/>
          <p:cNvSpPr>
            <a:spLocks noGrp="1"/>
          </p:cNvSpPr>
          <p:nvPr>
            <p:ph sz="quarter" idx="1"/>
          </p:nvPr>
        </p:nvSpPr>
        <p:spPr>
          <a:xfrm>
            <a:off x="914400" y="1447800"/>
            <a:ext cx="777240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CF50BF26-24C6-430A-A16D-5AFDA6BA6F5E}"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FD402D8E-C0F9-430D-8613-5C53DBF85BC7}" type="slidenum">
              <a:rPr lang="en-US" altLang="zh-TW"/>
              <a:pPr/>
              <a:t>‹#›</a:t>
            </a:fld>
            <a:endParaRPr lang="en-US" altLang="zh-TW"/>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secHead" preserve="1">
  <p:cSld name="區段標題">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5" name="圓角矩形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8" name="矩形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722313" y="952500"/>
            <a:ext cx="7772400" cy="1362075"/>
          </a:xfrm>
        </p:spPr>
        <p:txBody>
          <a:bodyPr/>
          <a:lstStyle>
            <a:lvl1pPr algn="l">
              <a:buNone/>
              <a:defRPr sz="4000" b="0" cap="none"/>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TW" altLang="en-US" smtClean="0"/>
              <a:t>按一下以編輯母片文字樣式</a:t>
            </a:r>
          </a:p>
        </p:txBody>
      </p:sp>
      <p:sp>
        <p:nvSpPr>
          <p:cNvPr id="9" name="日期版面配置區 3"/>
          <p:cNvSpPr>
            <a:spLocks noGrp="1"/>
          </p:cNvSpPr>
          <p:nvPr>
            <p:ph type="dt" sz="half" idx="10"/>
          </p:nvPr>
        </p:nvSpPr>
        <p:spPr/>
        <p:txBody>
          <a:bodyPr/>
          <a:lstStyle>
            <a:lvl1pPr defTabSz="914400">
              <a:defRPr>
                <a:ea typeface="新細明體" panose="02020500000000000000" pitchFamily="18" charset="-120"/>
              </a:defRPr>
            </a:lvl1pPr>
          </a:lstStyle>
          <a:p>
            <a:pPr>
              <a:defRPr/>
            </a:pPr>
            <a:fld id="{4BDA28C0-63B5-486C-B119-2937C40AE495}" type="datetimeFigureOut">
              <a:rPr lang="zh-TW" altLang="en-US"/>
              <a:pPr>
                <a:defRPr/>
              </a:pPr>
              <a:t>2016/3/1</a:t>
            </a:fld>
            <a:endParaRPr lang="zh-TW" altLang="en-US"/>
          </a:p>
        </p:txBody>
      </p:sp>
      <p:sp>
        <p:nvSpPr>
          <p:cNvPr id="10" name="頁尾版面配置區 4"/>
          <p:cNvSpPr>
            <a:spLocks noGrp="1"/>
          </p:cNvSpPr>
          <p:nvPr>
            <p:ph type="ftr" sz="quarter" idx="11"/>
          </p:nvPr>
        </p:nvSpPr>
        <p:spPr>
          <a:xfrm>
            <a:off x="800100" y="6172200"/>
            <a:ext cx="4000500" cy="457200"/>
          </a:xfrm>
        </p:spPr>
        <p:txBody>
          <a:bodyPr/>
          <a:lstStyle>
            <a:lvl1pPr defTabSz="914400">
              <a:defRPr>
                <a:ea typeface="新細明體" panose="02020500000000000000" pitchFamily="18" charset="-120"/>
              </a:defRPr>
            </a:lvl1pPr>
          </a:lstStyle>
          <a:p>
            <a:pPr>
              <a:defRPr/>
            </a:pPr>
            <a:endParaRPr lang="zh-TW" altLang="en-US"/>
          </a:p>
        </p:txBody>
      </p:sp>
      <p:sp>
        <p:nvSpPr>
          <p:cNvPr id="11" name="投影片編號版面配置區 5"/>
          <p:cNvSpPr>
            <a:spLocks noGrp="1"/>
          </p:cNvSpPr>
          <p:nvPr>
            <p:ph type="sldNum" sz="quarter" idx="12"/>
          </p:nvPr>
        </p:nvSpPr>
        <p:spPr>
          <a:xfrm>
            <a:off x="146050" y="6208713"/>
            <a:ext cx="457200" cy="457200"/>
          </a:xfrm>
        </p:spPr>
        <p:txBody>
          <a:bodyPr/>
          <a:lstStyle>
            <a:lvl1pPr defTabSz="914400">
              <a:defRPr kumimoji="1"/>
            </a:lvl1pPr>
          </a:lstStyle>
          <a:p>
            <a:fld id="{F5AD12A3-6871-415C-A729-EEE808423D09}" type="slidenum">
              <a:rPr lang="en-US" altLang="zh-TW"/>
              <a:pPr/>
              <a:t>‹#›</a:t>
            </a:fld>
            <a:endParaRPr lang="en-US" altLang="zh-TW"/>
          </a:p>
        </p:txBody>
      </p:sp>
    </p:spTree>
  </p:cSld>
  <p:clrMapOvr>
    <a:overrideClrMapping bg1="lt1" tx1="dk1" bg2="lt2" tx2="dk2" accent1="accent1" accent2="accent2" accent3="accent3" accent4="accent4" accent5="accent5" accent6="accent6" hlink="hlink" folHlink="folHlink"/>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9" name="內容版面配置區 8"/>
          <p:cNvSpPr>
            <a:spLocks noGrp="1"/>
          </p:cNvSpPr>
          <p:nvPr>
            <p:ph sz="quarter" idx="1"/>
          </p:nvPr>
        </p:nvSpPr>
        <p:spPr>
          <a:xfrm>
            <a:off x="91440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1" name="內容版面配置區 10"/>
          <p:cNvSpPr>
            <a:spLocks noGrp="1"/>
          </p:cNvSpPr>
          <p:nvPr>
            <p:ph sz="quarter" idx="2"/>
          </p:nvPr>
        </p:nvSpPr>
        <p:spPr>
          <a:xfrm>
            <a:off x="4933950" y="1447800"/>
            <a:ext cx="374904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8A23CBA1-7D2F-45C2-B294-4E910BAB0139}" type="datetimeFigureOut">
              <a:rPr lang="zh-TW" altLang="en-US"/>
              <a:pPr>
                <a:defRPr/>
              </a:pPr>
              <a:t>2016/3/1</a:t>
            </a:fld>
            <a:endParaRPr lang="zh-TW" altLang="en-US"/>
          </a:p>
        </p:txBody>
      </p:sp>
      <p:sp>
        <p:nvSpPr>
          <p:cNvPr id="6"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7" name="投影片編號版面配置區 22"/>
          <p:cNvSpPr>
            <a:spLocks noGrp="1"/>
          </p:cNvSpPr>
          <p:nvPr>
            <p:ph type="sldNum" sz="quarter" idx="12"/>
          </p:nvPr>
        </p:nvSpPr>
        <p:spPr/>
        <p:txBody>
          <a:bodyPr/>
          <a:lstStyle>
            <a:lvl1pPr defTabSz="914400">
              <a:defRPr kumimoji="1"/>
            </a:lvl1pPr>
          </a:lstStyle>
          <a:p>
            <a:fld id="{CCE261A1-1FFE-4792-B241-1296E1B4C775}" type="slidenum">
              <a:rPr lang="en-US" altLang="zh-TW"/>
              <a:pPr/>
              <a:t>‹#›</a:t>
            </a:fld>
            <a:endParaRPr lang="en-US" altLang="zh-TW"/>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914400" y="273050"/>
            <a:ext cx="7772400" cy="1143000"/>
          </a:xfrm>
        </p:spPr>
        <p:txBody>
          <a:bodyPr/>
          <a:lstStyle>
            <a:lvl1pPr>
              <a:defRPr/>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4" name="文字版面配置區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11" name="內容版面配置區 10"/>
          <p:cNvSpPr>
            <a:spLocks noGrp="1"/>
          </p:cNvSpPr>
          <p:nvPr>
            <p:ph sz="half" idx="2"/>
          </p:nvPr>
        </p:nvSpPr>
        <p:spPr>
          <a:xfrm>
            <a:off x="9144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3" name="內容版面配置區 12"/>
          <p:cNvSpPr>
            <a:spLocks noGrp="1"/>
          </p:cNvSpPr>
          <p:nvPr>
            <p:ph sz="half" idx="4"/>
          </p:nvPr>
        </p:nvSpPr>
        <p:spPr>
          <a:xfrm>
            <a:off x="4953000" y="2247900"/>
            <a:ext cx="37338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4F1BC9FA-ABB8-4DB3-8C28-4031F1E57F0C}" type="datetimeFigureOut">
              <a:rPr lang="zh-TW" altLang="en-US"/>
              <a:pPr>
                <a:defRPr/>
              </a:pPr>
              <a:t>2016/3/1</a:t>
            </a:fld>
            <a:endParaRPr lang="zh-TW" altLang="en-US"/>
          </a:p>
        </p:txBody>
      </p:sp>
      <p:sp>
        <p:nvSpPr>
          <p:cNvPr id="8"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9" name="投影片編號版面配置區 22"/>
          <p:cNvSpPr>
            <a:spLocks noGrp="1"/>
          </p:cNvSpPr>
          <p:nvPr>
            <p:ph type="sldNum" sz="quarter" idx="12"/>
          </p:nvPr>
        </p:nvSpPr>
        <p:spPr/>
        <p:txBody>
          <a:bodyPr/>
          <a:lstStyle>
            <a:lvl1pPr defTabSz="914400">
              <a:defRPr kumimoji="1"/>
            </a:lvl1pPr>
          </a:lstStyle>
          <a:p>
            <a:fld id="{863FCED7-8E2A-4969-8029-B4D1174BDA3C}" type="slidenum">
              <a:rPr lang="en-US" altLang="zh-TW"/>
              <a:pPr/>
              <a:t>‹#›</a:t>
            </a:fld>
            <a:endParaRPr lang="en-US" altLang="zh-TW"/>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431C34C8-22D2-4776-836A-6BF00B97C118}" type="datetimeFigureOut">
              <a:rPr lang="zh-TW" altLang="en-US"/>
              <a:pPr>
                <a:defRPr/>
              </a:pPr>
              <a:t>2016/3/1</a:t>
            </a:fld>
            <a:endParaRPr lang="zh-TW" altLang="en-US"/>
          </a:p>
        </p:txBody>
      </p:sp>
      <p:sp>
        <p:nvSpPr>
          <p:cNvPr id="4"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5" name="投影片編號版面配置區 22"/>
          <p:cNvSpPr>
            <a:spLocks noGrp="1"/>
          </p:cNvSpPr>
          <p:nvPr>
            <p:ph type="sldNum" sz="quarter" idx="12"/>
          </p:nvPr>
        </p:nvSpPr>
        <p:spPr/>
        <p:txBody>
          <a:bodyPr/>
          <a:lstStyle>
            <a:lvl1pPr defTabSz="914400">
              <a:defRPr kumimoji="1"/>
            </a:lvl1pPr>
          </a:lstStyle>
          <a:p>
            <a:fld id="{79E74F4B-2CED-45AA-A2C4-C5AC082CC9DC}" type="slidenum">
              <a:rPr lang="en-US" altLang="zh-TW"/>
              <a:pPr/>
              <a:t>‹#›</a:t>
            </a:fld>
            <a:endParaRPr lang="en-US" altLang="zh-TW"/>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E170DC59-A626-484A-8D04-1EC0F68113E4}" type="datetimeFigureOut">
              <a:rPr lang="zh-TW" altLang="en-US"/>
              <a:pPr>
                <a:defRPr/>
              </a:pPr>
              <a:t>2016/3/1</a:t>
            </a:fld>
            <a:endParaRPr lang="zh-TW" altLang="en-US"/>
          </a:p>
        </p:txBody>
      </p:sp>
      <p:sp>
        <p:nvSpPr>
          <p:cNvPr id="3"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4" name="投影片編號版面配置區 22"/>
          <p:cNvSpPr>
            <a:spLocks noGrp="1"/>
          </p:cNvSpPr>
          <p:nvPr>
            <p:ph type="sldNum" sz="quarter" idx="12"/>
          </p:nvPr>
        </p:nvSpPr>
        <p:spPr/>
        <p:txBody>
          <a:bodyPr/>
          <a:lstStyle>
            <a:lvl1pPr defTabSz="914400">
              <a:defRPr kumimoji="1"/>
            </a:lvl1pPr>
          </a:lstStyle>
          <a:p>
            <a:fld id="{15B66B26-B103-41A9-B4AA-2B4EF7D4EC11}" type="slidenum">
              <a:rPr lang="en-US" altLang="zh-TW"/>
              <a:pPr/>
              <a:t>‹#›</a:t>
            </a:fld>
            <a:endParaRPr lang="en-US" altLang="zh-TW"/>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5" name="矩形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6" name="圓角矩形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914400" y="273050"/>
            <a:ext cx="7772400" cy="1143000"/>
          </a:xfrm>
        </p:spPr>
        <p:txBody>
          <a:bodyPr/>
          <a:lstStyle>
            <a:lvl1pPr algn="l">
              <a:buNone/>
              <a:defRPr sz="4000" b="0"/>
            </a:lvl1pPr>
          </a:lstStyle>
          <a:p>
            <a:r>
              <a:rPr lang="zh-TW" altLang="en-US" smtClean="0"/>
              <a:t>按一下以編輯母片標題樣式</a:t>
            </a:r>
            <a:endParaRPr lang="en-US"/>
          </a:p>
        </p:txBody>
      </p:sp>
      <p:sp>
        <p:nvSpPr>
          <p:cNvPr id="3" name="文字版面配置區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zh-TW" altLang="en-US" smtClean="0"/>
              <a:t>按一下以編輯母片文字樣式</a:t>
            </a:r>
          </a:p>
        </p:txBody>
      </p:sp>
      <p:sp>
        <p:nvSpPr>
          <p:cNvPr id="11" name="內容版面配置區 10"/>
          <p:cNvSpPr>
            <a:spLocks noGrp="1"/>
          </p:cNvSpPr>
          <p:nvPr>
            <p:ph sz="quarter" idx="1"/>
          </p:nvPr>
        </p:nvSpPr>
        <p:spPr>
          <a:xfrm>
            <a:off x="2971800" y="1600200"/>
            <a:ext cx="5715000" cy="4495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4"/>
          <p:cNvSpPr>
            <a:spLocks noGrp="1"/>
          </p:cNvSpPr>
          <p:nvPr>
            <p:ph type="dt" sz="half" idx="10"/>
          </p:nvPr>
        </p:nvSpPr>
        <p:spPr/>
        <p:txBody>
          <a:bodyPr/>
          <a:lstStyle>
            <a:lvl1pPr defTabSz="914400">
              <a:defRPr>
                <a:ea typeface="新細明體" panose="02020500000000000000" pitchFamily="18" charset="-120"/>
              </a:defRPr>
            </a:lvl1pPr>
          </a:lstStyle>
          <a:p>
            <a:pPr>
              <a:defRPr/>
            </a:pPr>
            <a:fld id="{5BFC88F8-C165-4977-A9F8-3454D88B5084}" type="datetimeFigureOut">
              <a:rPr lang="zh-TW" altLang="en-US"/>
              <a:pPr>
                <a:defRPr/>
              </a:pPr>
              <a:t>2016/3/1</a:t>
            </a:fld>
            <a:endParaRPr lang="zh-TW" altLang="en-US"/>
          </a:p>
        </p:txBody>
      </p:sp>
      <p:sp>
        <p:nvSpPr>
          <p:cNvPr id="8" name="頁尾版面配置區 5"/>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9" name="投影片編號版面配置區 6"/>
          <p:cNvSpPr>
            <a:spLocks noGrp="1"/>
          </p:cNvSpPr>
          <p:nvPr>
            <p:ph type="sldNum" sz="quarter" idx="12"/>
          </p:nvPr>
        </p:nvSpPr>
        <p:spPr/>
        <p:txBody>
          <a:bodyPr/>
          <a:lstStyle>
            <a:lvl1pPr defTabSz="914400">
              <a:defRPr kumimoji="1"/>
            </a:lvl1pPr>
          </a:lstStyle>
          <a:p>
            <a:fld id="{63ABD922-BBB6-4358-85E0-D5D491861A56}" type="slidenum">
              <a:rPr lang="en-US" altLang="zh-TW"/>
              <a:pPr/>
              <a:t>‹#›</a:t>
            </a:fld>
            <a:endParaRPr lang="en-US" altLang="zh-TW"/>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5" name="矩形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 name="矩形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 name="矩形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 name="標題 1"/>
          <p:cNvSpPr>
            <a:spLocks noGrp="1"/>
          </p:cNvSpPr>
          <p:nvPr>
            <p:ph type="title"/>
          </p:nvPr>
        </p:nvSpPr>
        <p:spPr>
          <a:xfrm>
            <a:off x="914400" y="4900550"/>
            <a:ext cx="7315200" cy="522288"/>
          </a:xfrm>
        </p:spPr>
        <p:txBody>
          <a:bodyPr anchor="ctr">
            <a:noAutofit/>
          </a:bodyPr>
          <a:lstStyle>
            <a:lvl1pPr algn="l">
              <a:buNone/>
              <a:defRPr sz="2800" b="0"/>
            </a:lvl1pPr>
          </a:lstStyle>
          <a:p>
            <a:r>
              <a:rPr lang="zh-TW" altLang="en-US" smtClean="0"/>
              <a:t>按一下以編輯母片標題樣式</a:t>
            </a:r>
            <a:endParaRPr lang="en-US"/>
          </a:p>
        </p:txBody>
      </p:sp>
      <p:sp>
        <p:nvSpPr>
          <p:cNvPr id="4" name="文字版面配置區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zh-TW" altLang="en-US" smtClean="0"/>
              <a:t>按一下以編輯母片文字樣式</a:t>
            </a:r>
          </a:p>
        </p:txBody>
      </p:sp>
      <p:sp>
        <p:nvSpPr>
          <p:cNvPr id="3" name="圖片版面配置區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zh-TW" altLang="en-US" noProof="0" smtClean="0"/>
              <a:t>按一下圖示以新增圖片</a:t>
            </a:r>
            <a:endParaRPr lang="en-US" noProof="0" dirty="0"/>
          </a:p>
        </p:txBody>
      </p:sp>
      <p:sp>
        <p:nvSpPr>
          <p:cNvPr id="8" name="日期版面配置區 4"/>
          <p:cNvSpPr>
            <a:spLocks noGrp="1"/>
          </p:cNvSpPr>
          <p:nvPr>
            <p:ph type="dt" sz="half" idx="10"/>
          </p:nvPr>
        </p:nvSpPr>
        <p:spPr/>
        <p:txBody>
          <a:bodyPr/>
          <a:lstStyle>
            <a:lvl1pPr defTabSz="914400">
              <a:defRPr>
                <a:ea typeface="新細明體" panose="02020500000000000000" pitchFamily="18" charset="-120"/>
              </a:defRPr>
            </a:lvl1pPr>
          </a:lstStyle>
          <a:p>
            <a:pPr>
              <a:defRPr/>
            </a:pPr>
            <a:fld id="{903B9AF8-E126-4A61-84F0-189DD3CD0CF3}" type="datetimeFigureOut">
              <a:rPr lang="zh-TW" altLang="en-US"/>
              <a:pPr>
                <a:defRPr/>
              </a:pPr>
              <a:t>2016/3/1</a:t>
            </a:fld>
            <a:endParaRPr lang="zh-TW" altLang="en-US"/>
          </a:p>
        </p:txBody>
      </p:sp>
      <p:sp>
        <p:nvSpPr>
          <p:cNvPr id="9" name="頁尾版面配置區 5"/>
          <p:cNvSpPr>
            <a:spLocks noGrp="1"/>
          </p:cNvSpPr>
          <p:nvPr>
            <p:ph type="ftr" sz="quarter" idx="11"/>
          </p:nvPr>
        </p:nvSpPr>
        <p:spPr>
          <a:xfrm>
            <a:off x="914400" y="6172200"/>
            <a:ext cx="3886200" cy="457200"/>
          </a:xfrm>
        </p:spPr>
        <p:txBody>
          <a:bodyPr/>
          <a:lstStyle>
            <a:lvl1pPr defTabSz="914400">
              <a:defRPr>
                <a:ea typeface="新細明體" panose="02020500000000000000" pitchFamily="18" charset="-120"/>
              </a:defRPr>
            </a:lvl1pPr>
          </a:lstStyle>
          <a:p>
            <a:pPr>
              <a:defRPr/>
            </a:pPr>
            <a:endParaRPr lang="zh-TW" altLang="en-US"/>
          </a:p>
        </p:txBody>
      </p:sp>
      <p:sp>
        <p:nvSpPr>
          <p:cNvPr id="10" name="投影片編號版面配置區 6"/>
          <p:cNvSpPr>
            <a:spLocks noGrp="1"/>
          </p:cNvSpPr>
          <p:nvPr>
            <p:ph type="sldNum" sz="quarter" idx="12"/>
          </p:nvPr>
        </p:nvSpPr>
        <p:spPr>
          <a:xfrm>
            <a:off x="146050" y="6208713"/>
            <a:ext cx="457200" cy="457200"/>
          </a:xfrm>
        </p:spPr>
        <p:txBody>
          <a:bodyPr/>
          <a:lstStyle>
            <a:lvl1pPr defTabSz="914400">
              <a:defRPr kumimoji="1"/>
            </a:lvl1pPr>
          </a:lstStyle>
          <a:p>
            <a:fld id="{F82B9F12-CE4C-487C-9477-C785CBB59498}" type="slidenum">
              <a:rPr lang="en-US" altLang="zh-TW"/>
              <a:pPr/>
              <a:t>‹#›</a:t>
            </a:fld>
            <a:endParaRPr lang="en-US" altLang="zh-TW"/>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A85016F5-DD21-47A5-90D3-3D40DC36167E}"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EF41C040-2B45-43D1-A31F-C0C9FBCBA0A7}" type="slidenum">
              <a:rPr lang="en-US" altLang="zh-TW"/>
              <a:pPr/>
              <a:t>‹#›</a:t>
            </a:fld>
            <a:endParaRPr lang="en-US" altLang="zh-TW"/>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1"/>
            <a:ext cx="2011680" cy="5851525"/>
          </a:xfrm>
        </p:spPr>
        <p:txBody>
          <a:bodyPr vert="eaVer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914400" y="274640"/>
            <a:ext cx="55626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defTabSz="914400">
              <a:defRPr>
                <a:ea typeface="新細明體" panose="02020500000000000000" pitchFamily="18" charset="-120"/>
              </a:defRPr>
            </a:lvl1pPr>
          </a:lstStyle>
          <a:p>
            <a:pPr>
              <a:defRPr/>
            </a:pPr>
            <a:fld id="{709025C5-2550-4118-B52A-D595F31543E9}" type="datetimeFigureOut">
              <a:rPr lang="zh-TW" altLang="en-US"/>
              <a:pPr>
                <a:defRPr/>
              </a:pPr>
              <a:t>2016/3/1</a:t>
            </a:fld>
            <a:endParaRPr lang="zh-TW" altLang="en-US"/>
          </a:p>
        </p:txBody>
      </p:sp>
      <p:sp>
        <p:nvSpPr>
          <p:cNvPr id="5" name="頁尾版面配置區 2"/>
          <p:cNvSpPr>
            <a:spLocks noGrp="1"/>
          </p:cNvSpPr>
          <p:nvPr>
            <p:ph type="ftr" sz="quarter" idx="11"/>
          </p:nvPr>
        </p:nvSpPr>
        <p:spPr/>
        <p:txBody>
          <a:bodyPr/>
          <a:lstStyle>
            <a:lvl1pPr defTabSz="914400">
              <a:defRPr>
                <a:ea typeface="新細明體" panose="02020500000000000000" pitchFamily="18" charset="-120"/>
              </a:defRPr>
            </a:lvl1pPr>
          </a:lstStyle>
          <a:p>
            <a:pPr>
              <a:defRPr/>
            </a:pPr>
            <a:endParaRPr lang="zh-TW" altLang="en-US"/>
          </a:p>
        </p:txBody>
      </p:sp>
      <p:sp>
        <p:nvSpPr>
          <p:cNvPr id="6" name="投影片編號版面配置區 22"/>
          <p:cNvSpPr>
            <a:spLocks noGrp="1"/>
          </p:cNvSpPr>
          <p:nvPr>
            <p:ph type="sldNum" sz="quarter" idx="12"/>
          </p:nvPr>
        </p:nvSpPr>
        <p:spPr/>
        <p:txBody>
          <a:bodyPr/>
          <a:lstStyle>
            <a:lvl1pPr defTabSz="914400">
              <a:defRPr kumimoji="1"/>
            </a:lvl1pPr>
          </a:lstStyle>
          <a:p>
            <a:fld id="{C3B0FE10-0A90-4CF5-A49F-1E5E5DF1A75C}" type="slidenum">
              <a:rPr lang="en-US" altLang="zh-TW"/>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kumimoji="0" sz="1200">
                <a:solidFill>
                  <a:schemeClr val="tx1">
                    <a:tint val="75000"/>
                  </a:schemeClr>
                </a:solidFill>
                <a:latin typeface="+mn-lt"/>
                <a:ea typeface="+mn-ea"/>
              </a:defRPr>
            </a:lvl1pPr>
          </a:lstStyle>
          <a:p>
            <a:pPr>
              <a:defRPr/>
            </a:pPr>
            <a:fld id="{1AE72C63-A7E6-4EF3-B788-664130F9D550}" type="datetimeFigureOut">
              <a:rPr lang="zh-TW" altLang="en-US"/>
              <a:pPr>
                <a:defRPr/>
              </a:pPr>
              <a:t>2016/3/1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kumimoji="0" sz="1200">
                <a:solidFill>
                  <a:schemeClr val="tx1">
                    <a:tint val="75000"/>
                  </a:schemeClr>
                </a:solidFill>
                <a:latin typeface="+mn-lt"/>
                <a:ea typeface="+mn-ea"/>
              </a:defRPr>
            </a:lvl1pPr>
          </a:lstStyle>
          <a:p>
            <a:pPr>
              <a:defRPr/>
            </a:pPr>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kumimoji="0" sz="1200">
                <a:solidFill>
                  <a:srgbClr val="898989"/>
                </a:solidFill>
                <a:latin typeface="Calibri" pitchFamily="34" charset="0"/>
              </a:defRPr>
            </a:lvl1pPr>
          </a:lstStyle>
          <a:p>
            <a:fld id="{462CA35F-B1C9-498D-8BE0-2D5E3345552D}" type="slidenum">
              <a:rPr lang="zh-TW" altLang="en-US"/>
              <a:pPr/>
              <a:t>‹#›</a:t>
            </a:fld>
            <a:endParaRPr lang="zh-TW" altLang="en-US"/>
          </a:p>
        </p:txBody>
      </p:sp>
    </p:spTree>
  </p:cSld>
  <p:clrMap bg1="lt1" tx1="dk1" bg2="lt2" tx2="dk2" accent1="accent1" accent2="accent2" accent3="accent3" accent4="accent4" accent5="accent5" accent6="accent6" hlink="hlink" folHlink="folHlink"/>
  <p:sldLayoutIdLst>
    <p:sldLayoutId id="2147486836" r:id="rId1"/>
    <p:sldLayoutId id="2147486837" r:id="rId2"/>
    <p:sldLayoutId id="2147486838" r:id="rId3"/>
    <p:sldLayoutId id="2147486839" r:id="rId4"/>
    <p:sldLayoutId id="2147486840" r:id="rId5"/>
    <p:sldLayoutId id="2147486841" r:id="rId6"/>
    <p:sldLayoutId id="2147486842" r:id="rId7"/>
    <p:sldLayoutId id="2147486843" r:id="rId8"/>
    <p:sldLayoutId id="2147486844" r:id="rId9"/>
    <p:sldLayoutId id="2147486845" r:id="rId10"/>
    <p:sldLayoutId id="2147486846"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新細明體" panose="02020500000000000000" pitchFamily="18" charset="-120"/>
        </a:defRPr>
      </a:lvl2pPr>
      <a:lvl3pPr algn="ctr" rtl="0" eaLnBrk="0" fontAlgn="base" hangingPunct="0">
        <a:spcBef>
          <a:spcPct val="0"/>
        </a:spcBef>
        <a:spcAft>
          <a:spcPct val="0"/>
        </a:spcAft>
        <a:defRPr sz="4400">
          <a:solidFill>
            <a:schemeClr val="tx1"/>
          </a:solidFill>
          <a:latin typeface="Calibri" panose="020F0502020204030204" pitchFamily="34" charset="0"/>
          <a:ea typeface="新細明體" panose="02020500000000000000" pitchFamily="18" charset="-120"/>
        </a:defRPr>
      </a:lvl3pPr>
      <a:lvl4pPr algn="ctr" rtl="0" eaLnBrk="0" fontAlgn="base" hangingPunct="0">
        <a:spcBef>
          <a:spcPct val="0"/>
        </a:spcBef>
        <a:spcAft>
          <a:spcPct val="0"/>
        </a:spcAft>
        <a:defRPr sz="4400">
          <a:solidFill>
            <a:schemeClr val="tx1"/>
          </a:solidFill>
          <a:latin typeface="Calibri" panose="020F0502020204030204" pitchFamily="34" charset="0"/>
          <a:ea typeface="新細明體" panose="02020500000000000000" pitchFamily="18" charset="-120"/>
        </a:defRPr>
      </a:lvl4pPr>
      <a:lvl5pPr algn="ctr" rtl="0" eaLnBrk="0" fontAlgn="base" hangingPunct="0">
        <a:spcBef>
          <a:spcPct val="0"/>
        </a:spcBef>
        <a:spcAft>
          <a:spcPct val="0"/>
        </a:spcAft>
        <a:defRPr sz="4400">
          <a:solidFill>
            <a:schemeClr val="tx1"/>
          </a:solidFill>
          <a:latin typeface="Calibri" panose="020F0502020204030204" pitchFamily="34" charset="0"/>
          <a:ea typeface="新細明體" panose="02020500000000000000" pitchFamily="18" charset="-120"/>
        </a:defRPr>
      </a:lvl5pPr>
      <a:lvl6pPr marL="457200" algn="ctr" rtl="0" fontAlgn="base">
        <a:spcBef>
          <a:spcPct val="0"/>
        </a:spcBef>
        <a:spcAft>
          <a:spcPct val="0"/>
        </a:spcAft>
        <a:defRPr sz="4400">
          <a:solidFill>
            <a:schemeClr val="tx1"/>
          </a:solidFill>
          <a:latin typeface="Calibri" panose="020F0502020204030204" pitchFamily="34" charset="0"/>
          <a:ea typeface="新細明體" panose="02020500000000000000" pitchFamily="18" charset="-120"/>
        </a:defRPr>
      </a:lvl6pPr>
      <a:lvl7pPr marL="914400" algn="ctr" rtl="0" fontAlgn="base">
        <a:spcBef>
          <a:spcPct val="0"/>
        </a:spcBef>
        <a:spcAft>
          <a:spcPct val="0"/>
        </a:spcAft>
        <a:defRPr sz="4400">
          <a:solidFill>
            <a:schemeClr val="tx1"/>
          </a:solidFill>
          <a:latin typeface="Calibri" panose="020F0502020204030204" pitchFamily="34" charset="0"/>
          <a:ea typeface="新細明體" panose="02020500000000000000" pitchFamily="18" charset="-120"/>
        </a:defRPr>
      </a:lvl7pPr>
      <a:lvl8pPr marL="1371600" algn="ctr" rtl="0" fontAlgn="base">
        <a:spcBef>
          <a:spcPct val="0"/>
        </a:spcBef>
        <a:spcAft>
          <a:spcPct val="0"/>
        </a:spcAft>
        <a:defRPr sz="4400">
          <a:solidFill>
            <a:schemeClr val="tx1"/>
          </a:solidFill>
          <a:latin typeface="Calibri" panose="020F0502020204030204" pitchFamily="34" charset="0"/>
          <a:ea typeface="新細明體" panose="02020500000000000000" pitchFamily="18" charset="-120"/>
        </a:defRPr>
      </a:lvl8pPr>
      <a:lvl9pPr marL="1828800" algn="ctr" rtl="0" fontAlgn="base">
        <a:spcBef>
          <a:spcPct val="0"/>
        </a:spcBef>
        <a:spcAft>
          <a:spcPct val="0"/>
        </a:spcAft>
        <a:defRPr sz="4400">
          <a:solidFill>
            <a:schemeClr val="tx1"/>
          </a:solidFill>
          <a:latin typeface="Calibri" panose="020F0502020204030204" pitchFamily="34" charset="0"/>
          <a:ea typeface="新細明體" panose="02020500000000000000" pitchFamily="18" charset="-12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矩形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8" name="圓角矩形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2052" name="標題版面配置區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zh-TW" altLang="en-US" smtClean="0"/>
              <a:t>按一下以編輯母片標題樣式</a:t>
            </a:r>
            <a:endParaRPr lang="en-US" smtClean="0"/>
          </a:p>
        </p:txBody>
      </p:sp>
      <p:sp>
        <p:nvSpPr>
          <p:cNvPr id="2053" name="文字版面配置區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smtClean="0"/>
          </a:p>
        </p:txBody>
      </p:sp>
      <p:sp>
        <p:nvSpPr>
          <p:cNvPr id="14" name="日期版面配置區 13"/>
          <p:cNvSpPr>
            <a:spLocks noGrp="1"/>
          </p:cNvSpPr>
          <p:nvPr>
            <p:ph type="dt" sz="half" idx="2"/>
          </p:nvPr>
        </p:nvSpPr>
        <p:spPr>
          <a:xfrm>
            <a:off x="6172200" y="6191250"/>
            <a:ext cx="2476500" cy="476250"/>
          </a:xfrm>
          <a:prstGeom prst="rect">
            <a:avLst/>
          </a:prstGeom>
        </p:spPr>
        <p:txBody>
          <a:bodyPr anchor="ctr" anchorCtr="0"/>
          <a:lstStyle>
            <a:lvl1pPr algn="r" defTabSz="449263" eaLnBrk="1" latinLnBrk="0" hangingPunct="1">
              <a:defRPr kumimoji="0" sz="1400">
                <a:solidFill>
                  <a:srgbClr val="696464"/>
                </a:solidFill>
                <a:latin typeface="Times New Roman" pitchFamily="16" charset="0"/>
                <a:ea typeface="標楷體" panose="03000509000000000000" pitchFamily="65" charset="-120"/>
              </a:defRPr>
            </a:lvl1pPr>
          </a:lstStyle>
          <a:p>
            <a:pPr>
              <a:defRPr/>
            </a:pPr>
            <a:fld id="{8D4C3953-73EA-4E29-A002-4A2E4021FCD2}" type="datetimeFigureOut">
              <a:rPr lang="zh-TW" altLang="en-US"/>
              <a:pPr>
                <a:defRPr/>
              </a:pPr>
              <a:t>2016/3/1</a:t>
            </a:fld>
            <a:endParaRPr lang="zh-TW" altLang="en-US"/>
          </a:p>
        </p:txBody>
      </p:sp>
      <p:sp>
        <p:nvSpPr>
          <p:cNvPr id="3" name="頁尾版面配置區 2"/>
          <p:cNvSpPr>
            <a:spLocks noGrp="1"/>
          </p:cNvSpPr>
          <p:nvPr>
            <p:ph type="ftr" sz="quarter" idx="3"/>
          </p:nvPr>
        </p:nvSpPr>
        <p:spPr>
          <a:xfrm>
            <a:off x="914400" y="6172200"/>
            <a:ext cx="3962400" cy="457200"/>
          </a:xfrm>
          <a:prstGeom prst="rect">
            <a:avLst/>
          </a:prstGeom>
        </p:spPr>
        <p:txBody>
          <a:bodyPr anchor="ctr" anchorCtr="0"/>
          <a:lstStyle>
            <a:lvl1pPr defTabSz="449263" eaLnBrk="1" latinLnBrk="0" hangingPunct="1">
              <a:defRPr kumimoji="0" sz="1400">
                <a:solidFill>
                  <a:srgbClr val="696464"/>
                </a:solidFill>
                <a:latin typeface="Times New Roman" pitchFamily="16" charset="0"/>
                <a:ea typeface="標楷體" panose="03000509000000000000" pitchFamily="65" charset="-120"/>
              </a:defRPr>
            </a:lvl1pPr>
          </a:lstStyle>
          <a:p>
            <a:pPr>
              <a:defRPr/>
            </a:pPr>
            <a:endParaRPr lang="zh-TW" altLang="en-US"/>
          </a:p>
        </p:txBody>
      </p:sp>
      <p:sp>
        <p:nvSpPr>
          <p:cNvPr id="23" name="投影片編號版面配置區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defTabSz="449263" eaLnBrk="1" hangingPunct="1">
              <a:defRPr kumimoji="0" sz="1400">
                <a:solidFill>
                  <a:srgbClr val="FFFFFF"/>
                </a:solidFill>
                <a:latin typeface="Franklin Gothic Book" pitchFamily="34" charset="0"/>
                <a:ea typeface="微軟正黑體" pitchFamily="34" charset="-120"/>
              </a:defRPr>
            </a:lvl1pPr>
          </a:lstStyle>
          <a:p>
            <a:fld id="{3C27856C-37F0-4318-B780-05284EEF6611}" type="slidenum">
              <a:rPr lang="en-US" altLang="zh-TW"/>
              <a:pPr/>
              <a:t>‹#›</a:t>
            </a:fld>
            <a:endParaRPr lang="en-US" altLang="zh-TW"/>
          </a:p>
        </p:txBody>
      </p:sp>
    </p:spTree>
  </p:cSld>
  <p:clrMap bg1="lt1" tx1="dk1" bg2="lt2" tx2="dk2" accent1="accent1" accent2="accent2" accent3="accent3" accent4="accent4" accent5="accent5" accent6="accent6" hlink="hlink" folHlink="folHlink"/>
  <p:sldLayoutIdLst>
    <p:sldLayoutId id="2147486847" r:id="rId1"/>
    <p:sldLayoutId id="2147486848" r:id="rId2"/>
    <p:sldLayoutId id="2147486849" r:id="rId3"/>
    <p:sldLayoutId id="2147486850" r:id="rId4"/>
    <p:sldLayoutId id="2147486851" r:id="rId5"/>
    <p:sldLayoutId id="2147486852" r:id="rId6"/>
    <p:sldLayoutId id="2147486853" r:id="rId7"/>
    <p:sldLayoutId id="2147486854" r:id="rId8"/>
    <p:sldLayoutId id="2147486855" r:id="rId9"/>
    <p:sldLayoutId id="2147486856" r:id="rId10"/>
    <p:sldLayoutId id="2147486857"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2pPr>
      <a:lvl3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3pPr>
      <a:lvl4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4pPr>
      <a:lvl5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矩形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8" name="圓角矩形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3076" name="標題版面配置區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zh-TW" altLang="en-US" smtClean="0"/>
              <a:t>按一下以編輯母片標題樣式</a:t>
            </a:r>
            <a:endParaRPr lang="en-US" smtClean="0"/>
          </a:p>
        </p:txBody>
      </p:sp>
      <p:sp>
        <p:nvSpPr>
          <p:cNvPr id="3077" name="文字版面配置區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smtClean="0"/>
          </a:p>
        </p:txBody>
      </p:sp>
      <p:sp>
        <p:nvSpPr>
          <p:cNvPr id="14" name="日期版面配置區 13"/>
          <p:cNvSpPr>
            <a:spLocks noGrp="1"/>
          </p:cNvSpPr>
          <p:nvPr>
            <p:ph type="dt" sz="half" idx="2"/>
          </p:nvPr>
        </p:nvSpPr>
        <p:spPr>
          <a:xfrm>
            <a:off x="6172200" y="6191250"/>
            <a:ext cx="2476500" cy="476250"/>
          </a:xfrm>
          <a:prstGeom prst="rect">
            <a:avLst/>
          </a:prstGeom>
        </p:spPr>
        <p:txBody>
          <a:bodyPr anchor="ctr" anchorCtr="0"/>
          <a:lstStyle>
            <a:lvl1pPr algn="r" defTabSz="449263" eaLnBrk="1" latinLnBrk="0" hangingPunct="1">
              <a:defRPr kumimoji="0" sz="1400">
                <a:solidFill>
                  <a:srgbClr val="696464"/>
                </a:solidFill>
                <a:latin typeface="Times New Roman" pitchFamily="16" charset="0"/>
                <a:ea typeface="標楷體" panose="03000509000000000000" pitchFamily="65" charset="-120"/>
              </a:defRPr>
            </a:lvl1pPr>
          </a:lstStyle>
          <a:p>
            <a:pPr>
              <a:defRPr/>
            </a:pPr>
            <a:fld id="{2B57AC96-2866-44E5-8904-C863118E0AA2}" type="datetimeFigureOut">
              <a:rPr lang="zh-TW" altLang="en-US"/>
              <a:pPr>
                <a:defRPr/>
              </a:pPr>
              <a:t>2016/3/1</a:t>
            </a:fld>
            <a:endParaRPr lang="zh-TW" altLang="en-US"/>
          </a:p>
        </p:txBody>
      </p:sp>
      <p:sp>
        <p:nvSpPr>
          <p:cNvPr id="3" name="頁尾版面配置區 2"/>
          <p:cNvSpPr>
            <a:spLocks noGrp="1"/>
          </p:cNvSpPr>
          <p:nvPr>
            <p:ph type="ftr" sz="quarter" idx="3"/>
          </p:nvPr>
        </p:nvSpPr>
        <p:spPr>
          <a:xfrm>
            <a:off x="914400" y="6172200"/>
            <a:ext cx="3962400" cy="457200"/>
          </a:xfrm>
          <a:prstGeom prst="rect">
            <a:avLst/>
          </a:prstGeom>
        </p:spPr>
        <p:txBody>
          <a:bodyPr anchor="ctr" anchorCtr="0"/>
          <a:lstStyle>
            <a:lvl1pPr defTabSz="449263" eaLnBrk="1" latinLnBrk="0" hangingPunct="1">
              <a:defRPr kumimoji="0" sz="1400">
                <a:solidFill>
                  <a:srgbClr val="696464"/>
                </a:solidFill>
                <a:latin typeface="Times New Roman" pitchFamily="16" charset="0"/>
                <a:ea typeface="標楷體" panose="03000509000000000000" pitchFamily="65" charset="-120"/>
              </a:defRPr>
            </a:lvl1pPr>
          </a:lstStyle>
          <a:p>
            <a:pPr>
              <a:defRPr/>
            </a:pPr>
            <a:endParaRPr lang="zh-TW" altLang="en-US"/>
          </a:p>
        </p:txBody>
      </p:sp>
      <p:sp>
        <p:nvSpPr>
          <p:cNvPr id="23" name="投影片編號版面配置區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defTabSz="449263" eaLnBrk="1" hangingPunct="1">
              <a:defRPr kumimoji="0" sz="1400">
                <a:solidFill>
                  <a:srgbClr val="FFFFFF"/>
                </a:solidFill>
                <a:latin typeface="Franklin Gothic Book" pitchFamily="34" charset="0"/>
                <a:ea typeface="微軟正黑體" pitchFamily="34" charset="-120"/>
              </a:defRPr>
            </a:lvl1pPr>
          </a:lstStyle>
          <a:p>
            <a:fld id="{C73D721B-1FCA-4757-BE40-971926596E30}" type="slidenum">
              <a:rPr lang="en-US" altLang="zh-TW"/>
              <a:pPr/>
              <a:t>‹#›</a:t>
            </a:fld>
            <a:endParaRPr lang="en-US" altLang="zh-TW"/>
          </a:p>
        </p:txBody>
      </p:sp>
    </p:spTree>
  </p:cSld>
  <p:clrMap bg1="lt1" tx1="dk1" bg2="lt2" tx2="dk2" accent1="accent1" accent2="accent2" accent3="accent3" accent4="accent4" accent5="accent5" accent6="accent6" hlink="hlink" folHlink="folHlink"/>
  <p:sldLayoutIdLst>
    <p:sldLayoutId id="2147486858" r:id="rId1"/>
    <p:sldLayoutId id="2147486859" r:id="rId2"/>
    <p:sldLayoutId id="2147486860" r:id="rId3"/>
    <p:sldLayoutId id="2147486861" r:id="rId4"/>
    <p:sldLayoutId id="2147486862" r:id="rId5"/>
    <p:sldLayoutId id="2147486863" r:id="rId6"/>
    <p:sldLayoutId id="2147486864" r:id="rId7"/>
    <p:sldLayoutId id="2147486865" r:id="rId8"/>
    <p:sldLayoutId id="2147486866" r:id="rId9"/>
    <p:sldLayoutId id="2147486867" r:id="rId10"/>
    <p:sldLayoutId id="2147486868"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2pPr>
      <a:lvl3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3pPr>
      <a:lvl4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4pPr>
      <a:lvl5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矩形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8" name="圓角矩形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4100" name="標題版面配置區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zh-TW" altLang="en-US" smtClean="0"/>
              <a:t>按一下以編輯母片標題樣式</a:t>
            </a:r>
            <a:endParaRPr lang="en-US" smtClean="0"/>
          </a:p>
        </p:txBody>
      </p:sp>
      <p:sp>
        <p:nvSpPr>
          <p:cNvPr id="4101" name="文字版面配置區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smtClean="0"/>
          </a:p>
        </p:txBody>
      </p:sp>
      <p:sp>
        <p:nvSpPr>
          <p:cNvPr id="14" name="日期版面配置區 13"/>
          <p:cNvSpPr>
            <a:spLocks noGrp="1"/>
          </p:cNvSpPr>
          <p:nvPr>
            <p:ph type="dt" sz="half" idx="2"/>
          </p:nvPr>
        </p:nvSpPr>
        <p:spPr>
          <a:xfrm>
            <a:off x="6172200" y="6191250"/>
            <a:ext cx="2476500" cy="476250"/>
          </a:xfrm>
          <a:prstGeom prst="rect">
            <a:avLst/>
          </a:prstGeom>
        </p:spPr>
        <p:txBody>
          <a:bodyPr anchor="ctr" anchorCtr="0"/>
          <a:lstStyle>
            <a:lvl1pPr algn="r" defTabSz="449263" eaLnBrk="1" latinLnBrk="0" hangingPunct="1">
              <a:defRPr kumimoji="0" sz="1400">
                <a:solidFill>
                  <a:srgbClr val="696464"/>
                </a:solidFill>
                <a:latin typeface="Times New Roman" pitchFamily="16" charset="0"/>
                <a:ea typeface="標楷體" panose="03000509000000000000" pitchFamily="65" charset="-120"/>
              </a:defRPr>
            </a:lvl1pPr>
          </a:lstStyle>
          <a:p>
            <a:pPr>
              <a:defRPr/>
            </a:pPr>
            <a:fld id="{2A9E2EE9-C0B6-49FB-84AD-C98FBEC1FFDF}" type="datetimeFigureOut">
              <a:rPr lang="zh-TW" altLang="en-US"/>
              <a:pPr>
                <a:defRPr/>
              </a:pPr>
              <a:t>2016/3/1</a:t>
            </a:fld>
            <a:endParaRPr lang="zh-TW" altLang="en-US"/>
          </a:p>
        </p:txBody>
      </p:sp>
      <p:sp>
        <p:nvSpPr>
          <p:cNvPr id="3" name="頁尾版面配置區 2"/>
          <p:cNvSpPr>
            <a:spLocks noGrp="1"/>
          </p:cNvSpPr>
          <p:nvPr>
            <p:ph type="ftr" sz="quarter" idx="3"/>
          </p:nvPr>
        </p:nvSpPr>
        <p:spPr>
          <a:xfrm>
            <a:off x="914400" y="6172200"/>
            <a:ext cx="3962400" cy="457200"/>
          </a:xfrm>
          <a:prstGeom prst="rect">
            <a:avLst/>
          </a:prstGeom>
        </p:spPr>
        <p:txBody>
          <a:bodyPr anchor="ctr" anchorCtr="0"/>
          <a:lstStyle>
            <a:lvl1pPr defTabSz="449263" eaLnBrk="1" latinLnBrk="0" hangingPunct="1">
              <a:defRPr kumimoji="0" sz="1400">
                <a:solidFill>
                  <a:srgbClr val="696464"/>
                </a:solidFill>
                <a:latin typeface="Times New Roman" pitchFamily="16" charset="0"/>
                <a:ea typeface="標楷體" panose="03000509000000000000" pitchFamily="65" charset="-120"/>
              </a:defRPr>
            </a:lvl1pPr>
          </a:lstStyle>
          <a:p>
            <a:pPr>
              <a:defRPr/>
            </a:pPr>
            <a:endParaRPr lang="zh-TW" altLang="en-US"/>
          </a:p>
        </p:txBody>
      </p:sp>
      <p:sp>
        <p:nvSpPr>
          <p:cNvPr id="23" name="投影片編號版面配置區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defTabSz="449263" eaLnBrk="1" hangingPunct="1">
              <a:defRPr kumimoji="0" sz="1400">
                <a:solidFill>
                  <a:srgbClr val="FFFFFF"/>
                </a:solidFill>
                <a:latin typeface="Franklin Gothic Book" pitchFamily="34" charset="0"/>
                <a:ea typeface="微軟正黑體" pitchFamily="34" charset="-120"/>
              </a:defRPr>
            </a:lvl1pPr>
          </a:lstStyle>
          <a:p>
            <a:fld id="{1F5C1262-A9AC-4313-B311-1A52CFCC10CC}" type="slidenum">
              <a:rPr lang="en-US" altLang="zh-TW"/>
              <a:pPr/>
              <a:t>‹#›</a:t>
            </a:fld>
            <a:endParaRPr lang="en-US" altLang="zh-TW"/>
          </a:p>
        </p:txBody>
      </p:sp>
    </p:spTree>
  </p:cSld>
  <p:clrMap bg1="lt1" tx1="dk1" bg2="lt2" tx2="dk2" accent1="accent1" accent2="accent2" accent3="accent3" accent4="accent4" accent5="accent5" accent6="accent6" hlink="hlink" folHlink="folHlink"/>
  <p:sldLayoutIdLst>
    <p:sldLayoutId id="2147486869" r:id="rId1"/>
    <p:sldLayoutId id="2147486870" r:id="rId2"/>
    <p:sldLayoutId id="2147486871" r:id="rId3"/>
    <p:sldLayoutId id="2147486872" r:id="rId4"/>
    <p:sldLayoutId id="2147486873" r:id="rId5"/>
    <p:sldLayoutId id="2147486874" r:id="rId6"/>
    <p:sldLayoutId id="2147486875" r:id="rId7"/>
    <p:sldLayoutId id="2147486876" r:id="rId8"/>
    <p:sldLayoutId id="2147486877" r:id="rId9"/>
    <p:sldLayoutId id="2147486878" r:id="rId10"/>
    <p:sldLayoutId id="2147486879"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2pPr>
      <a:lvl3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3pPr>
      <a:lvl4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4pPr>
      <a:lvl5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矩形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kumimoji="0" lang="en-US">
              <a:solidFill>
                <a:prstClr val="white"/>
              </a:solidFill>
            </a:endParaRPr>
          </a:p>
        </p:txBody>
      </p:sp>
      <p:sp useBgFill="1">
        <p:nvSpPr>
          <p:cNvPr id="8" name="圓角矩形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defRPr/>
            </a:pPr>
            <a:endParaRPr kumimoji="0" lang="en-US">
              <a:solidFill>
                <a:prstClr val="white"/>
              </a:solidFill>
            </a:endParaRPr>
          </a:p>
        </p:txBody>
      </p:sp>
      <p:sp>
        <p:nvSpPr>
          <p:cNvPr id="5124" name="標題版面配置區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zh-TW" altLang="en-US" smtClean="0"/>
              <a:t>按一下以編輯母片標題樣式</a:t>
            </a:r>
            <a:endParaRPr lang="en-US" smtClean="0"/>
          </a:p>
        </p:txBody>
      </p:sp>
      <p:sp>
        <p:nvSpPr>
          <p:cNvPr id="5125" name="文字版面配置區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smtClean="0"/>
          </a:p>
        </p:txBody>
      </p:sp>
      <p:sp>
        <p:nvSpPr>
          <p:cNvPr id="14" name="日期版面配置區 13"/>
          <p:cNvSpPr>
            <a:spLocks noGrp="1"/>
          </p:cNvSpPr>
          <p:nvPr>
            <p:ph type="dt" sz="half" idx="2"/>
          </p:nvPr>
        </p:nvSpPr>
        <p:spPr>
          <a:xfrm>
            <a:off x="6172200" y="6191250"/>
            <a:ext cx="2476500" cy="476250"/>
          </a:xfrm>
          <a:prstGeom prst="rect">
            <a:avLst/>
          </a:prstGeom>
        </p:spPr>
        <p:txBody>
          <a:bodyPr anchor="ctr" anchorCtr="0"/>
          <a:lstStyle>
            <a:lvl1pPr algn="r" defTabSz="914400" eaLnBrk="1" latinLnBrk="0" hangingPunct="1">
              <a:defRPr kumimoji="0" sz="1400">
                <a:solidFill>
                  <a:srgbClr val="775F55"/>
                </a:solidFill>
                <a:latin typeface="Tahoma" panose="020B0604030504040204" pitchFamily="34" charset="0"/>
                <a:ea typeface="新細明體" panose="02020500000000000000" pitchFamily="18" charset="-120"/>
              </a:defRPr>
            </a:lvl1pPr>
          </a:lstStyle>
          <a:p>
            <a:pPr>
              <a:defRPr/>
            </a:pPr>
            <a:endParaRPr lang="en-US" altLang="zh-TW"/>
          </a:p>
        </p:txBody>
      </p:sp>
      <p:sp>
        <p:nvSpPr>
          <p:cNvPr id="3" name="頁尾版面配置區 2"/>
          <p:cNvSpPr>
            <a:spLocks noGrp="1"/>
          </p:cNvSpPr>
          <p:nvPr>
            <p:ph type="ftr" sz="quarter" idx="3"/>
          </p:nvPr>
        </p:nvSpPr>
        <p:spPr>
          <a:xfrm>
            <a:off x="914400" y="6172200"/>
            <a:ext cx="3962400" cy="457200"/>
          </a:xfrm>
          <a:prstGeom prst="rect">
            <a:avLst/>
          </a:prstGeom>
        </p:spPr>
        <p:txBody>
          <a:bodyPr anchor="ctr" anchorCtr="0"/>
          <a:lstStyle>
            <a:lvl1pPr defTabSz="914400" eaLnBrk="1" latinLnBrk="0" hangingPunct="1">
              <a:defRPr kumimoji="0" sz="1400">
                <a:solidFill>
                  <a:srgbClr val="775F55"/>
                </a:solidFill>
                <a:latin typeface="Tahoma" panose="020B0604030504040204" pitchFamily="34" charset="0"/>
                <a:ea typeface="新細明體" panose="02020500000000000000" pitchFamily="18" charset="-120"/>
              </a:defRPr>
            </a:lvl1pPr>
          </a:lstStyle>
          <a:p>
            <a:pPr>
              <a:defRPr/>
            </a:pPr>
            <a:endParaRPr lang="en-US" altLang="zh-TW"/>
          </a:p>
        </p:txBody>
      </p:sp>
      <p:sp>
        <p:nvSpPr>
          <p:cNvPr id="23" name="投影片編號版面配置區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eaLnBrk="1" hangingPunct="1">
              <a:defRPr kumimoji="0" sz="1400">
                <a:solidFill>
                  <a:srgbClr val="FFFFFF"/>
                </a:solidFill>
                <a:latin typeface="Franklin Gothic Book" pitchFamily="34" charset="0"/>
                <a:ea typeface="微軟正黑體" pitchFamily="34" charset="-120"/>
              </a:defRPr>
            </a:lvl1pPr>
          </a:lstStyle>
          <a:p>
            <a:fld id="{6562FD5B-3287-48F9-9F34-DA19F8BFA74E}" type="slidenum">
              <a:rPr lang="en-US" altLang="zh-TW"/>
              <a:pPr/>
              <a:t>‹#›</a:t>
            </a:fld>
            <a:endParaRPr lang="en-US" altLang="zh-TW"/>
          </a:p>
        </p:txBody>
      </p:sp>
    </p:spTree>
  </p:cSld>
  <p:clrMap bg1="lt1" tx1="dk1" bg2="lt2" tx2="dk2" accent1="accent1" accent2="accent2" accent3="accent3" accent4="accent4" accent5="accent5" accent6="accent6" hlink="hlink" folHlink="folHlink"/>
  <p:sldLayoutIdLst>
    <p:sldLayoutId id="2147486880" r:id="rId1"/>
    <p:sldLayoutId id="2147486881" r:id="rId2"/>
    <p:sldLayoutId id="2147486882" r:id="rId3"/>
    <p:sldLayoutId id="2147486883" r:id="rId4"/>
    <p:sldLayoutId id="2147486884" r:id="rId5"/>
    <p:sldLayoutId id="2147486885" r:id="rId6"/>
    <p:sldLayoutId id="2147486886" r:id="rId7"/>
    <p:sldLayoutId id="2147486887" r:id="rId8"/>
    <p:sldLayoutId id="2147486888" r:id="rId9"/>
    <p:sldLayoutId id="2147486889" r:id="rId10"/>
    <p:sldLayoutId id="2147486890" r:id="rId11"/>
  </p:sldLayoutIdLst>
  <p:hf hdr="0" ftr="0" dt="0"/>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a:ea typeface="微軟正黑體" pitchFamily="34" charset="-120"/>
        </a:defRPr>
      </a:lvl2pPr>
      <a:lvl3pPr algn="l" rtl="0" eaLnBrk="0" fontAlgn="base" hangingPunct="0">
        <a:spcBef>
          <a:spcPct val="0"/>
        </a:spcBef>
        <a:spcAft>
          <a:spcPct val="0"/>
        </a:spcAft>
        <a:defRPr sz="4000">
          <a:solidFill>
            <a:schemeClr val="tx2"/>
          </a:solidFill>
          <a:latin typeface="Franklin Gothic Book"/>
          <a:ea typeface="微軟正黑體" pitchFamily="34" charset="-120"/>
        </a:defRPr>
      </a:lvl3pPr>
      <a:lvl4pPr algn="l" rtl="0" eaLnBrk="0" fontAlgn="base" hangingPunct="0">
        <a:spcBef>
          <a:spcPct val="0"/>
        </a:spcBef>
        <a:spcAft>
          <a:spcPct val="0"/>
        </a:spcAft>
        <a:defRPr sz="4000">
          <a:solidFill>
            <a:schemeClr val="tx2"/>
          </a:solidFill>
          <a:latin typeface="Franklin Gothic Book"/>
          <a:ea typeface="微軟正黑體" pitchFamily="34" charset="-120"/>
        </a:defRPr>
      </a:lvl4pPr>
      <a:lvl5pPr algn="l" rtl="0" eaLnBrk="0" fontAlgn="base" hangingPunct="0">
        <a:spcBef>
          <a:spcPct val="0"/>
        </a:spcBef>
        <a:spcAft>
          <a:spcPct val="0"/>
        </a:spcAft>
        <a:defRPr sz="4000">
          <a:solidFill>
            <a:schemeClr val="tx2"/>
          </a:solidFill>
          <a:latin typeface="Franklin Gothic Book"/>
          <a:ea typeface="微軟正黑體" pitchFamily="34" charset="-120"/>
        </a:defRPr>
      </a:lvl5pPr>
      <a:lvl6pPr marL="457200" algn="l" rtl="0" fontAlgn="base">
        <a:spcBef>
          <a:spcPct val="0"/>
        </a:spcBef>
        <a:spcAft>
          <a:spcPct val="0"/>
        </a:spcAft>
        <a:defRPr sz="4000">
          <a:solidFill>
            <a:schemeClr val="tx2"/>
          </a:solidFill>
          <a:latin typeface="Franklin Gothic Book"/>
          <a:ea typeface="微軟正黑體" pitchFamily="34" charset="-120"/>
        </a:defRPr>
      </a:lvl6pPr>
      <a:lvl7pPr marL="914400" algn="l" rtl="0" fontAlgn="base">
        <a:spcBef>
          <a:spcPct val="0"/>
        </a:spcBef>
        <a:spcAft>
          <a:spcPct val="0"/>
        </a:spcAft>
        <a:defRPr sz="4000">
          <a:solidFill>
            <a:schemeClr val="tx2"/>
          </a:solidFill>
          <a:latin typeface="Franklin Gothic Book"/>
          <a:ea typeface="微軟正黑體" pitchFamily="34" charset="-120"/>
        </a:defRPr>
      </a:lvl7pPr>
      <a:lvl8pPr marL="1371600" algn="l" rtl="0" fontAlgn="base">
        <a:spcBef>
          <a:spcPct val="0"/>
        </a:spcBef>
        <a:spcAft>
          <a:spcPct val="0"/>
        </a:spcAft>
        <a:defRPr sz="4000">
          <a:solidFill>
            <a:schemeClr val="tx2"/>
          </a:solidFill>
          <a:latin typeface="Franklin Gothic Book"/>
          <a:ea typeface="微軟正黑體" pitchFamily="34" charset="-120"/>
        </a:defRPr>
      </a:lvl8pPr>
      <a:lvl9pPr marL="1828800" algn="l" rtl="0" fontAlgn="base">
        <a:spcBef>
          <a:spcPct val="0"/>
        </a:spcBef>
        <a:spcAft>
          <a:spcPct val="0"/>
        </a:spcAft>
        <a:defRPr sz="4000">
          <a:solidFill>
            <a:schemeClr val="tx2"/>
          </a:solidFill>
          <a:latin typeface="Franklin Gothic Book"/>
          <a:ea typeface="微軟正黑體" pitchFamily="34" charset="-12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C8D7E5"/>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5AB81"/>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5AB81"/>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矩形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8" name="圓角矩形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6148" name="標題版面配置區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zh-TW" altLang="en-US" smtClean="0"/>
              <a:t>按一下以編輯母片標題樣式</a:t>
            </a:r>
            <a:endParaRPr lang="en-US" smtClean="0"/>
          </a:p>
        </p:txBody>
      </p:sp>
      <p:sp>
        <p:nvSpPr>
          <p:cNvPr id="6149" name="文字版面配置區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smtClean="0"/>
          </a:p>
        </p:txBody>
      </p:sp>
      <p:sp>
        <p:nvSpPr>
          <p:cNvPr id="14" name="日期版面配置區 13"/>
          <p:cNvSpPr>
            <a:spLocks noGrp="1"/>
          </p:cNvSpPr>
          <p:nvPr>
            <p:ph type="dt" sz="half" idx="2"/>
          </p:nvPr>
        </p:nvSpPr>
        <p:spPr>
          <a:xfrm>
            <a:off x="6172200" y="6191250"/>
            <a:ext cx="2476500" cy="476250"/>
          </a:xfrm>
          <a:prstGeom prst="rect">
            <a:avLst/>
          </a:prstGeom>
        </p:spPr>
        <p:txBody>
          <a:bodyPr anchor="ctr" anchorCtr="0"/>
          <a:lstStyle>
            <a:lvl1pPr algn="r" defTabSz="449263" eaLnBrk="1" latinLnBrk="0" hangingPunct="1">
              <a:defRPr kumimoji="0" sz="1400">
                <a:solidFill>
                  <a:srgbClr val="696464"/>
                </a:solidFill>
                <a:latin typeface="Times New Roman" pitchFamily="16" charset="0"/>
                <a:ea typeface="標楷體" panose="03000509000000000000" pitchFamily="65" charset="-120"/>
              </a:defRPr>
            </a:lvl1pPr>
          </a:lstStyle>
          <a:p>
            <a:pPr>
              <a:defRPr/>
            </a:pPr>
            <a:fld id="{DBAD3FD0-D6F6-484C-AFBB-00198E01C1A1}" type="datetimeFigureOut">
              <a:rPr lang="zh-TW" altLang="en-US"/>
              <a:pPr>
                <a:defRPr/>
              </a:pPr>
              <a:t>2016/3/1</a:t>
            </a:fld>
            <a:endParaRPr lang="zh-TW" altLang="en-US"/>
          </a:p>
        </p:txBody>
      </p:sp>
      <p:sp>
        <p:nvSpPr>
          <p:cNvPr id="3" name="頁尾版面配置區 2"/>
          <p:cNvSpPr>
            <a:spLocks noGrp="1"/>
          </p:cNvSpPr>
          <p:nvPr>
            <p:ph type="ftr" sz="quarter" idx="3"/>
          </p:nvPr>
        </p:nvSpPr>
        <p:spPr>
          <a:xfrm>
            <a:off x="914400" y="6172200"/>
            <a:ext cx="3962400" cy="457200"/>
          </a:xfrm>
          <a:prstGeom prst="rect">
            <a:avLst/>
          </a:prstGeom>
        </p:spPr>
        <p:txBody>
          <a:bodyPr anchor="ctr" anchorCtr="0"/>
          <a:lstStyle>
            <a:lvl1pPr defTabSz="449263" eaLnBrk="1" latinLnBrk="0" hangingPunct="1">
              <a:defRPr kumimoji="0" sz="1400">
                <a:solidFill>
                  <a:srgbClr val="696464"/>
                </a:solidFill>
                <a:latin typeface="Times New Roman" pitchFamily="16" charset="0"/>
                <a:ea typeface="標楷體" panose="03000509000000000000" pitchFamily="65" charset="-120"/>
              </a:defRPr>
            </a:lvl1pPr>
          </a:lstStyle>
          <a:p>
            <a:pPr>
              <a:defRPr/>
            </a:pPr>
            <a:endParaRPr lang="zh-TW" altLang="en-US"/>
          </a:p>
        </p:txBody>
      </p:sp>
      <p:sp>
        <p:nvSpPr>
          <p:cNvPr id="23" name="投影片編號版面配置區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defTabSz="449263" eaLnBrk="1" hangingPunct="1">
              <a:defRPr kumimoji="0" sz="1400">
                <a:solidFill>
                  <a:srgbClr val="FFFFFF"/>
                </a:solidFill>
                <a:latin typeface="Franklin Gothic Book" pitchFamily="34" charset="0"/>
                <a:ea typeface="微軟正黑體" pitchFamily="34" charset="-120"/>
              </a:defRPr>
            </a:lvl1pPr>
          </a:lstStyle>
          <a:p>
            <a:fld id="{112E70D9-56A5-41BC-B03F-DAB214A1FEA0}" type="slidenum">
              <a:rPr lang="en-US" altLang="zh-TW"/>
              <a:pPr/>
              <a:t>‹#›</a:t>
            </a:fld>
            <a:endParaRPr lang="en-US" altLang="zh-TW"/>
          </a:p>
        </p:txBody>
      </p:sp>
    </p:spTree>
  </p:cSld>
  <p:clrMap bg1="lt1" tx1="dk1" bg2="lt2" tx2="dk2" accent1="accent1" accent2="accent2" accent3="accent3" accent4="accent4" accent5="accent5" accent6="accent6" hlink="hlink" folHlink="folHlink"/>
  <p:sldLayoutIdLst>
    <p:sldLayoutId id="2147486891" r:id="rId1"/>
    <p:sldLayoutId id="2147486892" r:id="rId2"/>
    <p:sldLayoutId id="2147486893" r:id="rId3"/>
    <p:sldLayoutId id="2147486894" r:id="rId4"/>
    <p:sldLayoutId id="2147486895" r:id="rId5"/>
    <p:sldLayoutId id="2147486896" r:id="rId6"/>
    <p:sldLayoutId id="2147486897" r:id="rId7"/>
    <p:sldLayoutId id="2147486898" r:id="rId8"/>
    <p:sldLayoutId id="2147486899" r:id="rId9"/>
    <p:sldLayoutId id="2147486900" r:id="rId10"/>
    <p:sldLayoutId id="2147486901"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2pPr>
      <a:lvl3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3pPr>
      <a:lvl4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4pPr>
      <a:lvl5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矩形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8" name="圓角矩形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7172" name="標題版面配置區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zh-TW" altLang="en-US" smtClean="0"/>
              <a:t>按一下以編輯母片標題樣式</a:t>
            </a:r>
            <a:endParaRPr lang="en-US" smtClean="0"/>
          </a:p>
        </p:txBody>
      </p:sp>
      <p:sp>
        <p:nvSpPr>
          <p:cNvPr id="7173" name="文字版面配置區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smtClean="0"/>
          </a:p>
        </p:txBody>
      </p:sp>
      <p:sp>
        <p:nvSpPr>
          <p:cNvPr id="14" name="日期版面配置區 13"/>
          <p:cNvSpPr>
            <a:spLocks noGrp="1"/>
          </p:cNvSpPr>
          <p:nvPr>
            <p:ph type="dt" sz="half" idx="2"/>
          </p:nvPr>
        </p:nvSpPr>
        <p:spPr>
          <a:xfrm>
            <a:off x="6172200" y="6191250"/>
            <a:ext cx="2476500" cy="476250"/>
          </a:xfrm>
          <a:prstGeom prst="rect">
            <a:avLst/>
          </a:prstGeom>
        </p:spPr>
        <p:txBody>
          <a:bodyPr anchor="ctr" anchorCtr="0"/>
          <a:lstStyle>
            <a:lvl1pPr algn="r" defTabSz="449263" eaLnBrk="1" latinLnBrk="0" hangingPunct="1">
              <a:defRPr kumimoji="0" sz="1400">
                <a:solidFill>
                  <a:srgbClr val="696464"/>
                </a:solidFill>
                <a:latin typeface="Times New Roman" pitchFamily="16" charset="0"/>
                <a:ea typeface="標楷體" panose="03000509000000000000" pitchFamily="65" charset="-120"/>
              </a:defRPr>
            </a:lvl1pPr>
          </a:lstStyle>
          <a:p>
            <a:pPr>
              <a:defRPr/>
            </a:pPr>
            <a:fld id="{E5C822F5-F970-4C4C-A7C9-3020DF612E40}" type="datetimeFigureOut">
              <a:rPr lang="zh-TW" altLang="en-US"/>
              <a:pPr>
                <a:defRPr/>
              </a:pPr>
              <a:t>2016/3/1</a:t>
            </a:fld>
            <a:endParaRPr lang="zh-TW" altLang="en-US"/>
          </a:p>
        </p:txBody>
      </p:sp>
      <p:sp>
        <p:nvSpPr>
          <p:cNvPr id="3" name="頁尾版面配置區 2"/>
          <p:cNvSpPr>
            <a:spLocks noGrp="1"/>
          </p:cNvSpPr>
          <p:nvPr>
            <p:ph type="ftr" sz="quarter" idx="3"/>
          </p:nvPr>
        </p:nvSpPr>
        <p:spPr>
          <a:xfrm>
            <a:off x="914400" y="6172200"/>
            <a:ext cx="3962400" cy="457200"/>
          </a:xfrm>
          <a:prstGeom prst="rect">
            <a:avLst/>
          </a:prstGeom>
        </p:spPr>
        <p:txBody>
          <a:bodyPr anchor="ctr" anchorCtr="0"/>
          <a:lstStyle>
            <a:lvl1pPr defTabSz="449263" eaLnBrk="1" latinLnBrk="0" hangingPunct="1">
              <a:defRPr kumimoji="0" sz="1400">
                <a:solidFill>
                  <a:srgbClr val="696464"/>
                </a:solidFill>
                <a:latin typeface="Times New Roman" pitchFamily="16" charset="0"/>
                <a:ea typeface="標楷體" panose="03000509000000000000" pitchFamily="65" charset="-120"/>
              </a:defRPr>
            </a:lvl1pPr>
          </a:lstStyle>
          <a:p>
            <a:pPr>
              <a:defRPr/>
            </a:pPr>
            <a:endParaRPr lang="zh-TW" altLang="en-US"/>
          </a:p>
        </p:txBody>
      </p:sp>
      <p:sp>
        <p:nvSpPr>
          <p:cNvPr id="23" name="投影片編號版面配置區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defTabSz="449263" eaLnBrk="1" hangingPunct="1">
              <a:defRPr kumimoji="0" sz="1400">
                <a:solidFill>
                  <a:srgbClr val="FFFFFF"/>
                </a:solidFill>
                <a:latin typeface="Franklin Gothic Book" pitchFamily="34" charset="0"/>
                <a:ea typeface="微軟正黑體" pitchFamily="34" charset="-120"/>
              </a:defRPr>
            </a:lvl1pPr>
          </a:lstStyle>
          <a:p>
            <a:fld id="{3632AD53-3C6E-4A5F-9887-996DA246EC33}" type="slidenum">
              <a:rPr lang="en-US" altLang="zh-TW"/>
              <a:pPr/>
              <a:t>‹#›</a:t>
            </a:fld>
            <a:endParaRPr lang="en-US" altLang="zh-TW"/>
          </a:p>
        </p:txBody>
      </p:sp>
    </p:spTree>
  </p:cSld>
  <p:clrMap bg1="lt1" tx1="dk1" bg2="lt2" tx2="dk2" accent1="accent1" accent2="accent2" accent3="accent3" accent4="accent4" accent5="accent5" accent6="accent6" hlink="hlink" folHlink="folHlink"/>
  <p:sldLayoutIdLst>
    <p:sldLayoutId id="2147486902" r:id="rId1"/>
    <p:sldLayoutId id="2147486903" r:id="rId2"/>
    <p:sldLayoutId id="2147486904" r:id="rId3"/>
    <p:sldLayoutId id="2147486905" r:id="rId4"/>
    <p:sldLayoutId id="2147486906" r:id="rId5"/>
    <p:sldLayoutId id="2147486907" r:id="rId6"/>
    <p:sldLayoutId id="2147486908" r:id="rId7"/>
    <p:sldLayoutId id="2147486909" r:id="rId8"/>
    <p:sldLayoutId id="2147486910" r:id="rId9"/>
    <p:sldLayoutId id="2147486911" r:id="rId10"/>
    <p:sldLayoutId id="2147486912"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2pPr>
      <a:lvl3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3pPr>
      <a:lvl4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4pPr>
      <a:lvl5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矩形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8" name="圓角矩形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8196" name="標題版面配置區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zh-TW" altLang="en-US" smtClean="0"/>
              <a:t>按一下以編輯母片標題樣式</a:t>
            </a:r>
            <a:endParaRPr lang="en-US" smtClean="0"/>
          </a:p>
        </p:txBody>
      </p:sp>
      <p:sp>
        <p:nvSpPr>
          <p:cNvPr id="8197" name="文字版面配置區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smtClean="0"/>
          </a:p>
        </p:txBody>
      </p:sp>
      <p:sp>
        <p:nvSpPr>
          <p:cNvPr id="14" name="日期版面配置區 13"/>
          <p:cNvSpPr>
            <a:spLocks noGrp="1"/>
          </p:cNvSpPr>
          <p:nvPr>
            <p:ph type="dt" sz="half" idx="2"/>
          </p:nvPr>
        </p:nvSpPr>
        <p:spPr>
          <a:xfrm>
            <a:off x="6172200" y="6191250"/>
            <a:ext cx="2476500" cy="476250"/>
          </a:xfrm>
          <a:prstGeom prst="rect">
            <a:avLst/>
          </a:prstGeom>
        </p:spPr>
        <p:txBody>
          <a:bodyPr anchor="ctr" anchorCtr="0"/>
          <a:lstStyle>
            <a:lvl1pPr algn="r" defTabSz="449263" eaLnBrk="1" latinLnBrk="0" hangingPunct="1">
              <a:defRPr kumimoji="0" sz="1400">
                <a:solidFill>
                  <a:srgbClr val="696464"/>
                </a:solidFill>
                <a:latin typeface="Times New Roman" pitchFamily="16" charset="0"/>
                <a:ea typeface="標楷體" panose="03000509000000000000" pitchFamily="65" charset="-120"/>
              </a:defRPr>
            </a:lvl1pPr>
          </a:lstStyle>
          <a:p>
            <a:pPr>
              <a:defRPr/>
            </a:pPr>
            <a:fld id="{540E3991-5767-43C9-AEB6-E0D8892B32D2}" type="datetimeFigureOut">
              <a:rPr lang="zh-TW" altLang="en-US"/>
              <a:pPr>
                <a:defRPr/>
              </a:pPr>
              <a:t>2016/3/1</a:t>
            </a:fld>
            <a:endParaRPr lang="zh-TW" altLang="en-US"/>
          </a:p>
        </p:txBody>
      </p:sp>
      <p:sp>
        <p:nvSpPr>
          <p:cNvPr id="3" name="頁尾版面配置區 2"/>
          <p:cNvSpPr>
            <a:spLocks noGrp="1"/>
          </p:cNvSpPr>
          <p:nvPr>
            <p:ph type="ftr" sz="quarter" idx="3"/>
          </p:nvPr>
        </p:nvSpPr>
        <p:spPr>
          <a:xfrm>
            <a:off x="914400" y="6172200"/>
            <a:ext cx="3962400" cy="457200"/>
          </a:xfrm>
          <a:prstGeom prst="rect">
            <a:avLst/>
          </a:prstGeom>
        </p:spPr>
        <p:txBody>
          <a:bodyPr anchor="ctr" anchorCtr="0"/>
          <a:lstStyle>
            <a:lvl1pPr defTabSz="449263" eaLnBrk="1" latinLnBrk="0" hangingPunct="1">
              <a:defRPr kumimoji="0" sz="1400">
                <a:solidFill>
                  <a:srgbClr val="696464"/>
                </a:solidFill>
                <a:latin typeface="Times New Roman" pitchFamily="16" charset="0"/>
                <a:ea typeface="標楷體" panose="03000509000000000000" pitchFamily="65" charset="-120"/>
              </a:defRPr>
            </a:lvl1pPr>
          </a:lstStyle>
          <a:p>
            <a:pPr>
              <a:defRPr/>
            </a:pPr>
            <a:endParaRPr lang="zh-TW" altLang="en-US"/>
          </a:p>
        </p:txBody>
      </p:sp>
      <p:sp>
        <p:nvSpPr>
          <p:cNvPr id="23" name="投影片編號版面配置區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defTabSz="449263" eaLnBrk="1" hangingPunct="1">
              <a:defRPr kumimoji="0" sz="1400">
                <a:solidFill>
                  <a:srgbClr val="FFFFFF"/>
                </a:solidFill>
                <a:latin typeface="Franklin Gothic Book" pitchFamily="34" charset="0"/>
                <a:ea typeface="微軟正黑體" pitchFamily="34" charset="-120"/>
              </a:defRPr>
            </a:lvl1pPr>
          </a:lstStyle>
          <a:p>
            <a:fld id="{CBDA2D8C-3BCD-4FD6-B3FE-76678B1E263E}" type="slidenum">
              <a:rPr lang="en-US" altLang="zh-TW"/>
              <a:pPr/>
              <a:t>‹#›</a:t>
            </a:fld>
            <a:endParaRPr lang="en-US" altLang="zh-TW"/>
          </a:p>
        </p:txBody>
      </p:sp>
    </p:spTree>
  </p:cSld>
  <p:clrMap bg1="lt1" tx1="dk1" bg2="lt2" tx2="dk2" accent1="accent1" accent2="accent2" accent3="accent3" accent4="accent4" accent5="accent5" accent6="accent6" hlink="hlink" folHlink="folHlink"/>
  <p:sldLayoutIdLst>
    <p:sldLayoutId id="2147486913" r:id="rId1"/>
    <p:sldLayoutId id="2147486914" r:id="rId2"/>
    <p:sldLayoutId id="2147486915" r:id="rId3"/>
    <p:sldLayoutId id="2147486916" r:id="rId4"/>
    <p:sldLayoutId id="2147486917" r:id="rId5"/>
    <p:sldLayoutId id="2147486918" r:id="rId6"/>
    <p:sldLayoutId id="2147486919" r:id="rId7"/>
    <p:sldLayoutId id="2147486920" r:id="rId8"/>
    <p:sldLayoutId id="2147486921" r:id="rId9"/>
    <p:sldLayoutId id="2147486922" r:id="rId10"/>
    <p:sldLayoutId id="2147486923"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2pPr>
      <a:lvl3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3pPr>
      <a:lvl4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4pPr>
      <a:lvl5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矩形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8" name="圓角矩形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10244" name="標題版面配置區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zh-TW" altLang="en-US" smtClean="0"/>
              <a:t>按一下以編輯母片標題樣式</a:t>
            </a:r>
            <a:endParaRPr lang="en-US" smtClean="0"/>
          </a:p>
        </p:txBody>
      </p:sp>
      <p:sp>
        <p:nvSpPr>
          <p:cNvPr id="10245" name="文字版面配置區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smtClean="0"/>
          </a:p>
        </p:txBody>
      </p:sp>
      <p:sp>
        <p:nvSpPr>
          <p:cNvPr id="14" name="日期版面配置區 13"/>
          <p:cNvSpPr>
            <a:spLocks noGrp="1"/>
          </p:cNvSpPr>
          <p:nvPr>
            <p:ph type="dt" sz="half" idx="2"/>
          </p:nvPr>
        </p:nvSpPr>
        <p:spPr>
          <a:xfrm>
            <a:off x="6172200" y="6191250"/>
            <a:ext cx="2476500" cy="476250"/>
          </a:xfrm>
          <a:prstGeom prst="rect">
            <a:avLst/>
          </a:prstGeom>
        </p:spPr>
        <p:txBody>
          <a:bodyPr anchor="ctr" anchorCtr="0"/>
          <a:lstStyle>
            <a:lvl1pPr algn="r" defTabSz="449263" eaLnBrk="1" latinLnBrk="0" hangingPunct="1">
              <a:defRPr kumimoji="0" sz="1400">
                <a:solidFill>
                  <a:srgbClr val="696464"/>
                </a:solidFill>
                <a:latin typeface="Times New Roman" pitchFamily="16" charset="0"/>
                <a:ea typeface="標楷體" panose="03000509000000000000" pitchFamily="65" charset="-120"/>
              </a:defRPr>
            </a:lvl1pPr>
          </a:lstStyle>
          <a:p>
            <a:pPr>
              <a:defRPr/>
            </a:pPr>
            <a:fld id="{A0AD4F3F-7078-49A1-AA8E-F0A27EFAD1DC}" type="datetimeFigureOut">
              <a:rPr lang="zh-TW" altLang="en-US"/>
              <a:pPr>
                <a:defRPr/>
              </a:pPr>
              <a:t>2016/3/1</a:t>
            </a:fld>
            <a:endParaRPr lang="zh-TW" altLang="en-US"/>
          </a:p>
        </p:txBody>
      </p:sp>
      <p:sp>
        <p:nvSpPr>
          <p:cNvPr id="3" name="頁尾版面配置區 2"/>
          <p:cNvSpPr>
            <a:spLocks noGrp="1"/>
          </p:cNvSpPr>
          <p:nvPr>
            <p:ph type="ftr" sz="quarter" idx="3"/>
          </p:nvPr>
        </p:nvSpPr>
        <p:spPr>
          <a:xfrm>
            <a:off x="914400" y="6172200"/>
            <a:ext cx="3962400" cy="457200"/>
          </a:xfrm>
          <a:prstGeom prst="rect">
            <a:avLst/>
          </a:prstGeom>
        </p:spPr>
        <p:txBody>
          <a:bodyPr anchor="ctr" anchorCtr="0"/>
          <a:lstStyle>
            <a:lvl1pPr defTabSz="449263" eaLnBrk="1" latinLnBrk="0" hangingPunct="1">
              <a:defRPr kumimoji="0" sz="1400">
                <a:solidFill>
                  <a:srgbClr val="696464"/>
                </a:solidFill>
                <a:latin typeface="Times New Roman" pitchFamily="16" charset="0"/>
                <a:ea typeface="標楷體" panose="03000509000000000000" pitchFamily="65" charset="-120"/>
              </a:defRPr>
            </a:lvl1pPr>
          </a:lstStyle>
          <a:p>
            <a:pPr>
              <a:defRPr/>
            </a:pPr>
            <a:endParaRPr lang="zh-TW" altLang="en-US"/>
          </a:p>
        </p:txBody>
      </p:sp>
      <p:sp>
        <p:nvSpPr>
          <p:cNvPr id="23" name="投影片編號版面配置區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defTabSz="449263" eaLnBrk="1" hangingPunct="1">
              <a:defRPr kumimoji="0" sz="1400">
                <a:solidFill>
                  <a:srgbClr val="FFFFFF"/>
                </a:solidFill>
                <a:latin typeface="Franklin Gothic Book" pitchFamily="34" charset="0"/>
                <a:ea typeface="微軟正黑體" pitchFamily="34" charset="-120"/>
              </a:defRPr>
            </a:lvl1pPr>
          </a:lstStyle>
          <a:p>
            <a:fld id="{4BB8149A-A488-4147-B49C-AC2D8DF971EE}" type="slidenum">
              <a:rPr lang="en-US" altLang="zh-TW"/>
              <a:pPr/>
              <a:t>‹#›</a:t>
            </a:fld>
            <a:endParaRPr lang="en-US" altLang="zh-TW"/>
          </a:p>
        </p:txBody>
      </p:sp>
    </p:spTree>
  </p:cSld>
  <p:clrMap bg1="lt1" tx1="dk1" bg2="lt2" tx2="dk2" accent1="accent1" accent2="accent2" accent3="accent3" accent4="accent4" accent5="accent5" accent6="accent6" hlink="hlink" folHlink="folHlink"/>
  <p:sldLayoutIdLst>
    <p:sldLayoutId id="2147486935" r:id="rId1"/>
    <p:sldLayoutId id="2147486936" r:id="rId2"/>
    <p:sldLayoutId id="2147486937" r:id="rId3"/>
    <p:sldLayoutId id="2147486938" r:id="rId4"/>
    <p:sldLayoutId id="2147486939" r:id="rId5"/>
    <p:sldLayoutId id="2147486940" r:id="rId6"/>
    <p:sldLayoutId id="2147486941" r:id="rId7"/>
    <p:sldLayoutId id="2147486942" r:id="rId8"/>
    <p:sldLayoutId id="2147486943" r:id="rId9"/>
    <p:sldLayoutId id="2147486944" r:id="rId10"/>
    <p:sldLayoutId id="2147486945"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2pPr>
      <a:lvl3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3pPr>
      <a:lvl4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4pPr>
      <a:lvl5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矩形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8" name="圓角矩形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11268" name="標題版面配置區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zh-TW" altLang="en-US" smtClean="0"/>
              <a:t>按一下以編輯母片標題樣式</a:t>
            </a:r>
            <a:endParaRPr lang="en-US" smtClean="0"/>
          </a:p>
        </p:txBody>
      </p:sp>
      <p:sp>
        <p:nvSpPr>
          <p:cNvPr id="11269" name="文字版面配置區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smtClean="0"/>
          </a:p>
        </p:txBody>
      </p:sp>
      <p:sp>
        <p:nvSpPr>
          <p:cNvPr id="14" name="日期版面配置區 13"/>
          <p:cNvSpPr>
            <a:spLocks noGrp="1"/>
          </p:cNvSpPr>
          <p:nvPr>
            <p:ph type="dt" sz="half" idx="2"/>
          </p:nvPr>
        </p:nvSpPr>
        <p:spPr>
          <a:xfrm>
            <a:off x="6172200" y="6191250"/>
            <a:ext cx="2476500" cy="476250"/>
          </a:xfrm>
          <a:prstGeom prst="rect">
            <a:avLst/>
          </a:prstGeom>
        </p:spPr>
        <p:txBody>
          <a:bodyPr anchor="ctr" anchorCtr="0"/>
          <a:lstStyle>
            <a:lvl1pPr algn="r" defTabSz="449263" eaLnBrk="1" latinLnBrk="0" hangingPunct="1">
              <a:defRPr kumimoji="0" sz="1400">
                <a:solidFill>
                  <a:srgbClr val="696464"/>
                </a:solidFill>
                <a:latin typeface="Times New Roman" pitchFamily="16" charset="0"/>
                <a:ea typeface="標楷體" panose="03000509000000000000" pitchFamily="65" charset="-120"/>
              </a:defRPr>
            </a:lvl1pPr>
          </a:lstStyle>
          <a:p>
            <a:pPr>
              <a:defRPr/>
            </a:pPr>
            <a:fld id="{166704A7-17D9-4268-B09C-E3AA9264C256}" type="datetimeFigureOut">
              <a:rPr lang="zh-TW" altLang="en-US"/>
              <a:pPr>
                <a:defRPr/>
              </a:pPr>
              <a:t>2016/3/1</a:t>
            </a:fld>
            <a:endParaRPr lang="zh-TW" altLang="en-US"/>
          </a:p>
        </p:txBody>
      </p:sp>
      <p:sp>
        <p:nvSpPr>
          <p:cNvPr id="3" name="頁尾版面配置區 2"/>
          <p:cNvSpPr>
            <a:spLocks noGrp="1"/>
          </p:cNvSpPr>
          <p:nvPr>
            <p:ph type="ftr" sz="quarter" idx="3"/>
          </p:nvPr>
        </p:nvSpPr>
        <p:spPr>
          <a:xfrm>
            <a:off x="914400" y="6172200"/>
            <a:ext cx="3962400" cy="457200"/>
          </a:xfrm>
          <a:prstGeom prst="rect">
            <a:avLst/>
          </a:prstGeom>
        </p:spPr>
        <p:txBody>
          <a:bodyPr anchor="ctr" anchorCtr="0"/>
          <a:lstStyle>
            <a:lvl1pPr defTabSz="449263" eaLnBrk="1" latinLnBrk="0" hangingPunct="1">
              <a:defRPr kumimoji="0" sz="1400">
                <a:solidFill>
                  <a:srgbClr val="696464"/>
                </a:solidFill>
                <a:latin typeface="Times New Roman" pitchFamily="16" charset="0"/>
                <a:ea typeface="標楷體" panose="03000509000000000000" pitchFamily="65" charset="-120"/>
              </a:defRPr>
            </a:lvl1pPr>
          </a:lstStyle>
          <a:p>
            <a:pPr>
              <a:defRPr/>
            </a:pPr>
            <a:endParaRPr lang="zh-TW" altLang="en-US"/>
          </a:p>
        </p:txBody>
      </p:sp>
      <p:sp>
        <p:nvSpPr>
          <p:cNvPr id="23" name="投影片編號版面配置區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defTabSz="449263" eaLnBrk="1" hangingPunct="1">
              <a:defRPr kumimoji="0" sz="1400">
                <a:solidFill>
                  <a:srgbClr val="FFFFFF"/>
                </a:solidFill>
                <a:latin typeface="Franklin Gothic Book" pitchFamily="34" charset="0"/>
                <a:ea typeface="微軟正黑體" pitchFamily="34" charset="-120"/>
              </a:defRPr>
            </a:lvl1pPr>
          </a:lstStyle>
          <a:p>
            <a:fld id="{F55A2422-3ABB-473A-82DF-E94DAD0920C0}" type="slidenum">
              <a:rPr lang="en-US" altLang="zh-TW"/>
              <a:pPr/>
              <a:t>‹#›</a:t>
            </a:fld>
            <a:endParaRPr lang="en-US" altLang="zh-TW"/>
          </a:p>
        </p:txBody>
      </p:sp>
    </p:spTree>
  </p:cSld>
  <p:clrMap bg1="lt1" tx1="dk1" bg2="lt2" tx2="dk2" accent1="accent1" accent2="accent2" accent3="accent3" accent4="accent4" accent5="accent5" accent6="accent6" hlink="hlink" folHlink="folHlink"/>
  <p:sldLayoutIdLst>
    <p:sldLayoutId id="2147486946" r:id="rId1"/>
    <p:sldLayoutId id="2147486947" r:id="rId2"/>
    <p:sldLayoutId id="2147486948" r:id="rId3"/>
    <p:sldLayoutId id="2147486949" r:id="rId4"/>
    <p:sldLayoutId id="2147486950" r:id="rId5"/>
    <p:sldLayoutId id="2147486951" r:id="rId6"/>
    <p:sldLayoutId id="2147486952" r:id="rId7"/>
    <p:sldLayoutId id="2147486953" r:id="rId8"/>
    <p:sldLayoutId id="2147486954" r:id="rId9"/>
    <p:sldLayoutId id="2147486955" r:id="rId10"/>
    <p:sldLayoutId id="2147486956"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2pPr>
      <a:lvl3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3pPr>
      <a:lvl4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4pPr>
      <a:lvl5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矩形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useBgFill="1">
        <p:nvSpPr>
          <p:cNvPr id="8" name="圓角矩形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defTabSz="449263" eaLnBrk="1" hangingPunct="1">
              <a:defRPr/>
            </a:pPr>
            <a:endParaRPr kumimoji="0" lang="en-US" dirty="0">
              <a:solidFill>
                <a:prstClr val="white"/>
              </a:solidFill>
            </a:endParaRPr>
          </a:p>
        </p:txBody>
      </p:sp>
      <p:sp>
        <p:nvSpPr>
          <p:cNvPr id="12292" name="標題版面配置區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zh-TW" altLang="en-US" smtClean="0"/>
              <a:t>按一下以編輯母片標題樣式</a:t>
            </a:r>
            <a:endParaRPr lang="en-US" smtClean="0"/>
          </a:p>
        </p:txBody>
      </p:sp>
      <p:sp>
        <p:nvSpPr>
          <p:cNvPr id="12293" name="文字版面配置區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smtClean="0"/>
          </a:p>
        </p:txBody>
      </p:sp>
      <p:sp>
        <p:nvSpPr>
          <p:cNvPr id="14" name="日期版面配置區 13"/>
          <p:cNvSpPr>
            <a:spLocks noGrp="1"/>
          </p:cNvSpPr>
          <p:nvPr>
            <p:ph type="dt" sz="half" idx="2"/>
          </p:nvPr>
        </p:nvSpPr>
        <p:spPr>
          <a:xfrm>
            <a:off x="6172200" y="6191250"/>
            <a:ext cx="2476500" cy="476250"/>
          </a:xfrm>
          <a:prstGeom prst="rect">
            <a:avLst/>
          </a:prstGeom>
        </p:spPr>
        <p:txBody>
          <a:bodyPr anchor="ctr" anchorCtr="0"/>
          <a:lstStyle>
            <a:lvl1pPr algn="r" defTabSz="449263" eaLnBrk="1" latinLnBrk="0" hangingPunct="1">
              <a:defRPr kumimoji="0" sz="1400">
                <a:solidFill>
                  <a:srgbClr val="696464"/>
                </a:solidFill>
                <a:latin typeface="Times New Roman" pitchFamily="16" charset="0"/>
                <a:ea typeface="標楷體" panose="03000509000000000000" pitchFamily="65" charset="-120"/>
              </a:defRPr>
            </a:lvl1pPr>
          </a:lstStyle>
          <a:p>
            <a:pPr>
              <a:defRPr/>
            </a:pPr>
            <a:fld id="{440D9310-12D7-4059-8AC4-EC2DA0A20F70}" type="datetimeFigureOut">
              <a:rPr lang="zh-TW" altLang="en-US"/>
              <a:pPr>
                <a:defRPr/>
              </a:pPr>
              <a:t>2016/3/1</a:t>
            </a:fld>
            <a:endParaRPr lang="zh-TW" altLang="en-US"/>
          </a:p>
        </p:txBody>
      </p:sp>
      <p:sp>
        <p:nvSpPr>
          <p:cNvPr id="3" name="頁尾版面配置區 2"/>
          <p:cNvSpPr>
            <a:spLocks noGrp="1"/>
          </p:cNvSpPr>
          <p:nvPr>
            <p:ph type="ftr" sz="quarter" idx="3"/>
          </p:nvPr>
        </p:nvSpPr>
        <p:spPr>
          <a:xfrm>
            <a:off x="914400" y="6172200"/>
            <a:ext cx="3962400" cy="457200"/>
          </a:xfrm>
          <a:prstGeom prst="rect">
            <a:avLst/>
          </a:prstGeom>
        </p:spPr>
        <p:txBody>
          <a:bodyPr anchor="ctr" anchorCtr="0"/>
          <a:lstStyle>
            <a:lvl1pPr defTabSz="449263" eaLnBrk="1" latinLnBrk="0" hangingPunct="1">
              <a:defRPr kumimoji="0" sz="1400">
                <a:solidFill>
                  <a:srgbClr val="696464"/>
                </a:solidFill>
                <a:latin typeface="Times New Roman" pitchFamily="16" charset="0"/>
                <a:ea typeface="標楷體" panose="03000509000000000000" pitchFamily="65" charset="-120"/>
              </a:defRPr>
            </a:lvl1pPr>
          </a:lstStyle>
          <a:p>
            <a:pPr>
              <a:defRPr/>
            </a:pPr>
            <a:endParaRPr lang="zh-TW" altLang="en-US"/>
          </a:p>
        </p:txBody>
      </p:sp>
      <p:sp>
        <p:nvSpPr>
          <p:cNvPr id="23" name="投影片編號版面配置區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defTabSz="449263" eaLnBrk="1" hangingPunct="1">
              <a:defRPr kumimoji="0" sz="1400">
                <a:solidFill>
                  <a:srgbClr val="FFFFFF"/>
                </a:solidFill>
                <a:latin typeface="Franklin Gothic Book" pitchFamily="34" charset="0"/>
                <a:ea typeface="微軟正黑體" pitchFamily="34" charset="-120"/>
              </a:defRPr>
            </a:lvl1pPr>
          </a:lstStyle>
          <a:p>
            <a:fld id="{BDE3BF56-0067-4C3A-9C85-569788B36ACE}" type="slidenum">
              <a:rPr lang="en-US" altLang="zh-TW"/>
              <a:pPr/>
              <a:t>‹#›</a:t>
            </a:fld>
            <a:endParaRPr lang="en-US" altLang="zh-TW"/>
          </a:p>
        </p:txBody>
      </p:sp>
    </p:spTree>
  </p:cSld>
  <p:clrMap bg1="lt1" tx1="dk1" bg2="lt2" tx2="dk2" accent1="accent1" accent2="accent2" accent3="accent3" accent4="accent4" accent5="accent5" accent6="accent6" hlink="hlink" folHlink="folHlink"/>
  <p:sldLayoutIdLst>
    <p:sldLayoutId id="2147486957" r:id="rId1"/>
    <p:sldLayoutId id="2147486958" r:id="rId2"/>
    <p:sldLayoutId id="2147486959" r:id="rId3"/>
    <p:sldLayoutId id="2147486960" r:id="rId4"/>
    <p:sldLayoutId id="2147486961" r:id="rId5"/>
    <p:sldLayoutId id="2147486962" r:id="rId6"/>
    <p:sldLayoutId id="2147486963" r:id="rId7"/>
    <p:sldLayoutId id="2147486964" r:id="rId8"/>
    <p:sldLayoutId id="2147486965" r:id="rId9"/>
    <p:sldLayoutId id="2147486966" r:id="rId10"/>
    <p:sldLayoutId id="2147486967"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2pPr>
      <a:lvl3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3pPr>
      <a:lvl4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4pPr>
      <a:lvl5pPr algn="l" rtl="0" eaLnBrk="0" fontAlgn="base" hangingPunct="0">
        <a:spcBef>
          <a:spcPct val="0"/>
        </a:spcBef>
        <a:spcAft>
          <a:spcPct val="0"/>
        </a:spcAft>
        <a:defRPr sz="4000">
          <a:solidFill>
            <a:schemeClr val="tx2"/>
          </a:solidFill>
          <a:latin typeface="Franklin Gothic Book" panose="020B0503020102020204" pitchFamily="34" charset="0"/>
          <a:ea typeface="微軟正黑體" panose="020B0604030504040204" pitchFamily="34" charset="-12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1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1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1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17.xml"/></Relationships>
</file>

<file path=ppt/slides/_rels/slide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17.xml"/><Relationship Id="rId4" Type="http://schemas.openxmlformats.org/officeDocument/2006/relationships/image" Target="../media/image15.pn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1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1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1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1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1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1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1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1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1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1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1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1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1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1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1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1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1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1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1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1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1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1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1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17.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17.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17.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1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17.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1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17.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17.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17.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17.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17.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17.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17.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117.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17.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17.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17.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17.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117.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17.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17.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17.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117.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17.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117.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117.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17.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117.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117.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117.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117.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17.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117.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117.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117.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117.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1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ext Box 1"/>
          <p:cNvSpPr txBox="1">
            <a:spLocks noChangeArrowheads="1"/>
          </p:cNvSpPr>
          <p:nvPr/>
        </p:nvSpPr>
        <p:spPr bwMode="auto">
          <a:xfrm>
            <a:off x="8172450" y="6381750"/>
            <a:ext cx="647700" cy="287338"/>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BD57562-AFCA-4F1B-AFFB-7EBA415814DD}"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a:t>
            </a:fld>
            <a:endParaRPr kumimoji="0" lang="en-US" altLang="zh-TW" sz="1600" b="1" i="1">
              <a:solidFill>
                <a:srgbClr val="000000"/>
              </a:solidFill>
              <a:latin typeface="Calibri" pitchFamily="34" charset="0"/>
            </a:endParaRPr>
          </a:p>
        </p:txBody>
      </p:sp>
      <p:sp>
        <p:nvSpPr>
          <p:cNvPr id="138243" name="Text Box 2"/>
          <p:cNvSpPr txBox="1">
            <a:spLocks noChangeArrowheads="1"/>
          </p:cNvSpPr>
          <p:nvPr/>
        </p:nvSpPr>
        <p:spPr bwMode="auto">
          <a:xfrm>
            <a:off x="836613" y="1133475"/>
            <a:ext cx="7551737" cy="4770438"/>
          </a:xfrm>
          <a:prstGeom prst="rect">
            <a:avLst/>
          </a:prstGeom>
          <a:noFill/>
          <a:ln w="9525">
            <a:noFill/>
            <a:round/>
            <a:headEnd/>
            <a:tailEnd/>
          </a:ln>
        </p:spPr>
        <p:txBody>
          <a:bodyPr lIns="92160" tIns="80280" rIns="92160" bIns="46080" anchor="ctr"/>
          <a:lstStyle/>
          <a:p>
            <a:pPr algn="ct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4800" b="1" dirty="0">
                <a:solidFill>
                  <a:srgbClr val="003366"/>
                </a:solidFill>
                <a:latin typeface="標楷體" pitchFamily="65" charset="-120"/>
                <a:ea typeface="標楷體" pitchFamily="65" charset="-120"/>
              </a:rPr>
              <a:t>「房地</a:t>
            </a:r>
            <a:r>
              <a:rPr kumimoji="0" lang="zh-TW" sz="4800" b="1" dirty="0" smtClean="0">
                <a:solidFill>
                  <a:srgbClr val="003366"/>
                </a:solidFill>
                <a:latin typeface="標楷體" pitchFamily="65" charset="-120"/>
                <a:ea typeface="標楷體" pitchFamily="65" charset="-120"/>
              </a:rPr>
              <a:t>合一</a:t>
            </a:r>
            <a:r>
              <a:rPr kumimoji="0" lang="zh-TW" altLang="en-US" sz="4800" b="1" dirty="0" smtClean="0">
                <a:solidFill>
                  <a:srgbClr val="003366"/>
                </a:solidFill>
                <a:latin typeface="標楷體" pitchFamily="65" charset="-120"/>
                <a:ea typeface="標楷體" pitchFamily="65" charset="-120"/>
              </a:rPr>
              <a:t>新制法令</a:t>
            </a:r>
            <a:r>
              <a:rPr kumimoji="0" lang="zh-TW" sz="4800" b="1" dirty="0" smtClean="0">
                <a:solidFill>
                  <a:srgbClr val="003366"/>
                </a:solidFill>
                <a:latin typeface="標楷體" pitchFamily="65" charset="-120"/>
                <a:ea typeface="標楷體" pitchFamily="65" charset="-120"/>
              </a:rPr>
              <a:t>」</a:t>
            </a:r>
            <a:r>
              <a:rPr kumimoji="0" lang="zh-TW" altLang="en-US" sz="4800" b="1" dirty="0">
                <a:solidFill>
                  <a:srgbClr val="003366"/>
                </a:solidFill>
                <a:latin typeface="標楷體" pitchFamily="65" charset="-120"/>
                <a:ea typeface="標楷體" pitchFamily="65" charset="-120"/>
              </a:rPr>
              <a:t>介紹</a:t>
            </a:r>
            <a:r>
              <a:rPr kumimoji="0" lang="en-US" sz="5400" b="1" dirty="0">
                <a:solidFill>
                  <a:srgbClr val="003366"/>
                </a:solidFill>
                <a:latin typeface="標楷體" pitchFamily="65" charset="-120"/>
                <a:ea typeface="標楷體" pitchFamily="65" charset="-120"/>
              </a:rPr>
              <a:t/>
            </a:r>
            <a:br>
              <a:rPr kumimoji="0" lang="en-US" sz="5400" b="1" dirty="0">
                <a:solidFill>
                  <a:srgbClr val="003366"/>
                </a:solidFill>
                <a:latin typeface="標楷體" pitchFamily="65" charset="-120"/>
                <a:ea typeface="標楷體" pitchFamily="65" charset="-120"/>
              </a:rPr>
            </a:br>
            <a:r>
              <a:rPr kumimoji="0" lang="zh-TW" altLang="zh-TW" sz="2800" b="1" dirty="0">
                <a:solidFill>
                  <a:srgbClr val="00274E"/>
                </a:solidFill>
                <a:latin typeface="標楷體" pitchFamily="65" charset="-120"/>
                <a:ea typeface="標楷體" pitchFamily="65" charset="-120"/>
              </a:rPr>
              <a:t/>
            </a:r>
            <a:br>
              <a:rPr kumimoji="0" lang="zh-TW" altLang="zh-TW" sz="2800" b="1" dirty="0">
                <a:solidFill>
                  <a:srgbClr val="00274E"/>
                </a:solidFill>
                <a:latin typeface="標楷體" pitchFamily="65" charset="-120"/>
                <a:ea typeface="標楷體" pitchFamily="65" charset="-120"/>
              </a:rPr>
            </a:br>
            <a:r>
              <a:rPr kumimoji="0" lang="zh-TW" altLang="en-US" sz="2800" b="1" dirty="0">
                <a:solidFill>
                  <a:srgbClr val="00274E"/>
                </a:solidFill>
                <a:latin typeface="標楷體" pitchFamily="65" charset="-120"/>
                <a:ea typeface="標楷體" pitchFamily="65" charset="-120"/>
              </a:rPr>
              <a:t>李美惠</a:t>
            </a:r>
            <a:r>
              <a:rPr kumimoji="0" lang="en-US" sz="2800" b="1" dirty="0">
                <a:solidFill>
                  <a:srgbClr val="00274E"/>
                </a:solidFill>
                <a:latin typeface="標楷體" pitchFamily="65" charset="-120"/>
                <a:ea typeface="標楷體" pitchFamily="65" charset="-120"/>
              </a:rPr>
              <a:t/>
            </a:r>
            <a:br>
              <a:rPr kumimoji="0" lang="en-US" sz="2800" b="1" dirty="0">
                <a:solidFill>
                  <a:srgbClr val="00274E"/>
                </a:solidFill>
                <a:latin typeface="標楷體" pitchFamily="65" charset="-120"/>
                <a:ea typeface="標楷體" pitchFamily="65" charset="-120"/>
              </a:rPr>
            </a:br>
            <a:endParaRPr kumimoji="0" lang="en-US" sz="2800" b="1" dirty="0">
              <a:solidFill>
                <a:srgbClr val="00274E"/>
              </a:solidFill>
              <a:latin typeface="標楷體" pitchFamily="65" charset="-120"/>
              <a:ea typeface="標楷體" pitchFamily="65" charset="-120"/>
            </a:endParaRPr>
          </a:p>
          <a:p>
            <a:pPr algn="ct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800" b="1" dirty="0" smtClean="0">
                <a:solidFill>
                  <a:srgbClr val="00274E"/>
                </a:solidFill>
                <a:latin typeface="標楷體" pitchFamily="65" charset="-120"/>
                <a:ea typeface="標楷體" pitchFamily="65" charset="-120"/>
              </a:rPr>
              <a:t>105</a:t>
            </a:r>
            <a:r>
              <a:rPr kumimoji="0" lang="zh-TW" sz="2800" b="1" dirty="0" smtClean="0">
                <a:solidFill>
                  <a:srgbClr val="00274E"/>
                </a:solidFill>
                <a:latin typeface="標楷體" pitchFamily="65" charset="-120"/>
                <a:ea typeface="標楷體" pitchFamily="65" charset="-120"/>
              </a:rPr>
              <a:t>年</a:t>
            </a:r>
            <a:r>
              <a:rPr kumimoji="0" lang="en-US" altLang="zh-TW" sz="2800" b="1" dirty="0" smtClean="0">
                <a:solidFill>
                  <a:srgbClr val="00274E"/>
                </a:solidFill>
                <a:latin typeface="標楷體" pitchFamily="65" charset="-120"/>
                <a:ea typeface="標楷體" pitchFamily="65" charset="-120"/>
              </a:rPr>
              <a:t>3</a:t>
            </a:r>
            <a:r>
              <a:rPr kumimoji="0" lang="zh-TW" sz="2800" b="1" dirty="0" smtClean="0">
                <a:solidFill>
                  <a:srgbClr val="00274E"/>
                </a:solidFill>
                <a:latin typeface="標楷體" pitchFamily="65" charset="-120"/>
                <a:ea typeface="標楷體" pitchFamily="65" charset="-120"/>
              </a:rPr>
              <a:t>月</a:t>
            </a:r>
            <a:r>
              <a:rPr kumimoji="0" lang="en-US" altLang="zh-TW" sz="2800" b="1" dirty="0" smtClean="0">
                <a:solidFill>
                  <a:srgbClr val="00274E"/>
                </a:solidFill>
                <a:latin typeface="標楷體" pitchFamily="65" charset="-120"/>
                <a:ea typeface="標楷體" pitchFamily="65" charset="-120"/>
              </a:rPr>
              <a:t>1</a:t>
            </a:r>
            <a:r>
              <a:rPr kumimoji="0" lang="zh-TW" sz="2800" b="1" dirty="0" smtClean="0">
                <a:solidFill>
                  <a:srgbClr val="00274E"/>
                </a:solidFill>
                <a:latin typeface="標楷體" pitchFamily="65" charset="-120"/>
                <a:ea typeface="標楷體" pitchFamily="65" charset="-120"/>
              </a:rPr>
              <a:t>日</a:t>
            </a:r>
            <a:r>
              <a:rPr kumimoji="0" lang="zh-TW" sz="2800" b="1" dirty="0">
                <a:solidFill>
                  <a:srgbClr val="00274E"/>
                </a:solidFill>
                <a:latin typeface="標楷體" pitchFamily="65" charset="-120"/>
              </a:rPr>
              <a:t/>
            </a:r>
            <a:br>
              <a:rPr kumimoji="0" lang="zh-TW" sz="2800" b="1" dirty="0">
                <a:solidFill>
                  <a:srgbClr val="00274E"/>
                </a:solidFill>
                <a:latin typeface="標楷體" pitchFamily="65" charset="-120"/>
              </a:rPr>
            </a:br>
            <a:endParaRPr kumimoji="0" lang="zh-TW" sz="2800" b="1" dirty="0">
              <a:solidFill>
                <a:srgbClr val="00274E"/>
              </a:solidFill>
              <a:latin typeface="標楷體" pitchFamily="65" charset="-120"/>
            </a:endParaRP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Text Box 1"/>
          <p:cNvSpPr txBox="1">
            <a:spLocks noChangeArrowheads="1"/>
          </p:cNvSpPr>
          <p:nvPr/>
        </p:nvSpPr>
        <p:spPr bwMode="auto">
          <a:xfrm>
            <a:off x="8101013" y="6308725"/>
            <a:ext cx="647700" cy="288925"/>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554A3A2-DD58-41B6-B65D-46AD5556302E}"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2</a:t>
            </a:fld>
            <a:endParaRPr kumimoji="0" lang="en-US" altLang="zh-TW" sz="1600" b="1" i="1">
              <a:solidFill>
                <a:srgbClr val="000000"/>
              </a:solidFill>
              <a:latin typeface="Calibri" pitchFamily="34" charset="0"/>
            </a:endParaRPr>
          </a:p>
        </p:txBody>
      </p:sp>
      <p:sp>
        <p:nvSpPr>
          <p:cNvPr id="140291" name="Text Box 2"/>
          <p:cNvSpPr txBox="1">
            <a:spLocks noChangeArrowheads="1"/>
          </p:cNvSpPr>
          <p:nvPr/>
        </p:nvSpPr>
        <p:spPr bwMode="auto">
          <a:xfrm>
            <a:off x="539750" y="620713"/>
            <a:ext cx="7772400" cy="863600"/>
          </a:xfrm>
          <a:prstGeom prst="rect">
            <a:avLst/>
          </a:prstGeom>
          <a:noFill/>
          <a:ln w="9525">
            <a:noFill/>
            <a:round/>
            <a:headEnd/>
            <a:tailEnd/>
          </a:ln>
        </p:spPr>
        <p:txBody>
          <a:bodyPr lIns="90000" tIns="74520" rIns="90000" bIns="46800" anchor="ctr"/>
          <a:lstStyle/>
          <a:p>
            <a:pPr algn="ct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sz="4400" b="1">
                <a:solidFill>
                  <a:srgbClr val="FF0000"/>
                </a:solidFill>
                <a:latin typeface="標楷體" pitchFamily="65" charset="-120"/>
                <a:ea typeface="標楷體" pitchFamily="65" charset="-120"/>
              </a:rPr>
              <a:t>課程大綱</a:t>
            </a:r>
          </a:p>
        </p:txBody>
      </p:sp>
      <p:sp>
        <p:nvSpPr>
          <p:cNvPr id="4099" name="Text Box 3"/>
          <p:cNvSpPr txBox="1">
            <a:spLocks noChangeArrowheads="1"/>
          </p:cNvSpPr>
          <p:nvPr/>
        </p:nvSpPr>
        <p:spPr bwMode="auto">
          <a:xfrm>
            <a:off x="560388" y="1916113"/>
            <a:ext cx="8135937" cy="3744912"/>
          </a:xfrm>
          <a:prstGeom prst="rect">
            <a:avLst/>
          </a:prstGeom>
          <a:noFill/>
          <a:ln>
            <a:noFill/>
          </a:ln>
          <a:effectLst/>
          <a:extLst/>
        </p:spPr>
        <p:txBody>
          <a:bodyPr lIns="90000" tIns="61920" rIns="90000" bIns="46800"/>
          <a:lstStyle>
            <a:lvl1pPr marL="342900" indent="-34131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1pPr>
            <a:lvl2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2pPr>
            <a:lvl3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3pPr>
            <a:lvl4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4pPr>
            <a:lvl5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9pPr>
          </a:lstStyle>
          <a:p>
            <a:pPr eaLnBrk="1" fontAlgn="auto" hangingPunct="1">
              <a:spcBef>
                <a:spcPts val="600"/>
              </a:spcBef>
              <a:spcAft>
                <a:spcPts val="600"/>
              </a:spcAft>
              <a:buSzPct val="100000"/>
              <a:defRPr/>
            </a:pPr>
            <a:r>
              <a:rPr kumimoji="0" lang="zh-TW" sz="3600" b="1" dirty="0" smtClean="0">
                <a:solidFill>
                  <a:srgbClr val="000000"/>
                </a:solidFill>
              </a:rPr>
              <a:t>壹</a:t>
            </a:r>
            <a:r>
              <a:rPr kumimoji="0" lang="en-US" sz="3600" b="1" dirty="0" smtClean="0">
                <a:solidFill>
                  <a:srgbClr val="000000"/>
                </a:solidFill>
              </a:rPr>
              <a:t>、</a:t>
            </a:r>
            <a:r>
              <a:rPr kumimoji="0" lang="zh-TW" altLang="en-US" sz="3600" b="1" dirty="0" smtClean="0">
                <a:solidFill>
                  <a:srgbClr val="000000"/>
                </a:solidFill>
              </a:rPr>
              <a:t>舊制</a:t>
            </a:r>
            <a:r>
              <a:rPr kumimoji="0" lang="en-US" altLang="zh-TW" sz="3600" b="1" dirty="0" smtClean="0">
                <a:solidFill>
                  <a:srgbClr val="000000"/>
                </a:solidFill>
              </a:rPr>
              <a:t>(</a:t>
            </a:r>
            <a:r>
              <a:rPr kumimoji="0" lang="zh-TW" altLang="en-US" sz="3600" b="1" dirty="0" smtClean="0">
                <a:solidFill>
                  <a:srgbClr val="000000"/>
                </a:solidFill>
              </a:rPr>
              <a:t>房屋</a:t>
            </a:r>
            <a:r>
              <a:rPr kumimoji="0" lang="en-US" altLang="zh-TW" sz="3600" b="1" dirty="0" smtClean="0">
                <a:solidFill>
                  <a:srgbClr val="000000"/>
                </a:solidFill>
              </a:rPr>
              <a:t>-</a:t>
            </a:r>
            <a:r>
              <a:rPr kumimoji="0" lang="zh-TW" altLang="en-US" sz="3600" b="1" dirty="0" smtClean="0">
                <a:solidFill>
                  <a:srgbClr val="000000"/>
                </a:solidFill>
              </a:rPr>
              <a:t>財產交易所得</a:t>
            </a:r>
            <a:r>
              <a:rPr kumimoji="0" lang="en-US" altLang="zh-TW" sz="3600" b="1" dirty="0" smtClean="0">
                <a:solidFill>
                  <a:srgbClr val="000000"/>
                </a:solidFill>
              </a:rPr>
              <a:t>)</a:t>
            </a:r>
            <a:r>
              <a:rPr kumimoji="0" lang="zh-TW" altLang="en-US" sz="3600" b="1" dirty="0" smtClean="0">
                <a:solidFill>
                  <a:srgbClr val="000000"/>
                </a:solidFill>
              </a:rPr>
              <a:t>簡介</a:t>
            </a:r>
            <a:endParaRPr kumimoji="0" lang="en-US" sz="3600" b="1" dirty="0" smtClean="0">
              <a:solidFill>
                <a:srgbClr val="000000"/>
              </a:solidFill>
            </a:endParaRPr>
          </a:p>
          <a:p>
            <a:pPr eaLnBrk="1" fontAlgn="auto" hangingPunct="1">
              <a:spcBef>
                <a:spcPts val="600"/>
              </a:spcBef>
              <a:spcAft>
                <a:spcPts val="600"/>
              </a:spcAft>
              <a:buSzPct val="100000"/>
              <a:defRPr/>
            </a:pPr>
            <a:r>
              <a:rPr kumimoji="0" lang="zh-TW" altLang="en-US" sz="3600" b="1" dirty="0">
                <a:solidFill>
                  <a:srgbClr val="000000"/>
                </a:solidFill>
                <a:effectLst>
                  <a:outerShdw blurRad="38100" dist="38100" dir="2700000" algn="tl">
                    <a:srgbClr val="C0C0C0"/>
                  </a:outerShdw>
                </a:effectLst>
              </a:rPr>
              <a:t>貳</a:t>
            </a:r>
            <a:r>
              <a:rPr kumimoji="0" lang="zh-TW" altLang="en-US" sz="3600" b="1" dirty="0" smtClean="0">
                <a:solidFill>
                  <a:srgbClr val="000000"/>
                </a:solidFill>
                <a:effectLst>
                  <a:outerShdw blurRad="38100" dist="38100" dir="2700000" algn="tl">
                    <a:srgbClr val="C0C0C0"/>
                  </a:outerShdw>
                </a:effectLst>
              </a:rPr>
              <a:t>、新制介紹</a:t>
            </a:r>
            <a:r>
              <a:rPr kumimoji="0" lang="en-US" altLang="zh-TW" sz="3600" b="1" dirty="0" smtClean="0">
                <a:solidFill>
                  <a:srgbClr val="000000"/>
                </a:solidFill>
                <a:effectLst>
                  <a:outerShdw blurRad="38100" dist="38100" dir="2700000" algn="tl">
                    <a:srgbClr val="C0C0C0"/>
                  </a:outerShdw>
                </a:effectLst>
              </a:rPr>
              <a:t>(</a:t>
            </a:r>
            <a:r>
              <a:rPr kumimoji="0" lang="zh-TW" altLang="en-US" sz="3600" b="1" dirty="0" smtClean="0">
                <a:solidFill>
                  <a:srgbClr val="000000"/>
                </a:solidFill>
                <a:effectLst>
                  <a:outerShdw blurRad="38100" dist="38100" dir="2700000" algn="tl">
                    <a:srgbClr val="C0C0C0"/>
                  </a:outerShdw>
                </a:effectLst>
              </a:rPr>
              <a:t>含</a:t>
            </a:r>
            <a:r>
              <a:rPr kumimoji="0" lang="zh-TW" sz="3600" b="1" dirty="0" smtClean="0">
                <a:solidFill>
                  <a:srgbClr val="000000"/>
                </a:solidFill>
                <a:effectLst>
                  <a:outerShdw blurRad="38100" dist="38100" dir="2700000" algn="tl">
                    <a:srgbClr val="C0C0C0"/>
                  </a:outerShdw>
                </a:effectLst>
              </a:rPr>
              <a:t>修正</a:t>
            </a:r>
            <a:r>
              <a:rPr kumimoji="0" lang="zh-TW" altLang="en-US" sz="3600" b="1" dirty="0" smtClean="0">
                <a:solidFill>
                  <a:srgbClr val="000000"/>
                </a:solidFill>
                <a:effectLst>
                  <a:outerShdw blurRad="38100" dist="38100" dir="2700000" algn="tl">
                    <a:srgbClr val="C0C0C0"/>
                  </a:outerShdw>
                </a:effectLst>
              </a:rPr>
              <a:t>所得稅法部分條文及</a:t>
            </a:r>
            <a:r>
              <a:rPr kumimoji="0" lang="zh-TW" sz="3600" b="1" dirty="0" smtClean="0">
                <a:solidFill>
                  <a:srgbClr val="000000"/>
                </a:solidFill>
              </a:rPr>
              <a:t>申報作業要點</a:t>
            </a:r>
            <a:r>
              <a:rPr kumimoji="0" lang="zh-TW" sz="3600" b="1" dirty="0" smtClean="0">
                <a:solidFill>
                  <a:srgbClr val="000000"/>
                </a:solidFill>
                <a:effectLst>
                  <a:outerShdw blurRad="38100" dist="38100" dir="2700000" algn="tl">
                    <a:srgbClr val="C0C0C0"/>
                  </a:outerShdw>
                </a:effectLst>
              </a:rPr>
              <a:t>內容</a:t>
            </a:r>
            <a:r>
              <a:rPr kumimoji="0" lang="en-US" altLang="zh-TW" sz="3600" b="1" dirty="0" smtClean="0">
                <a:solidFill>
                  <a:srgbClr val="000000"/>
                </a:solidFill>
                <a:effectLst>
                  <a:outerShdw blurRad="38100" dist="38100" dir="2700000" algn="tl">
                    <a:srgbClr val="C0C0C0"/>
                  </a:outerShdw>
                </a:effectLst>
              </a:rPr>
              <a:t>)</a:t>
            </a:r>
            <a:endParaRPr kumimoji="0" lang="zh-TW" sz="3600" b="1" dirty="0" smtClean="0">
              <a:solidFill>
                <a:srgbClr val="000000"/>
              </a:solidFill>
              <a:effectLst>
                <a:outerShdw blurRad="38100" dist="38100" dir="2700000" algn="tl">
                  <a:srgbClr val="C0C0C0"/>
                </a:outerShdw>
              </a:effectLst>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ext Box 1"/>
          <p:cNvSpPr txBox="1">
            <a:spLocks noChangeArrowheads="1"/>
          </p:cNvSpPr>
          <p:nvPr/>
        </p:nvSpPr>
        <p:spPr bwMode="auto">
          <a:xfrm>
            <a:off x="684213" y="692150"/>
            <a:ext cx="7772400" cy="5122863"/>
          </a:xfrm>
          <a:prstGeom prst="rect">
            <a:avLst/>
          </a:prstGeom>
          <a:noFill/>
          <a:ln>
            <a:noFill/>
          </a:ln>
          <a:effectLst/>
          <a:extLst/>
        </p:spPr>
        <p:txBody>
          <a:bodyPr lIns="0" tIns="20160" rIns="0" bIns="0"/>
          <a:lstStyle>
            <a:lvl1pPr marL="342900" indent="-34131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1pPr>
            <a:lvl2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2pPr>
            <a:lvl3pPr indent="-51435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3pPr>
            <a:lvl4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4pPr>
            <a:lvl5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9pPr>
          </a:lstStyle>
          <a:p>
            <a:pPr algn="ctr" defTabSz="449263" eaLnBrk="1" hangingPunct="1">
              <a:lnSpc>
                <a:spcPct val="95000"/>
              </a:lnSpc>
              <a:spcBef>
                <a:spcPts val="800"/>
              </a:spcBef>
              <a:buSzPct val="100000"/>
              <a:defRPr/>
            </a:pPr>
            <a:r>
              <a:rPr kumimoji="0" lang="zh-TW" altLang="en-US" sz="4000" b="1" dirty="0" smtClean="0">
                <a:solidFill>
                  <a:srgbClr val="000000"/>
                </a:solidFill>
                <a:effectLst>
                  <a:outerShdw blurRad="38100" dist="38100" dir="2700000" algn="tl">
                    <a:srgbClr val="C0C0C0"/>
                  </a:outerShdw>
                </a:effectLst>
              </a:rPr>
              <a:t>舊制</a:t>
            </a:r>
            <a:r>
              <a:rPr kumimoji="0" lang="en-US" altLang="zh-TW" sz="4000" b="1" dirty="0" smtClean="0">
                <a:solidFill>
                  <a:srgbClr val="000000"/>
                </a:solidFill>
                <a:effectLst>
                  <a:outerShdw blurRad="38100" dist="38100" dir="2700000" algn="tl">
                    <a:srgbClr val="C0C0C0"/>
                  </a:outerShdw>
                </a:effectLst>
              </a:rPr>
              <a:t>(</a:t>
            </a:r>
            <a:r>
              <a:rPr kumimoji="0" lang="zh-TW" altLang="en-US" sz="4000" b="1" dirty="0" smtClean="0">
                <a:solidFill>
                  <a:srgbClr val="000000"/>
                </a:solidFill>
                <a:effectLst>
                  <a:outerShdw blurRad="38100" dist="38100" dir="2700000" algn="tl">
                    <a:srgbClr val="C0C0C0"/>
                  </a:outerShdw>
                </a:effectLst>
              </a:rPr>
              <a:t>財產交易所得</a:t>
            </a:r>
            <a:r>
              <a:rPr kumimoji="0" lang="en-US" altLang="zh-TW" sz="4000" b="1" dirty="0" smtClean="0">
                <a:solidFill>
                  <a:srgbClr val="000000"/>
                </a:solidFill>
                <a:effectLst>
                  <a:outerShdw blurRad="38100" dist="38100" dir="2700000" algn="tl">
                    <a:srgbClr val="C0C0C0"/>
                  </a:outerShdw>
                </a:effectLst>
              </a:rPr>
              <a:t>)</a:t>
            </a:r>
            <a:r>
              <a:rPr kumimoji="0" lang="zh-TW" altLang="en-US" sz="4000" b="1" dirty="0" smtClean="0">
                <a:solidFill>
                  <a:srgbClr val="000000"/>
                </a:solidFill>
                <a:effectLst>
                  <a:outerShdw blurRad="38100" dist="38100" dir="2700000" algn="tl">
                    <a:srgbClr val="C0C0C0"/>
                  </a:outerShdw>
                </a:effectLst>
              </a:rPr>
              <a:t>簡介</a:t>
            </a:r>
            <a:endParaRPr kumimoji="0" lang="en-US" sz="4000" b="1" dirty="0" smtClean="0">
              <a:solidFill>
                <a:srgbClr val="000000"/>
              </a:solidFill>
              <a:effectLst>
                <a:outerShdw blurRad="38100" dist="38100" dir="2700000" algn="tl">
                  <a:srgbClr val="C0C0C0"/>
                </a:outerShdw>
              </a:effectLst>
            </a:endParaRPr>
          </a:p>
          <a:p>
            <a:pPr marL="458787" indent="-457200" defTabSz="449263" eaLnBrk="1" hangingPunct="1">
              <a:lnSpc>
                <a:spcPct val="95000"/>
              </a:lnSpc>
              <a:buSzPct val="100000"/>
              <a:buFont typeface="Wingdings" panose="05000000000000000000" pitchFamily="2" charset="2"/>
              <a:buChar char="n"/>
              <a:defRPr/>
            </a:pPr>
            <a:r>
              <a:rPr kumimoji="0" lang="zh-TW" altLang="en-US" sz="2800" dirty="0" smtClean="0">
                <a:solidFill>
                  <a:srgbClr val="000000"/>
                </a:solidFill>
                <a:effectLst>
                  <a:outerShdw blurRad="38100" dist="38100" dir="2700000" algn="tl">
                    <a:srgbClr val="C0C0C0"/>
                  </a:outerShdw>
                </a:effectLst>
                <a:latin typeface="標楷體" panose="03000509000000000000" pitchFamily="65" charset="-120"/>
              </a:rPr>
              <a:t>土地</a:t>
            </a:r>
            <a:endParaRPr kumimoji="0" lang="en-US" altLang="zh-TW" sz="2800" dirty="0">
              <a:solidFill>
                <a:srgbClr val="000000"/>
              </a:solidFill>
              <a:effectLst>
                <a:outerShdw blurRad="38100" dist="38100" dir="2700000" algn="tl">
                  <a:srgbClr val="C0C0C0"/>
                </a:outerShdw>
              </a:effectLst>
              <a:latin typeface="標楷體" panose="03000509000000000000" pitchFamily="65" charset="-120"/>
            </a:endParaRPr>
          </a:p>
          <a:p>
            <a:pPr defTabSz="449263" eaLnBrk="1" hangingPunct="1">
              <a:lnSpc>
                <a:spcPct val="95000"/>
              </a:lnSpc>
              <a:buSzPct val="100000"/>
              <a:defRPr/>
            </a:pPr>
            <a:r>
              <a:rPr kumimoji="0" lang="zh-TW" altLang="en-US" sz="2800" dirty="0">
                <a:solidFill>
                  <a:srgbClr val="000000"/>
                </a:solidFill>
                <a:effectLst>
                  <a:outerShdw blurRad="38100" dist="38100" dir="2700000" algn="tl">
                    <a:srgbClr val="C0C0C0"/>
                  </a:outerShdw>
                </a:effectLst>
                <a:latin typeface="標楷體" panose="03000509000000000000" pitchFamily="65" charset="-120"/>
              </a:rPr>
              <a:t>所得稅法第</a:t>
            </a:r>
            <a:r>
              <a:rPr kumimoji="0" lang="en-US" altLang="zh-TW" sz="2800" dirty="0">
                <a:solidFill>
                  <a:srgbClr val="000000"/>
                </a:solidFill>
                <a:effectLst>
                  <a:outerShdw blurRad="38100" dist="38100" dir="2700000" algn="tl">
                    <a:srgbClr val="C0C0C0"/>
                  </a:outerShdw>
                </a:effectLst>
                <a:latin typeface="標楷體" panose="03000509000000000000" pitchFamily="65" charset="-120"/>
              </a:rPr>
              <a:t>4</a:t>
            </a:r>
            <a:r>
              <a:rPr kumimoji="0" lang="zh-TW" altLang="en-US" sz="2800" dirty="0" smtClean="0">
                <a:solidFill>
                  <a:srgbClr val="000000"/>
                </a:solidFill>
                <a:effectLst>
                  <a:outerShdw blurRad="38100" dist="38100" dir="2700000" algn="tl">
                    <a:srgbClr val="C0C0C0"/>
                  </a:outerShdw>
                </a:effectLst>
                <a:latin typeface="標楷體" panose="03000509000000000000" pitchFamily="65" charset="-120"/>
              </a:rPr>
              <a:t>條</a:t>
            </a:r>
            <a:r>
              <a:rPr kumimoji="0" lang="en-US" altLang="zh-TW" sz="2800" dirty="0" smtClean="0">
                <a:solidFill>
                  <a:srgbClr val="000000"/>
                </a:solidFill>
                <a:effectLst>
                  <a:outerShdw blurRad="38100" dist="38100" dir="2700000" algn="tl">
                    <a:srgbClr val="C0C0C0"/>
                  </a:outerShdw>
                </a:effectLst>
                <a:latin typeface="標楷體" panose="03000509000000000000" pitchFamily="65" charset="-120"/>
              </a:rPr>
              <a:t>:</a:t>
            </a:r>
            <a:r>
              <a:rPr kumimoji="0" lang="zh-TW" altLang="en-US" sz="2800" dirty="0" smtClean="0">
                <a:solidFill>
                  <a:srgbClr val="000000"/>
                </a:solidFill>
                <a:effectLst>
                  <a:outerShdw blurRad="38100" dist="38100" dir="2700000" algn="tl">
                    <a:srgbClr val="C0C0C0"/>
                  </a:outerShdw>
                </a:effectLst>
                <a:latin typeface="標楷體" panose="03000509000000000000" pitchFamily="65" charset="-120"/>
              </a:rPr>
              <a:t>下列</a:t>
            </a:r>
            <a:r>
              <a:rPr kumimoji="0" lang="zh-TW" altLang="en-US" sz="2800" dirty="0">
                <a:solidFill>
                  <a:srgbClr val="000000"/>
                </a:solidFill>
                <a:effectLst>
                  <a:outerShdw blurRad="38100" dist="38100" dir="2700000" algn="tl">
                    <a:srgbClr val="C0C0C0"/>
                  </a:outerShdw>
                </a:effectLst>
                <a:latin typeface="標楷體" panose="03000509000000000000" pitchFamily="65" charset="-120"/>
              </a:rPr>
              <a:t>各種所得，免納所得稅：</a:t>
            </a:r>
          </a:p>
          <a:p>
            <a:pPr marL="1587" indent="0" defTabSz="449263" eaLnBrk="1" hangingPunct="1">
              <a:lnSpc>
                <a:spcPct val="95000"/>
              </a:lnSpc>
              <a:buSzPct val="100000"/>
              <a:defRPr/>
            </a:pPr>
            <a:r>
              <a:rPr kumimoji="0" lang="en-US" altLang="zh-TW" sz="2800" dirty="0" smtClean="0">
                <a:solidFill>
                  <a:srgbClr val="000000"/>
                </a:solidFill>
                <a:effectLst>
                  <a:outerShdw blurRad="38100" dist="38100" dir="2700000" algn="tl">
                    <a:srgbClr val="C0C0C0"/>
                  </a:outerShdw>
                </a:effectLst>
                <a:latin typeface="標楷體" panose="03000509000000000000" pitchFamily="65" charset="-120"/>
              </a:rPr>
              <a:t>-</a:t>
            </a:r>
            <a:r>
              <a:rPr kumimoji="0" lang="zh-TW" altLang="en-US" sz="2800" dirty="0" smtClean="0">
                <a:solidFill>
                  <a:srgbClr val="000000"/>
                </a:solidFill>
                <a:effectLst>
                  <a:outerShdw blurRad="38100" dist="38100" dir="2700000" algn="tl">
                    <a:srgbClr val="C0C0C0"/>
                  </a:outerShdw>
                </a:effectLst>
                <a:latin typeface="標楷體" panose="03000509000000000000" pitchFamily="65" charset="-120"/>
              </a:rPr>
              <a:t>第</a:t>
            </a:r>
            <a:r>
              <a:rPr kumimoji="0" lang="en-US" altLang="zh-TW" sz="2800" dirty="0" smtClean="0">
                <a:solidFill>
                  <a:srgbClr val="000000"/>
                </a:solidFill>
                <a:effectLst>
                  <a:outerShdw blurRad="38100" dist="38100" dir="2700000" algn="tl">
                    <a:srgbClr val="C0C0C0"/>
                  </a:outerShdw>
                </a:effectLst>
                <a:latin typeface="標楷體" panose="03000509000000000000" pitchFamily="65" charset="-120"/>
              </a:rPr>
              <a:t>1</a:t>
            </a:r>
            <a:r>
              <a:rPr kumimoji="0" lang="zh-TW" altLang="en-US" sz="2800" dirty="0" smtClean="0">
                <a:solidFill>
                  <a:srgbClr val="000000"/>
                </a:solidFill>
                <a:effectLst>
                  <a:outerShdw blurRad="38100" dist="38100" dir="2700000" algn="tl">
                    <a:srgbClr val="C0C0C0"/>
                  </a:outerShdw>
                </a:effectLst>
                <a:latin typeface="標楷體" panose="03000509000000000000" pitchFamily="65" charset="-120"/>
              </a:rPr>
              <a:t>項第</a:t>
            </a:r>
            <a:r>
              <a:rPr kumimoji="0" lang="en-US" altLang="zh-TW" sz="2800" dirty="0" smtClean="0">
                <a:solidFill>
                  <a:srgbClr val="000000"/>
                </a:solidFill>
                <a:effectLst>
                  <a:outerShdw blurRad="38100" dist="38100" dir="2700000" algn="tl">
                    <a:srgbClr val="C0C0C0"/>
                  </a:outerShdw>
                </a:effectLst>
                <a:latin typeface="標楷體" panose="03000509000000000000" pitchFamily="65" charset="-120"/>
              </a:rPr>
              <a:t>16</a:t>
            </a:r>
            <a:r>
              <a:rPr kumimoji="0" lang="zh-TW" altLang="en-US" sz="2800" dirty="0" smtClean="0">
                <a:solidFill>
                  <a:srgbClr val="000000"/>
                </a:solidFill>
                <a:effectLst>
                  <a:outerShdw blurRad="38100" dist="38100" dir="2700000" algn="tl">
                    <a:srgbClr val="C0C0C0"/>
                  </a:outerShdw>
                </a:effectLst>
                <a:latin typeface="標楷體" panose="03000509000000000000" pitchFamily="65" charset="-120"/>
              </a:rPr>
              <a:t>款</a:t>
            </a:r>
            <a:endParaRPr kumimoji="0" lang="en-US" altLang="zh-TW" sz="2800" dirty="0" smtClean="0">
              <a:solidFill>
                <a:srgbClr val="000000"/>
              </a:solidFill>
              <a:effectLst>
                <a:outerShdw blurRad="38100" dist="38100" dir="2700000" algn="tl">
                  <a:srgbClr val="C0C0C0"/>
                </a:outerShdw>
              </a:effectLst>
              <a:latin typeface="標楷體" panose="03000509000000000000" pitchFamily="65" charset="-120"/>
            </a:endParaRPr>
          </a:p>
          <a:p>
            <a:pPr defTabSz="449263" eaLnBrk="1" hangingPunct="1">
              <a:lnSpc>
                <a:spcPct val="95000"/>
              </a:lnSpc>
              <a:buSzPct val="100000"/>
              <a:defRPr/>
            </a:pPr>
            <a:r>
              <a:rPr kumimoji="0" lang="zh-TW" altLang="en-US" sz="2800" dirty="0" smtClean="0">
                <a:solidFill>
                  <a:srgbClr val="000000"/>
                </a:solidFill>
                <a:effectLst>
                  <a:outerShdw blurRad="38100" dist="38100" dir="2700000" algn="tl">
                    <a:srgbClr val="C0C0C0"/>
                  </a:outerShdw>
                </a:effectLst>
                <a:latin typeface="標楷體" panose="03000509000000000000" pitchFamily="65" charset="-120"/>
              </a:rPr>
              <a:t>  個人</a:t>
            </a:r>
            <a:r>
              <a:rPr kumimoji="0" lang="zh-TW" altLang="en-US" sz="2800" dirty="0">
                <a:solidFill>
                  <a:srgbClr val="000000"/>
                </a:solidFill>
                <a:effectLst>
                  <a:outerShdw blurRad="38100" dist="38100" dir="2700000" algn="tl">
                    <a:srgbClr val="C0C0C0"/>
                  </a:outerShdw>
                </a:effectLst>
                <a:latin typeface="標楷體" panose="03000509000000000000" pitchFamily="65" charset="-120"/>
              </a:rPr>
              <a:t>及營利事業出售</a:t>
            </a:r>
            <a:r>
              <a:rPr kumimoji="0" lang="zh-TW" altLang="en-US" sz="2800" u="sng" dirty="0">
                <a:solidFill>
                  <a:srgbClr val="000000"/>
                </a:solidFill>
                <a:effectLst>
                  <a:outerShdw blurRad="38100" dist="38100" dir="2700000" algn="tl">
                    <a:srgbClr val="C0C0C0"/>
                  </a:outerShdw>
                </a:effectLst>
                <a:latin typeface="標楷體" panose="03000509000000000000" pitchFamily="65" charset="-120"/>
              </a:rPr>
              <a:t>土地</a:t>
            </a:r>
            <a:r>
              <a:rPr kumimoji="0" lang="zh-TW" altLang="en-US" sz="2800" dirty="0">
                <a:solidFill>
                  <a:srgbClr val="000000"/>
                </a:solidFill>
                <a:effectLst>
                  <a:outerShdw blurRad="38100" dist="38100" dir="2700000" algn="tl">
                    <a:srgbClr val="C0C0C0"/>
                  </a:outerShdw>
                </a:effectLst>
                <a:latin typeface="標楷體" panose="03000509000000000000" pitchFamily="65" charset="-120"/>
              </a:rPr>
              <a:t>，或個人出售家庭日常使用之衣物、家具，或營利事業依政府規定為儲備戰備物資而處理之財產，其交易之所得。</a:t>
            </a:r>
          </a:p>
          <a:p>
            <a:pPr defTabSz="449263" eaLnBrk="1" hangingPunct="1">
              <a:lnSpc>
                <a:spcPct val="95000"/>
              </a:lnSpc>
              <a:buSzPct val="100000"/>
              <a:defRPr/>
            </a:pPr>
            <a:endParaRPr kumimoji="0" lang="en-US" altLang="zh-TW" sz="2800" dirty="0" smtClean="0">
              <a:solidFill>
                <a:srgbClr val="000000"/>
              </a:solidFill>
              <a:effectLst>
                <a:outerShdw blurRad="38100" dist="38100" dir="2700000" algn="tl">
                  <a:srgbClr val="C0C0C0"/>
                </a:outerShdw>
              </a:effectLst>
              <a:latin typeface="標楷體" panose="03000509000000000000" pitchFamily="65" charset="-120"/>
            </a:endParaRPr>
          </a:p>
          <a:p>
            <a:pPr marL="458787" indent="-457200" defTabSz="449263" eaLnBrk="1" hangingPunct="1">
              <a:lnSpc>
                <a:spcPct val="95000"/>
              </a:lnSpc>
              <a:buSzPct val="100000"/>
              <a:buFont typeface="Wingdings" panose="05000000000000000000" pitchFamily="2" charset="2"/>
              <a:buChar char="n"/>
              <a:defRPr/>
            </a:pPr>
            <a:r>
              <a:rPr kumimoji="0" lang="zh-TW" altLang="en-US" sz="2800" dirty="0" smtClean="0">
                <a:solidFill>
                  <a:srgbClr val="000000"/>
                </a:solidFill>
                <a:effectLst>
                  <a:outerShdw blurRad="38100" dist="38100" dir="2700000" algn="tl">
                    <a:srgbClr val="C0C0C0"/>
                  </a:outerShdw>
                </a:effectLst>
                <a:latin typeface="標楷體" panose="03000509000000000000" pitchFamily="65" charset="-120"/>
              </a:rPr>
              <a:t>房屋</a:t>
            </a:r>
            <a:endParaRPr kumimoji="0" lang="en-US" altLang="zh-TW" sz="2800" dirty="0" smtClean="0">
              <a:solidFill>
                <a:srgbClr val="000000"/>
              </a:solidFill>
              <a:effectLst>
                <a:outerShdw blurRad="38100" dist="38100" dir="2700000" algn="tl">
                  <a:srgbClr val="C0C0C0"/>
                </a:outerShdw>
              </a:effectLst>
              <a:latin typeface="標楷體" panose="03000509000000000000" pitchFamily="65" charset="-120"/>
            </a:endParaRPr>
          </a:p>
          <a:p>
            <a:pPr marL="1587" indent="0" defTabSz="449263" eaLnBrk="1" hangingPunct="1">
              <a:lnSpc>
                <a:spcPct val="95000"/>
              </a:lnSpc>
              <a:buSzPct val="100000"/>
              <a:defRPr/>
            </a:pPr>
            <a:r>
              <a:rPr kumimoji="0" lang="zh-TW" altLang="en-US" sz="2800" dirty="0" smtClean="0">
                <a:solidFill>
                  <a:srgbClr val="000000"/>
                </a:solidFill>
                <a:effectLst>
                  <a:outerShdw blurRad="38100" dist="38100" dir="2700000" algn="tl">
                    <a:srgbClr val="C0C0C0"/>
                  </a:outerShdw>
                </a:effectLst>
                <a:latin typeface="標楷體" panose="03000509000000000000" pitchFamily="65" charset="-120"/>
              </a:rPr>
              <a:t>所得稅法第</a:t>
            </a:r>
            <a:r>
              <a:rPr kumimoji="0" lang="en-US" altLang="zh-TW" sz="2800" dirty="0" smtClean="0">
                <a:solidFill>
                  <a:srgbClr val="000000"/>
                </a:solidFill>
                <a:effectLst>
                  <a:outerShdw blurRad="38100" dist="38100" dir="2700000" algn="tl">
                    <a:srgbClr val="C0C0C0"/>
                  </a:outerShdw>
                </a:effectLst>
                <a:latin typeface="標楷體" panose="03000509000000000000" pitchFamily="65" charset="-120"/>
              </a:rPr>
              <a:t>14</a:t>
            </a:r>
            <a:r>
              <a:rPr kumimoji="0" lang="zh-TW" altLang="en-US" sz="2800" dirty="0">
                <a:solidFill>
                  <a:srgbClr val="000000"/>
                </a:solidFill>
                <a:effectLst>
                  <a:outerShdw blurRad="38100" dist="38100" dir="2700000" algn="tl">
                    <a:srgbClr val="C0C0C0"/>
                  </a:outerShdw>
                </a:effectLst>
                <a:latin typeface="標楷體" panose="03000509000000000000" pitchFamily="65" charset="-120"/>
              </a:rPr>
              <a:t>條第</a:t>
            </a:r>
            <a:r>
              <a:rPr kumimoji="0" lang="en-US" altLang="zh-TW" sz="2800" dirty="0">
                <a:solidFill>
                  <a:srgbClr val="000000"/>
                </a:solidFill>
                <a:effectLst>
                  <a:outerShdw blurRad="38100" dist="38100" dir="2700000" algn="tl">
                    <a:srgbClr val="C0C0C0"/>
                  </a:outerShdw>
                </a:effectLst>
                <a:latin typeface="標楷體" panose="03000509000000000000" pitchFamily="65" charset="-120"/>
              </a:rPr>
              <a:t>1</a:t>
            </a:r>
            <a:r>
              <a:rPr kumimoji="0" lang="zh-TW" altLang="en-US" sz="2800" dirty="0">
                <a:solidFill>
                  <a:srgbClr val="000000"/>
                </a:solidFill>
                <a:effectLst>
                  <a:outerShdw blurRad="38100" dist="38100" dir="2700000" algn="tl">
                    <a:srgbClr val="C0C0C0"/>
                  </a:outerShdw>
                </a:effectLst>
                <a:latin typeface="標楷體" panose="03000509000000000000" pitchFamily="65" charset="-120"/>
              </a:rPr>
              <a:t>項</a:t>
            </a:r>
            <a:r>
              <a:rPr kumimoji="0" lang="zh-TW" altLang="en-US" sz="2800" dirty="0" smtClean="0">
                <a:solidFill>
                  <a:srgbClr val="000000"/>
                </a:solidFill>
                <a:effectLst>
                  <a:outerShdw blurRad="38100" dist="38100" dir="2700000" algn="tl">
                    <a:srgbClr val="C0C0C0"/>
                  </a:outerShdw>
                </a:effectLst>
                <a:latin typeface="標楷體" panose="03000509000000000000" pitchFamily="65" charset="-120"/>
              </a:rPr>
              <a:t>第</a:t>
            </a:r>
            <a:r>
              <a:rPr kumimoji="0" lang="en-US" altLang="zh-TW" sz="2800" dirty="0" smtClean="0">
                <a:solidFill>
                  <a:srgbClr val="000000"/>
                </a:solidFill>
                <a:effectLst>
                  <a:outerShdw blurRad="38100" dist="38100" dir="2700000" algn="tl">
                    <a:srgbClr val="C0C0C0"/>
                  </a:outerShdw>
                </a:effectLst>
                <a:latin typeface="標楷體" panose="03000509000000000000" pitchFamily="65" charset="-120"/>
              </a:rPr>
              <a:t>7</a:t>
            </a:r>
            <a:r>
              <a:rPr kumimoji="0" lang="zh-TW" altLang="en-US" sz="2800" dirty="0" smtClean="0">
                <a:solidFill>
                  <a:srgbClr val="000000"/>
                </a:solidFill>
                <a:effectLst>
                  <a:outerShdw blurRad="38100" dist="38100" dir="2700000" algn="tl">
                    <a:srgbClr val="C0C0C0"/>
                  </a:outerShdw>
                </a:effectLst>
                <a:latin typeface="標楷體" panose="03000509000000000000" pitchFamily="65" charset="-120"/>
              </a:rPr>
              <a:t>類</a:t>
            </a:r>
            <a:endParaRPr kumimoji="0" lang="en-US" altLang="zh-TW" sz="2800" dirty="0">
              <a:solidFill>
                <a:srgbClr val="000000"/>
              </a:solidFill>
              <a:effectLst>
                <a:outerShdw blurRad="38100" dist="38100" dir="2700000" algn="tl">
                  <a:srgbClr val="C0C0C0"/>
                </a:outerShdw>
              </a:effectLst>
              <a:latin typeface="標楷體" panose="03000509000000000000" pitchFamily="65" charset="-120"/>
            </a:endParaRPr>
          </a:p>
          <a:p>
            <a:pPr marL="1587" indent="0" defTabSz="449263" eaLnBrk="1" hangingPunct="1">
              <a:lnSpc>
                <a:spcPct val="95000"/>
              </a:lnSpc>
              <a:buSzPct val="100000"/>
              <a:defRPr/>
            </a:pPr>
            <a:r>
              <a:rPr kumimoji="0" lang="zh-TW" altLang="en-US" sz="2800" dirty="0" smtClean="0">
                <a:solidFill>
                  <a:srgbClr val="000000"/>
                </a:solidFill>
                <a:effectLst>
                  <a:outerShdw blurRad="38100" dist="38100" dir="2700000" algn="tl">
                    <a:srgbClr val="C0C0C0"/>
                  </a:outerShdw>
                </a:effectLst>
                <a:latin typeface="標楷體" panose="03000509000000000000" pitchFamily="65" charset="-120"/>
              </a:rPr>
              <a:t>財產</a:t>
            </a:r>
            <a:r>
              <a:rPr kumimoji="0" lang="zh-TW" altLang="en-US" sz="2800" dirty="0">
                <a:solidFill>
                  <a:srgbClr val="000000"/>
                </a:solidFill>
                <a:effectLst>
                  <a:outerShdw blurRad="38100" dist="38100" dir="2700000" algn="tl">
                    <a:srgbClr val="C0C0C0"/>
                  </a:outerShdw>
                </a:effectLst>
                <a:latin typeface="標楷體" panose="03000509000000000000" pitchFamily="65" charset="-120"/>
              </a:rPr>
              <a:t>交易所得：凡財產及權利因交易而取得之</a:t>
            </a:r>
            <a:r>
              <a:rPr kumimoji="0" lang="zh-TW" altLang="en-US" sz="2800" dirty="0" smtClean="0">
                <a:solidFill>
                  <a:srgbClr val="000000"/>
                </a:solidFill>
                <a:effectLst>
                  <a:outerShdw blurRad="38100" dist="38100" dir="2700000" algn="tl">
                    <a:srgbClr val="C0C0C0"/>
                  </a:outerShdw>
                </a:effectLst>
                <a:latin typeface="標楷體" panose="03000509000000000000" pitchFamily="65" charset="-120"/>
              </a:rPr>
              <a:t>所得</a:t>
            </a:r>
            <a:endParaRPr kumimoji="0" lang="en-US" altLang="zh-TW" sz="2800" dirty="0" smtClean="0">
              <a:solidFill>
                <a:srgbClr val="000000"/>
              </a:solidFill>
              <a:effectLst>
                <a:outerShdw blurRad="38100" dist="38100" dir="2700000" algn="tl">
                  <a:srgbClr val="C0C0C0"/>
                </a:outerShdw>
              </a:effectLst>
              <a:latin typeface="標楷體" panose="03000509000000000000" pitchFamily="65" charset="-120"/>
            </a:endParaRPr>
          </a:p>
          <a:p>
            <a:pPr defTabSz="449263" eaLnBrk="1" hangingPunct="1">
              <a:lnSpc>
                <a:spcPct val="95000"/>
              </a:lnSpc>
              <a:buSzPct val="100000"/>
              <a:defRPr/>
            </a:pPr>
            <a:endParaRPr kumimoji="0" lang="en-US" sz="2800" b="1" dirty="0" smtClean="0">
              <a:solidFill>
                <a:srgbClr val="000000"/>
              </a:solidFill>
              <a:effectLst>
                <a:outerShdw blurRad="38100" dist="38100" dir="2700000" algn="tl">
                  <a:srgbClr val="C0C0C0"/>
                </a:outerShdw>
              </a:effectLst>
            </a:endParaRPr>
          </a:p>
        </p:txBody>
      </p:sp>
      <p:sp>
        <p:nvSpPr>
          <p:cNvPr id="142339" name="Text Box 2"/>
          <p:cNvSpPr txBox="1">
            <a:spLocks noChangeArrowheads="1"/>
          </p:cNvSpPr>
          <p:nvPr/>
        </p:nvSpPr>
        <p:spPr bwMode="auto">
          <a:xfrm>
            <a:off x="8172450" y="6381750"/>
            <a:ext cx="647700" cy="287338"/>
          </a:xfrm>
          <a:prstGeom prst="rect">
            <a:avLst/>
          </a:prstGeom>
          <a:noFill/>
          <a:ln w="9525">
            <a:noFill/>
            <a:round/>
            <a:headEnd/>
            <a:tailEnd/>
          </a:ln>
        </p:spPr>
        <p:txBody>
          <a:bodyPr lIns="90000" tIns="46800" rIns="90000" bIns="46800"/>
          <a:lstStyle/>
          <a:p>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8F362AFE-B62A-450C-8A92-80B3948D402F}" type="slidenum">
              <a:rPr kumimoji="0" lang="en-US" altLang="zh-TW" sz="1400" b="1" i="1">
                <a:solidFill>
                  <a:srgbClr val="000000"/>
                </a:solidFill>
                <a:latin typeface="Tahoma" pitchFamily="34" charset="0"/>
              </a:rPr>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a:t>
            </a:fld>
            <a:endParaRPr kumimoji="0" lang="en-US" altLang="zh-TW" sz="1400" b="1" i="1">
              <a:solidFill>
                <a:srgbClr val="000000"/>
              </a:solidFill>
              <a:latin typeface="Tahoma" pitchFamily="34" charset="0"/>
            </a:endParaRPr>
          </a:p>
        </p:txBody>
      </p:sp>
      <p:sp>
        <p:nvSpPr>
          <p:cNvPr id="142340" name="Text Box 3"/>
          <p:cNvSpPr txBox="1">
            <a:spLocks noChangeArrowheads="1"/>
          </p:cNvSpPr>
          <p:nvPr/>
        </p:nvSpPr>
        <p:spPr bwMode="auto">
          <a:xfrm>
            <a:off x="6834188" y="6542088"/>
            <a:ext cx="2309812" cy="315912"/>
          </a:xfrm>
          <a:prstGeom prst="rect">
            <a:avLst/>
          </a:prstGeom>
          <a:noFill/>
          <a:ln w="9525">
            <a:noFill/>
            <a:round/>
            <a:headEnd/>
            <a:tailEnd/>
          </a:ln>
        </p:spPr>
        <p:txBody>
          <a:bodyPr wrap="none"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ext Box 1"/>
          <p:cNvSpPr txBox="1">
            <a:spLocks noChangeArrowheads="1"/>
          </p:cNvSpPr>
          <p:nvPr/>
        </p:nvSpPr>
        <p:spPr bwMode="auto">
          <a:xfrm>
            <a:off x="684213" y="404813"/>
            <a:ext cx="7772400" cy="6048375"/>
          </a:xfrm>
          <a:prstGeom prst="rect">
            <a:avLst/>
          </a:prstGeom>
          <a:noFill/>
          <a:ln>
            <a:noFill/>
          </a:ln>
          <a:effectLst/>
          <a:extLst/>
        </p:spPr>
        <p:txBody>
          <a:bodyPr lIns="0" tIns="20160" rIns="0" bIns="0"/>
          <a:lstStyle>
            <a:lvl1pPr marL="342900" indent="-34131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1pPr>
            <a:lvl2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2pPr>
            <a:lvl3pPr indent="-51435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3pPr>
            <a:lvl4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4pPr>
            <a:lvl5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9pPr>
          </a:lstStyle>
          <a:p>
            <a:pPr algn="ctr" defTabSz="449263" eaLnBrk="1" hangingPunct="1">
              <a:lnSpc>
                <a:spcPct val="95000"/>
              </a:lnSpc>
              <a:spcBef>
                <a:spcPts val="800"/>
              </a:spcBef>
              <a:buSzPct val="100000"/>
              <a:defRPr/>
            </a:pPr>
            <a:r>
              <a:rPr kumimoji="0" lang="zh-TW" altLang="en-US" sz="4000" b="1" dirty="0" smtClean="0">
                <a:solidFill>
                  <a:srgbClr val="000000"/>
                </a:solidFill>
                <a:effectLst>
                  <a:outerShdw blurRad="38100" dist="38100" dir="2700000" algn="tl">
                    <a:srgbClr val="C0C0C0"/>
                  </a:outerShdw>
                </a:effectLst>
                <a:latin typeface="標楷體" panose="03000509000000000000" pitchFamily="65" charset="-120"/>
              </a:rPr>
              <a:t>舊制</a:t>
            </a:r>
            <a:r>
              <a:rPr kumimoji="0" lang="en-US" altLang="zh-TW" sz="4000" b="1" dirty="0" smtClean="0">
                <a:solidFill>
                  <a:srgbClr val="000000"/>
                </a:solidFill>
                <a:effectLst>
                  <a:outerShdw blurRad="38100" dist="38100" dir="2700000" algn="tl">
                    <a:srgbClr val="C0C0C0"/>
                  </a:outerShdw>
                </a:effectLst>
                <a:latin typeface="標楷體" panose="03000509000000000000" pitchFamily="65" charset="-120"/>
              </a:rPr>
              <a:t>-</a:t>
            </a:r>
            <a:r>
              <a:rPr kumimoji="0" lang="zh-TW" altLang="en-US" sz="4000" b="1" dirty="0" smtClean="0">
                <a:solidFill>
                  <a:srgbClr val="000000"/>
                </a:solidFill>
                <a:effectLst>
                  <a:outerShdw blurRad="38100" dist="38100" dir="2700000" algn="tl">
                    <a:srgbClr val="C0C0C0"/>
                  </a:outerShdw>
                </a:effectLst>
                <a:latin typeface="標楷體" panose="03000509000000000000" pitchFamily="65" charset="-120"/>
              </a:rPr>
              <a:t>財產交易所得</a:t>
            </a:r>
            <a:r>
              <a:rPr kumimoji="0" lang="en-US" altLang="zh-TW" sz="4000" b="1" dirty="0" smtClean="0">
                <a:solidFill>
                  <a:srgbClr val="000000"/>
                </a:solidFill>
                <a:effectLst>
                  <a:outerShdw blurRad="38100" dist="38100" dir="2700000" algn="tl">
                    <a:srgbClr val="C0C0C0"/>
                  </a:outerShdw>
                </a:effectLst>
                <a:latin typeface="標楷體" panose="03000509000000000000" pitchFamily="65" charset="-120"/>
              </a:rPr>
              <a:t>(</a:t>
            </a:r>
            <a:r>
              <a:rPr kumimoji="0" lang="zh-TW" altLang="en-US" sz="4000" b="1" dirty="0" smtClean="0">
                <a:solidFill>
                  <a:srgbClr val="000000"/>
                </a:solidFill>
                <a:effectLst>
                  <a:outerShdw blurRad="38100" dist="38100" dir="2700000" algn="tl">
                    <a:srgbClr val="C0C0C0"/>
                  </a:outerShdw>
                </a:effectLst>
                <a:latin typeface="標楷體" panose="03000509000000000000" pitchFamily="65" charset="-120"/>
              </a:rPr>
              <a:t>一</a:t>
            </a:r>
            <a:r>
              <a:rPr kumimoji="0" lang="en-US" altLang="zh-TW" sz="4000" b="1" dirty="0" smtClean="0">
                <a:solidFill>
                  <a:srgbClr val="000000"/>
                </a:solidFill>
                <a:effectLst>
                  <a:outerShdw blurRad="38100" dist="38100" dir="2700000" algn="tl">
                    <a:srgbClr val="C0C0C0"/>
                  </a:outerShdw>
                </a:effectLst>
                <a:latin typeface="標楷體" panose="03000509000000000000" pitchFamily="65" charset="-120"/>
              </a:rPr>
              <a:t>)</a:t>
            </a:r>
            <a:endParaRPr kumimoji="0" lang="zh-TW" altLang="en-US" sz="2800" dirty="0">
              <a:solidFill>
                <a:srgbClr val="000000"/>
              </a:solidFill>
              <a:effectLst>
                <a:outerShdw blurRad="38100" dist="38100" dir="2700000" algn="tl">
                  <a:srgbClr val="C0C0C0"/>
                </a:outerShdw>
              </a:effectLst>
              <a:latin typeface="標楷體" panose="03000509000000000000" pitchFamily="65" charset="-120"/>
            </a:endParaRPr>
          </a:p>
          <a:p>
            <a:pPr defTabSz="449263" eaLnBrk="1" hangingPunct="1">
              <a:lnSpc>
                <a:spcPct val="95000"/>
              </a:lnSpc>
              <a:buSzPct val="100000"/>
              <a:defRPr/>
            </a:pPr>
            <a:r>
              <a:rPr kumimoji="0" lang="zh-TW" altLang="en-US" sz="2700" dirty="0" smtClean="0">
                <a:solidFill>
                  <a:srgbClr val="000000"/>
                </a:solidFill>
                <a:effectLst>
                  <a:outerShdw blurRad="38100" dist="38100" dir="2700000" algn="tl">
                    <a:srgbClr val="C0C0C0"/>
                  </a:outerShdw>
                </a:effectLst>
                <a:latin typeface="標楷體" panose="03000509000000000000" pitchFamily="65" charset="-120"/>
              </a:rPr>
              <a:t>所得稅法第</a:t>
            </a:r>
            <a:r>
              <a:rPr kumimoji="0" lang="en-US" altLang="zh-TW" sz="2700" dirty="0" smtClean="0">
                <a:solidFill>
                  <a:srgbClr val="000000"/>
                </a:solidFill>
                <a:effectLst>
                  <a:outerShdw blurRad="38100" dist="38100" dir="2700000" algn="tl">
                    <a:srgbClr val="C0C0C0"/>
                  </a:outerShdw>
                </a:effectLst>
                <a:latin typeface="標楷體" panose="03000509000000000000" pitchFamily="65" charset="-120"/>
              </a:rPr>
              <a:t>14</a:t>
            </a:r>
            <a:r>
              <a:rPr kumimoji="0" lang="zh-TW" altLang="en-US" sz="2700" dirty="0" smtClean="0">
                <a:solidFill>
                  <a:srgbClr val="000000"/>
                </a:solidFill>
                <a:effectLst>
                  <a:outerShdw blurRad="38100" dist="38100" dir="2700000" algn="tl">
                    <a:srgbClr val="C0C0C0"/>
                  </a:outerShdw>
                </a:effectLst>
                <a:latin typeface="標楷體" panose="03000509000000000000" pitchFamily="65" charset="-120"/>
              </a:rPr>
              <a:t>條第</a:t>
            </a:r>
            <a:r>
              <a:rPr kumimoji="0" lang="en-US" altLang="zh-TW" sz="2700" dirty="0" smtClean="0">
                <a:solidFill>
                  <a:srgbClr val="000000"/>
                </a:solidFill>
                <a:effectLst>
                  <a:outerShdw blurRad="38100" dist="38100" dir="2700000" algn="tl">
                    <a:srgbClr val="C0C0C0"/>
                  </a:outerShdw>
                </a:effectLst>
                <a:latin typeface="標楷體" panose="03000509000000000000" pitchFamily="65" charset="-120"/>
              </a:rPr>
              <a:t>1</a:t>
            </a:r>
            <a:r>
              <a:rPr kumimoji="0" lang="zh-TW" altLang="en-US" sz="2700" dirty="0" smtClean="0">
                <a:solidFill>
                  <a:srgbClr val="000000"/>
                </a:solidFill>
                <a:effectLst>
                  <a:outerShdw blurRad="38100" dist="38100" dir="2700000" algn="tl">
                    <a:srgbClr val="C0C0C0"/>
                  </a:outerShdw>
                </a:effectLst>
                <a:latin typeface="標楷體" panose="03000509000000000000" pitchFamily="65" charset="-120"/>
              </a:rPr>
              <a:t>項第</a:t>
            </a:r>
            <a:r>
              <a:rPr kumimoji="0" lang="en-US" altLang="zh-TW" sz="2700" dirty="0" smtClean="0">
                <a:solidFill>
                  <a:srgbClr val="000000"/>
                </a:solidFill>
                <a:effectLst>
                  <a:outerShdw blurRad="38100" dist="38100" dir="2700000" algn="tl">
                    <a:srgbClr val="C0C0C0"/>
                  </a:outerShdw>
                </a:effectLst>
                <a:latin typeface="標楷體" panose="03000509000000000000" pitchFamily="65" charset="-120"/>
              </a:rPr>
              <a:t>7</a:t>
            </a:r>
            <a:r>
              <a:rPr kumimoji="0" lang="zh-TW" altLang="en-US" sz="2700" dirty="0" smtClean="0">
                <a:solidFill>
                  <a:srgbClr val="000000"/>
                </a:solidFill>
                <a:effectLst>
                  <a:outerShdw blurRad="38100" dist="38100" dir="2700000" algn="tl">
                    <a:srgbClr val="C0C0C0"/>
                  </a:outerShdw>
                </a:effectLst>
                <a:latin typeface="標楷體" panose="03000509000000000000" pitchFamily="65" charset="-120"/>
              </a:rPr>
              <a:t>類</a:t>
            </a:r>
            <a:r>
              <a:rPr kumimoji="0" lang="en-US" altLang="zh-TW" sz="2700" dirty="0" smtClean="0">
                <a:solidFill>
                  <a:srgbClr val="000000"/>
                </a:solidFill>
                <a:effectLst>
                  <a:outerShdw blurRad="38100" dist="38100" dir="2700000" algn="tl">
                    <a:srgbClr val="C0C0C0"/>
                  </a:outerShdw>
                </a:effectLst>
                <a:latin typeface="標楷體" panose="03000509000000000000" pitchFamily="65" charset="-120"/>
              </a:rPr>
              <a:t>1</a:t>
            </a:r>
            <a:r>
              <a:rPr kumimoji="0" lang="zh-TW" altLang="en-US" sz="2700" dirty="0" smtClean="0">
                <a:solidFill>
                  <a:srgbClr val="000000"/>
                </a:solidFill>
                <a:effectLst>
                  <a:outerShdw blurRad="38100" dist="38100" dir="2700000" algn="tl">
                    <a:srgbClr val="C0C0C0"/>
                  </a:outerShdw>
                </a:effectLst>
                <a:latin typeface="標楷體" panose="03000509000000000000" pitchFamily="65" charset="-120"/>
              </a:rPr>
              <a:t>至</a:t>
            </a:r>
            <a:r>
              <a:rPr kumimoji="0" lang="en-US" altLang="zh-TW" sz="2700" dirty="0" smtClean="0">
                <a:solidFill>
                  <a:srgbClr val="000000"/>
                </a:solidFill>
                <a:effectLst>
                  <a:outerShdw blurRad="38100" dist="38100" dir="2700000" algn="tl">
                    <a:srgbClr val="C0C0C0"/>
                  </a:outerShdw>
                </a:effectLst>
                <a:latin typeface="標楷體" panose="03000509000000000000" pitchFamily="65" charset="-120"/>
              </a:rPr>
              <a:t>2</a:t>
            </a:r>
            <a:r>
              <a:rPr kumimoji="0" lang="zh-TW" altLang="en-US" sz="2700" dirty="0" smtClean="0">
                <a:solidFill>
                  <a:srgbClr val="000000"/>
                </a:solidFill>
                <a:effectLst>
                  <a:outerShdw blurRad="38100" dist="38100" dir="2700000" algn="tl">
                    <a:srgbClr val="C0C0C0"/>
                  </a:outerShdw>
                </a:effectLst>
                <a:latin typeface="標楷體" panose="03000509000000000000" pitchFamily="65" charset="-120"/>
              </a:rPr>
              <a:t>款</a:t>
            </a:r>
            <a:endParaRPr kumimoji="0" lang="en-US" altLang="zh-TW" sz="2700" dirty="0" smtClean="0">
              <a:solidFill>
                <a:srgbClr val="000000"/>
              </a:solidFill>
              <a:effectLst>
                <a:outerShdw blurRad="38100" dist="38100" dir="2700000" algn="tl">
                  <a:srgbClr val="C0C0C0"/>
                </a:outerShdw>
              </a:effectLst>
              <a:latin typeface="標楷體" panose="03000509000000000000" pitchFamily="65" charset="-120"/>
            </a:endParaRPr>
          </a:p>
          <a:p>
            <a:pPr marL="344487" indent="-342900" defTabSz="449263" eaLnBrk="1" hangingPunct="1">
              <a:lnSpc>
                <a:spcPct val="95000"/>
              </a:lnSpc>
              <a:buSzPct val="100000"/>
              <a:buFont typeface="Arial" panose="020B0604020202020204" pitchFamily="34" charset="0"/>
              <a:buChar char="•"/>
              <a:defRPr/>
            </a:pPr>
            <a:r>
              <a:rPr kumimoji="0" lang="zh-TW" altLang="en-US" sz="2700" dirty="0" smtClean="0">
                <a:solidFill>
                  <a:srgbClr val="000000"/>
                </a:solidFill>
                <a:effectLst>
                  <a:outerShdw blurRad="38100" dist="38100" dir="2700000" algn="tl">
                    <a:srgbClr val="C0C0C0"/>
                  </a:outerShdw>
                </a:effectLst>
                <a:latin typeface="標楷體" panose="03000509000000000000" pitchFamily="65" charset="-120"/>
              </a:rPr>
              <a:t>財產或權利原為出價取得者，以交易時之成交價額，減除原始取得之成本，及因取得、改良及移轉該項資產而支付之一切費用後之餘額為所得額。</a:t>
            </a:r>
          </a:p>
          <a:p>
            <a:pPr marL="344487" indent="-342900" defTabSz="449263" eaLnBrk="1" hangingPunct="1">
              <a:lnSpc>
                <a:spcPct val="95000"/>
              </a:lnSpc>
              <a:buSzPct val="100000"/>
              <a:buFont typeface="Arial" panose="020B0604020202020204" pitchFamily="34" charset="0"/>
              <a:buChar char="•"/>
              <a:defRPr/>
            </a:pPr>
            <a:r>
              <a:rPr kumimoji="0" lang="zh-TW" altLang="en-US" sz="2700" dirty="0" smtClean="0">
                <a:solidFill>
                  <a:srgbClr val="000000"/>
                </a:solidFill>
                <a:effectLst>
                  <a:outerShdw blurRad="38100" dist="38100" dir="2700000" algn="tl">
                    <a:srgbClr val="C0C0C0"/>
                  </a:outerShdw>
                </a:effectLst>
                <a:latin typeface="標楷體" panose="03000509000000000000" pitchFamily="65" charset="-120"/>
              </a:rPr>
              <a:t>財產或權利原為繼承或贈與而取得者，以交易時之成交價額，減除繼承時或受贈與時該項財產或權利之時價及因取得、改良及移轉該項財產或權利而支付之一切費用後之餘額為所得額。</a:t>
            </a:r>
            <a:endParaRPr kumimoji="0" lang="en-US" altLang="zh-TW" sz="2700" dirty="0" smtClean="0">
              <a:solidFill>
                <a:srgbClr val="000000"/>
              </a:solidFill>
              <a:effectLst>
                <a:outerShdw blurRad="38100" dist="38100" dir="2700000" algn="tl">
                  <a:srgbClr val="C0C0C0"/>
                </a:outerShdw>
              </a:effectLst>
              <a:latin typeface="標楷體" panose="03000509000000000000" pitchFamily="65" charset="-120"/>
            </a:endParaRPr>
          </a:p>
          <a:p>
            <a:pPr marL="1587" indent="0" defTabSz="449263" eaLnBrk="1" hangingPunct="1">
              <a:lnSpc>
                <a:spcPct val="95000"/>
              </a:lnSpc>
              <a:buSzPct val="100000"/>
              <a:defRPr/>
            </a:pPr>
            <a:r>
              <a:rPr kumimoji="0" lang="zh-TW" altLang="en-US" sz="2700" dirty="0" smtClean="0">
                <a:solidFill>
                  <a:srgbClr val="000000"/>
                </a:solidFill>
                <a:effectLst>
                  <a:outerShdw blurRad="38100" dist="38100" dir="2700000" algn="tl">
                    <a:srgbClr val="C0C0C0"/>
                  </a:outerShdw>
                </a:effectLst>
                <a:latin typeface="標楷體" panose="03000509000000000000" pitchFamily="65" charset="-120"/>
              </a:rPr>
              <a:t>*個人</a:t>
            </a:r>
            <a:r>
              <a:rPr kumimoji="0" lang="zh-TW" altLang="en-US" sz="2700" dirty="0">
                <a:solidFill>
                  <a:srgbClr val="000000"/>
                </a:solidFill>
                <a:effectLst>
                  <a:outerShdw blurRad="38100" dist="38100" dir="2700000" algn="tl">
                    <a:srgbClr val="C0C0C0"/>
                  </a:outerShdw>
                </a:effectLst>
                <a:latin typeface="標楷體" panose="03000509000000000000" pitchFamily="65" charset="-120"/>
              </a:rPr>
              <a:t>出售房地，其原始取得成本及出售價格之金額，如經稽徵機關查核明確，惟因未劃分或僅劃分買進或賣出房地之各別價格者，應以房地買進總額及賣出總額之差價，按出售時之房屋評定現值占土地公告現值及房屋評定現值之比例計算房屋之財產交易損益。</a:t>
            </a:r>
          </a:p>
          <a:p>
            <a:pPr marL="344487" indent="-342900" defTabSz="449263" eaLnBrk="1" hangingPunct="1">
              <a:lnSpc>
                <a:spcPct val="95000"/>
              </a:lnSpc>
              <a:buSzPct val="100000"/>
              <a:buFont typeface="Arial" panose="020B0604020202020204" pitchFamily="34" charset="0"/>
              <a:buChar char="•"/>
              <a:defRPr/>
            </a:pPr>
            <a:endParaRPr kumimoji="0" lang="zh-TW" altLang="en-US" sz="2800" dirty="0" smtClean="0">
              <a:solidFill>
                <a:srgbClr val="000000"/>
              </a:solidFill>
              <a:effectLst>
                <a:outerShdw blurRad="38100" dist="38100" dir="2700000" algn="tl">
                  <a:srgbClr val="C0C0C0"/>
                </a:outerShdw>
              </a:effectLst>
              <a:latin typeface="標楷體" panose="03000509000000000000" pitchFamily="65" charset="-120"/>
            </a:endParaRPr>
          </a:p>
          <a:p>
            <a:pPr defTabSz="449263" eaLnBrk="1" hangingPunct="1">
              <a:lnSpc>
                <a:spcPct val="95000"/>
              </a:lnSpc>
              <a:buSzPct val="100000"/>
              <a:defRPr/>
            </a:pPr>
            <a:endParaRPr kumimoji="0" lang="en-US" sz="2800" b="1" dirty="0" smtClean="0">
              <a:solidFill>
                <a:srgbClr val="000000"/>
              </a:solidFill>
              <a:effectLst>
                <a:outerShdw blurRad="38100" dist="38100" dir="2700000" algn="tl">
                  <a:srgbClr val="C0C0C0"/>
                </a:outerShdw>
              </a:effectLst>
              <a:latin typeface="標楷體" panose="03000509000000000000" pitchFamily="65" charset="-120"/>
            </a:endParaRPr>
          </a:p>
        </p:txBody>
      </p:sp>
      <p:sp>
        <p:nvSpPr>
          <p:cNvPr id="144387" name="Text Box 2"/>
          <p:cNvSpPr txBox="1">
            <a:spLocks noChangeArrowheads="1"/>
          </p:cNvSpPr>
          <p:nvPr/>
        </p:nvSpPr>
        <p:spPr bwMode="auto">
          <a:xfrm>
            <a:off x="8243888" y="6308725"/>
            <a:ext cx="720725" cy="360363"/>
          </a:xfrm>
          <a:prstGeom prst="rect">
            <a:avLst/>
          </a:prstGeom>
          <a:noFill/>
          <a:ln w="9525">
            <a:noFill/>
            <a:round/>
            <a:headEnd/>
            <a:tailEnd/>
          </a:ln>
        </p:spPr>
        <p:txBody>
          <a:bodyPr lIns="90000" tIns="46800" rIns="90000" bIns="46800"/>
          <a:lstStyle/>
          <a:p>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B38D404-C420-49F3-A664-E1D7AE4FA3C1}" type="slidenum">
              <a:rPr kumimoji="0" lang="en-US" altLang="zh-TW" sz="1400" b="1" i="1">
                <a:solidFill>
                  <a:srgbClr val="000000"/>
                </a:solidFill>
                <a:latin typeface="Tahoma" pitchFamily="34" charset="0"/>
              </a:rPr>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4</a:t>
            </a:fld>
            <a:endParaRPr kumimoji="0" lang="en-US" altLang="zh-TW" sz="1400" b="1" i="1">
              <a:solidFill>
                <a:srgbClr val="000000"/>
              </a:solidFill>
              <a:latin typeface="Tahoma"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ext Box 1"/>
          <p:cNvSpPr txBox="1">
            <a:spLocks noChangeArrowheads="1"/>
          </p:cNvSpPr>
          <p:nvPr/>
        </p:nvSpPr>
        <p:spPr bwMode="auto">
          <a:xfrm>
            <a:off x="684213" y="692150"/>
            <a:ext cx="7772400" cy="5122863"/>
          </a:xfrm>
          <a:prstGeom prst="rect">
            <a:avLst/>
          </a:prstGeom>
          <a:noFill/>
          <a:ln>
            <a:noFill/>
          </a:ln>
          <a:effectLst/>
          <a:extLst/>
        </p:spPr>
        <p:txBody>
          <a:bodyPr lIns="0" tIns="20160" rIns="0" bIns="0"/>
          <a:lstStyle>
            <a:lvl1pPr marL="342900" indent="-34131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1pPr>
            <a:lvl2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2pPr>
            <a:lvl3pPr indent="-51435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3pPr>
            <a:lvl4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4pPr>
            <a:lvl5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9pPr>
          </a:lstStyle>
          <a:p>
            <a:pPr algn="ctr" defTabSz="449263" eaLnBrk="1" hangingPunct="1">
              <a:lnSpc>
                <a:spcPct val="95000"/>
              </a:lnSpc>
              <a:spcBef>
                <a:spcPts val="800"/>
              </a:spcBef>
              <a:buSzPct val="100000"/>
              <a:defRPr/>
            </a:pPr>
            <a:r>
              <a:rPr kumimoji="0" lang="zh-TW" altLang="en-US" sz="4000" b="1" dirty="0" smtClean="0">
                <a:solidFill>
                  <a:srgbClr val="000000"/>
                </a:solidFill>
                <a:effectLst>
                  <a:outerShdw blurRad="38100" dist="38100" dir="2700000" algn="tl">
                    <a:srgbClr val="C0C0C0"/>
                  </a:outerShdw>
                </a:effectLst>
              </a:rPr>
              <a:t>舊制</a:t>
            </a:r>
            <a:r>
              <a:rPr kumimoji="0" lang="en-US" altLang="zh-TW" sz="4000" b="1" dirty="0" smtClean="0">
                <a:solidFill>
                  <a:srgbClr val="000000"/>
                </a:solidFill>
                <a:effectLst>
                  <a:outerShdw blurRad="38100" dist="38100" dir="2700000" algn="tl">
                    <a:srgbClr val="C0C0C0"/>
                  </a:outerShdw>
                </a:effectLst>
              </a:rPr>
              <a:t>-</a:t>
            </a:r>
            <a:r>
              <a:rPr kumimoji="0" lang="zh-TW" altLang="en-US" sz="4000" b="1" dirty="0" smtClean="0">
                <a:solidFill>
                  <a:srgbClr val="000000"/>
                </a:solidFill>
                <a:effectLst>
                  <a:outerShdw blurRad="38100" dist="38100" dir="2700000" algn="tl">
                    <a:srgbClr val="C0C0C0"/>
                  </a:outerShdw>
                </a:effectLst>
              </a:rPr>
              <a:t>財產交易所得</a:t>
            </a:r>
            <a:r>
              <a:rPr kumimoji="0" lang="en-US" altLang="zh-TW" sz="4000" b="1" dirty="0" smtClean="0">
                <a:solidFill>
                  <a:srgbClr val="000000"/>
                </a:solidFill>
                <a:effectLst>
                  <a:outerShdw blurRad="38100" dist="38100" dir="2700000" algn="tl">
                    <a:srgbClr val="C0C0C0"/>
                  </a:outerShdw>
                </a:effectLst>
              </a:rPr>
              <a:t>(</a:t>
            </a:r>
            <a:r>
              <a:rPr kumimoji="0" lang="zh-TW" altLang="en-US" sz="4000" b="1" dirty="0" smtClean="0">
                <a:solidFill>
                  <a:srgbClr val="000000"/>
                </a:solidFill>
                <a:effectLst>
                  <a:outerShdw blurRad="38100" dist="38100" dir="2700000" algn="tl">
                    <a:srgbClr val="C0C0C0"/>
                  </a:outerShdw>
                </a:effectLst>
              </a:rPr>
              <a:t>二</a:t>
            </a:r>
            <a:r>
              <a:rPr kumimoji="0" lang="en-US" altLang="zh-TW" sz="4000" b="1" dirty="0" smtClean="0">
                <a:solidFill>
                  <a:srgbClr val="000000"/>
                </a:solidFill>
                <a:effectLst>
                  <a:outerShdw blurRad="38100" dist="38100" dir="2700000" algn="tl">
                    <a:srgbClr val="C0C0C0"/>
                  </a:outerShdw>
                </a:effectLst>
              </a:rPr>
              <a:t>)</a:t>
            </a:r>
            <a:endParaRPr kumimoji="0" lang="zh-TW" altLang="en-US" sz="2800" dirty="0">
              <a:solidFill>
                <a:srgbClr val="000000"/>
              </a:solidFill>
              <a:effectLst>
                <a:outerShdw blurRad="38100" dist="38100" dir="2700000" algn="tl">
                  <a:srgbClr val="C0C0C0"/>
                </a:outerShdw>
              </a:effectLst>
              <a:latin typeface="標楷體" panose="03000509000000000000" pitchFamily="65" charset="-120"/>
            </a:endParaRPr>
          </a:p>
          <a:p>
            <a:pPr defTabSz="449263" eaLnBrk="1" hangingPunct="1">
              <a:lnSpc>
                <a:spcPct val="95000"/>
              </a:lnSpc>
              <a:buSzPct val="100000"/>
              <a:defRPr/>
            </a:pPr>
            <a:endParaRPr kumimoji="0" lang="en-US" altLang="zh-TW" sz="2800" dirty="0" smtClean="0">
              <a:solidFill>
                <a:srgbClr val="000000"/>
              </a:solidFill>
              <a:effectLst>
                <a:outerShdw blurRad="38100" dist="38100" dir="2700000" algn="tl">
                  <a:srgbClr val="C0C0C0"/>
                </a:outerShdw>
              </a:effectLst>
              <a:latin typeface="標楷體" panose="03000509000000000000" pitchFamily="65" charset="-120"/>
            </a:endParaRPr>
          </a:p>
          <a:p>
            <a:pPr defTabSz="449263" eaLnBrk="1" hangingPunct="1">
              <a:lnSpc>
                <a:spcPct val="95000"/>
              </a:lnSpc>
              <a:buSzPct val="100000"/>
              <a:defRPr/>
            </a:pPr>
            <a:r>
              <a:rPr kumimoji="0" lang="zh-TW" altLang="en-US" sz="2800" dirty="0">
                <a:solidFill>
                  <a:srgbClr val="000000"/>
                </a:solidFill>
                <a:effectLst>
                  <a:outerShdw blurRad="38100" dist="38100" dir="2700000" algn="tl">
                    <a:srgbClr val="C0C0C0"/>
                  </a:outerShdw>
                </a:effectLst>
                <a:latin typeface="標楷體" panose="03000509000000000000" pitchFamily="65" charset="-120"/>
              </a:rPr>
              <a:t>財政部１０２１１１４台財稅</a:t>
            </a:r>
            <a:r>
              <a:rPr kumimoji="0" lang="zh-TW" altLang="en-US" sz="2800" dirty="0" smtClean="0">
                <a:solidFill>
                  <a:srgbClr val="000000"/>
                </a:solidFill>
                <a:effectLst>
                  <a:outerShdw blurRad="38100" dist="38100" dir="2700000" algn="tl">
                    <a:srgbClr val="C0C0C0"/>
                  </a:outerShdw>
                </a:effectLst>
                <a:latin typeface="標楷體" panose="03000509000000000000" pitchFamily="65" charset="-120"/>
              </a:rPr>
              <a:t>字</a:t>
            </a:r>
            <a:endParaRPr kumimoji="0" lang="en-US" altLang="zh-TW" sz="2800" dirty="0" smtClean="0">
              <a:solidFill>
                <a:srgbClr val="000000"/>
              </a:solidFill>
              <a:effectLst>
                <a:outerShdw blurRad="38100" dist="38100" dir="2700000" algn="tl">
                  <a:srgbClr val="C0C0C0"/>
                </a:outerShdw>
              </a:effectLst>
              <a:latin typeface="標楷體" panose="03000509000000000000" pitchFamily="65" charset="-120"/>
            </a:endParaRPr>
          </a:p>
          <a:p>
            <a:pPr defTabSz="449263" eaLnBrk="1" hangingPunct="1">
              <a:lnSpc>
                <a:spcPct val="95000"/>
              </a:lnSpc>
              <a:buSzPct val="100000"/>
              <a:defRPr/>
            </a:pPr>
            <a:r>
              <a:rPr kumimoji="0" lang="zh-TW" altLang="en-US" sz="2800" dirty="0" smtClean="0">
                <a:solidFill>
                  <a:srgbClr val="000000"/>
                </a:solidFill>
                <a:effectLst>
                  <a:outerShdw blurRad="38100" dist="38100" dir="2700000" algn="tl">
                    <a:srgbClr val="C0C0C0"/>
                  </a:outerShdw>
                </a:effectLst>
                <a:latin typeface="標楷體" panose="03000509000000000000" pitchFamily="65" charset="-120"/>
              </a:rPr>
              <a:t>第</a:t>
            </a:r>
            <a:r>
              <a:rPr kumimoji="0" lang="zh-TW" altLang="en-US" sz="2800" dirty="0">
                <a:solidFill>
                  <a:srgbClr val="000000"/>
                </a:solidFill>
                <a:effectLst>
                  <a:outerShdw blurRad="38100" dist="38100" dir="2700000" algn="tl">
                    <a:srgbClr val="C0C0C0"/>
                  </a:outerShdw>
                </a:effectLst>
                <a:latin typeface="標楷體" panose="03000509000000000000" pitchFamily="65" charset="-120"/>
              </a:rPr>
              <a:t>１０２００１５７２００號令</a:t>
            </a:r>
          </a:p>
          <a:p>
            <a:pPr marL="458787" indent="-457200" defTabSz="449263" eaLnBrk="1" hangingPunct="1">
              <a:lnSpc>
                <a:spcPct val="95000"/>
              </a:lnSpc>
              <a:buSzPct val="100000"/>
              <a:buFont typeface="Wingdings" panose="05000000000000000000" pitchFamily="2" charset="2"/>
              <a:buChar char="n"/>
              <a:defRPr/>
            </a:pPr>
            <a:r>
              <a:rPr kumimoji="0" lang="zh-TW" altLang="en-US" sz="2800" dirty="0">
                <a:solidFill>
                  <a:srgbClr val="000000"/>
                </a:solidFill>
                <a:effectLst>
                  <a:outerShdw blurRad="38100" dist="38100" dir="2700000" algn="tl">
                    <a:srgbClr val="C0C0C0"/>
                  </a:outerShdw>
                </a:effectLst>
              </a:rPr>
              <a:t>個人出售因贈與而取得之房屋，於計算財產交易損益時，得減除受贈與時據以課徵贈與稅之房屋評定標準</a:t>
            </a:r>
            <a:r>
              <a:rPr kumimoji="0" lang="zh-TW" altLang="en-US" sz="2800" dirty="0" smtClean="0">
                <a:solidFill>
                  <a:srgbClr val="000000"/>
                </a:solidFill>
                <a:effectLst>
                  <a:outerShdw blurRad="38100" dist="38100" dir="2700000" algn="tl">
                    <a:srgbClr val="C0C0C0"/>
                  </a:outerShdw>
                </a:effectLst>
              </a:rPr>
              <a:t>價格</a:t>
            </a:r>
            <a:endParaRPr kumimoji="0" lang="en-US" altLang="zh-TW" sz="2800" dirty="0" smtClean="0">
              <a:solidFill>
                <a:srgbClr val="000000"/>
              </a:solidFill>
              <a:effectLst>
                <a:outerShdw blurRad="38100" dist="38100" dir="2700000" algn="tl">
                  <a:srgbClr val="C0C0C0"/>
                </a:outerShdw>
              </a:effectLst>
            </a:endParaRPr>
          </a:p>
          <a:p>
            <a:pPr marL="458787" indent="-457200" defTabSz="449263" eaLnBrk="1" hangingPunct="1">
              <a:lnSpc>
                <a:spcPct val="95000"/>
              </a:lnSpc>
              <a:buSzPct val="100000"/>
              <a:buFont typeface="Wingdings" panose="05000000000000000000" pitchFamily="2" charset="2"/>
              <a:buChar char="Ø"/>
              <a:defRPr/>
            </a:pPr>
            <a:r>
              <a:rPr kumimoji="0" lang="zh-TW" altLang="en-US" sz="2800" dirty="0">
                <a:solidFill>
                  <a:srgbClr val="000000"/>
                </a:solidFill>
                <a:effectLst>
                  <a:outerShdw blurRad="38100" dist="38100" dir="2700000" algn="tl">
                    <a:srgbClr val="C0C0C0"/>
                  </a:outerShdw>
                </a:effectLst>
              </a:rPr>
              <a:t>個人出售因贈與而取得之房屋，依所得稅法第</a:t>
            </a:r>
            <a:r>
              <a:rPr kumimoji="0" lang="en-US" altLang="zh-TW" sz="2800" dirty="0">
                <a:solidFill>
                  <a:srgbClr val="000000"/>
                </a:solidFill>
                <a:effectLst>
                  <a:outerShdw blurRad="38100" dist="38100" dir="2700000" algn="tl">
                    <a:srgbClr val="C0C0C0"/>
                  </a:outerShdw>
                </a:effectLst>
              </a:rPr>
              <a:t>14</a:t>
            </a:r>
            <a:r>
              <a:rPr kumimoji="0" lang="zh-TW" altLang="en-US" sz="2800" dirty="0">
                <a:solidFill>
                  <a:srgbClr val="000000"/>
                </a:solidFill>
                <a:effectLst>
                  <a:outerShdw blurRad="38100" dist="38100" dir="2700000" algn="tl">
                    <a:srgbClr val="C0C0C0"/>
                  </a:outerShdw>
                </a:effectLst>
              </a:rPr>
              <a:t>條第</a:t>
            </a:r>
            <a:r>
              <a:rPr kumimoji="0" lang="en-US" altLang="zh-TW" sz="2800" dirty="0">
                <a:solidFill>
                  <a:srgbClr val="000000"/>
                </a:solidFill>
                <a:effectLst>
                  <a:outerShdw blurRad="38100" dist="38100" dir="2700000" algn="tl">
                    <a:srgbClr val="C0C0C0"/>
                  </a:outerShdw>
                </a:effectLst>
              </a:rPr>
              <a:t>1</a:t>
            </a:r>
            <a:r>
              <a:rPr kumimoji="0" lang="zh-TW" altLang="en-US" sz="2800" dirty="0">
                <a:solidFill>
                  <a:srgbClr val="000000"/>
                </a:solidFill>
                <a:effectLst>
                  <a:outerShdw blurRad="38100" dist="38100" dir="2700000" algn="tl">
                    <a:srgbClr val="C0C0C0"/>
                  </a:outerShdw>
                </a:effectLst>
              </a:rPr>
              <a:t>項第</a:t>
            </a:r>
            <a:r>
              <a:rPr kumimoji="0" lang="en-US" altLang="zh-TW" sz="2800" dirty="0">
                <a:solidFill>
                  <a:srgbClr val="000000"/>
                </a:solidFill>
                <a:effectLst>
                  <a:outerShdw blurRad="38100" dist="38100" dir="2700000" algn="tl">
                    <a:srgbClr val="C0C0C0"/>
                  </a:outerShdw>
                </a:effectLst>
              </a:rPr>
              <a:t>7</a:t>
            </a:r>
            <a:r>
              <a:rPr kumimoji="0" lang="zh-TW" altLang="en-US" sz="2800" dirty="0">
                <a:solidFill>
                  <a:srgbClr val="000000"/>
                </a:solidFill>
                <a:effectLst>
                  <a:outerShdw blurRad="38100" dist="38100" dir="2700000" algn="tl">
                    <a:srgbClr val="C0C0C0"/>
                  </a:outerShdw>
                </a:effectLst>
              </a:rPr>
              <a:t>類第</a:t>
            </a:r>
            <a:r>
              <a:rPr kumimoji="0" lang="en-US" altLang="zh-TW" sz="2800" dirty="0">
                <a:solidFill>
                  <a:srgbClr val="000000"/>
                </a:solidFill>
                <a:effectLst>
                  <a:outerShdw blurRad="38100" dist="38100" dir="2700000" algn="tl">
                    <a:srgbClr val="C0C0C0"/>
                  </a:outerShdw>
                </a:effectLst>
              </a:rPr>
              <a:t>2</a:t>
            </a:r>
            <a:r>
              <a:rPr kumimoji="0" lang="zh-TW" altLang="en-US" sz="2800" dirty="0">
                <a:solidFill>
                  <a:srgbClr val="000000"/>
                </a:solidFill>
                <a:effectLst>
                  <a:outerShdw blurRad="38100" dist="38100" dir="2700000" algn="tl">
                    <a:srgbClr val="C0C0C0"/>
                  </a:outerShdw>
                </a:effectLst>
              </a:rPr>
              <a:t>款規定計算財產交易損益時，其得減除受贈與時該房屋之時價，應以受贈與時據以課徵贈與稅之房屋評定標準價格為</a:t>
            </a:r>
            <a:r>
              <a:rPr kumimoji="0" lang="zh-TW" altLang="en-US" sz="2800" dirty="0" smtClean="0">
                <a:solidFill>
                  <a:srgbClr val="000000"/>
                </a:solidFill>
                <a:effectLst>
                  <a:outerShdw blurRad="38100" dist="38100" dir="2700000" algn="tl">
                    <a:srgbClr val="C0C0C0"/>
                  </a:outerShdw>
                </a:effectLst>
              </a:rPr>
              <a:t>準。</a:t>
            </a:r>
          </a:p>
          <a:p>
            <a:pPr defTabSz="449263" eaLnBrk="1" hangingPunct="1">
              <a:lnSpc>
                <a:spcPct val="95000"/>
              </a:lnSpc>
              <a:buSzPct val="100000"/>
              <a:defRPr/>
            </a:pPr>
            <a:endParaRPr kumimoji="0" lang="en-US" sz="2800" b="1" dirty="0" smtClean="0">
              <a:solidFill>
                <a:srgbClr val="000000"/>
              </a:solidFill>
              <a:effectLst>
                <a:outerShdw blurRad="38100" dist="38100" dir="2700000" algn="tl">
                  <a:srgbClr val="C0C0C0"/>
                </a:outerShdw>
              </a:effectLst>
            </a:endParaRPr>
          </a:p>
        </p:txBody>
      </p:sp>
      <p:sp>
        <p:nvSpPr>
          <p:cNvPr id="146435" name="Text Box 2"/>
          <p:cNvSpPr txBox="1">
            <a:spLocks noChangeArrowheads="1"/>
          </p:cNvSpPr>
          <p:nvPr/>
        </p:nvSpPr>
        <p:spPr bwMode="auto">
          <a:xfrm>
            <a:off x="7956550" y="6381750"/>
            <a:ext cx="863600" cy="287338"/>
          </a:xfrm>
          <a:prstGeom prst="rect">
            <a:avLst/>
          </a:prstGeom>
          <a:noFill/>
          <a:ln w="9525">
            <a:noFill/>
            <a:round/>
            <a:headEnd/>
            <a:tailEnd/>
          </a:ln>
        </p:spPr>
        <p:txBody>
          <a:bodyPr lIns="90000" tIns="46800" rIns="90000" bIns="46800"/>
          <a:lstStyle/>
          <a:p>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C46F20F2-075A-4C4F-BF28-91B11816A3AE}" type="slidenum">
              <a:rPr kumimoji="0" lang="en-US" altLang="zh-TW" sz="1400" b="1" i="1">
                <a:solidFill>
                  <a:srgbClr val="000000"/>
                </a:solidFill>
                <a:latin typeface="Tahoma" pitchFamily="34" charset="0"/>
              </a:rPr>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5</a:t>
            </a:fld>
            <a:endParaRPr kumimoji="0" lang="en-US" altLang="zh-TW" sz="1400" b="1" i="1">
              <a:solidFill>
                <a:srgbClr val="000000"/>
              </a:solidFill>
              <a:latin typeface="Tahoma" pitchFamily="34" charset="0"/>
            </a:endParaRPr>
          </a:p>
        </p:txBody>
      </p:sp>
      <p:sp>
        <p:nvSpPr>
          <p:cNvPr id="146436" name="Text Box 3"/>
          <p:cNvSpPr txBox="1">
            <a:spLocks noChangeArrowheads="1"/>
          </p:cNvSpPr>
          <p:nvPr/>
        </p:nvSpPr>
        <p:spPr bwMode="auto">
          <a:xfrm>
            <a:off x="6834188" y="6542088"/>
            <a:ext cx="2309812" cy="315912"/>
          </a:xfrm>
          <a:prstGeom prst="rect">
            <a:avLst/>
          </a:prstGeom>
          <a:noFill/>
          <a:ln w="9525">
            <a:noFill/>
            <a:round/>
            <a:headEnd/>
            <a:tailEnd/>
          </a:ln>
        </p:spPr>
        <p:txBody>
          <a:bodyPr wrap="none"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ext Box 1"/>
          <p:cNvSpPr txBox="1">
            <a:spLocks noChangeArrowheads="1"/>
          </p:cNvSpPr>
          <p:nvPr/>
        </p:nvSpPr>
        <p:spPr bwMode="auto">
          <a:xfrm>
            <a:off x="684213" y="476250"/>
            <a:ext cx="7920037" cy="6065838"/>
          </a:xfrm>
          <a:prstGeom prst="rect">
            <a:avLst/>
          </a:prstGeom>
          <a:noFill/>
          <a:ln>
            <a:noFill/>
          </a:ln>
          <a:effectLst/>
          <a:extLst/>
        </p:spPr>
        <p:txBody>
          <a:bodyPr lIns="0" tIns="20160" rIns="0" bIns="0"/>
          <a:lstStyle>
            <a:lvl1pPr marL="342900" indent="-34131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1pPr>
            <a:lvl2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2pPr>
            <a:lvl3pPr indent="-51435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3pPr>
            <a:lvl4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4pPr>
            <a:lvl5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9pPr>
          </a:lstStyle>
          <a:p>
            <a:pPr algn="ctr" defTabSz="449263" eaLnBrk="1" hangingPunct="1">
              <a:lnSpc>
                <a:spcPct val="95000"/>
              </a:lnSpc>
              <a:spcBef>
                <a:spcPts val="800"/>
              </a:spcBef>
              <a:buSzPct val="100000"/>
              <a:defRPr/>
            </a:pPr>
            <a:r>
              <a:rPr kumimoji="0" lang="zh-TW" altLang="en-US" sz="4000" b="1" dirty="0" smtClean="0">
                <a:solidFill>
                  <a:srgbClr val="000000"/>
                </a:solidFill>
                <a:effectLst>
                  <a:outerShdw blurRad="38100" dist="38100" dir="2700000" algn="tl">
                    <a:srgbClr val="C0C0C0"/>
                  </a:outerShdw>
                </a:effectLst>
              </a:rPr>
              <a:t>舊制</a:t>
            </a:r>
            <a:r>
              <a:rPr kumimoji="0" lang="en-US" altLang="zh-TW" sz="4000" b="1" dirty="0" smtClean="0">
                <a:solidFill>
                  <a:srgbClr val="000000"/>
                </a:solidFill>
                <a:effectLst>
                  <a:outerShdw blurRad="38100" dist="38100" dir="2700000" algn="tl">
                    <a:srgbClr val="C0C0C0"/>
                  </a:outerShdw>
                </a:effectLst>
              </a:rPr>
              <a:t>-</a:t>
            </a:r>
            <a:r>
              <a:rPr kumimoji="0" lang="zh-TW" altLang="en-US" sz="4000" b="1" dirty="0" smtClean="0">
                <a:solidFill>
                  <a:srgbClr val="000000"/>
                </a:solidFill>
                <a:effectLst>
                  <a:outerShdw blurRad="38100" dist="38100" dir="2700000" algn="tl">
                    <a:srgbClr val="C0C0C0"/>
                  </a:outerShdw>
                </a:effectLst>
              </a:rPr>
              <a:t>財產交易所得</a:t>
            </a:r>
            <a:r>
              <a:rPr kumimoji="0" lang="en-US" altLang="zh-TW" sz="4000" b="1" dirty="0" smtClean="0">
                <a:solidFill>
                  <a:srgbClr val="000000"/>
                </a:solidFill>
                <a:effectLst>
                  <a:outerShdw blurRad="38100" dist="38100" dir="2700000" algn="tl">
                    <a:srgbClr val="C0C0C0"/>
                  </a:outerShdw>
                </a:effectLst>
              </a:rPr>
              <a:t>(</a:t>
            </a:r>
            <a:r>
              <a:rPr kumimoji="0" lang="zh-TW" altLang="en-US" sz="4000" b="1" dirty="0" smtClean="0">
                <a:solidFill>
                  <a:srgbClr val="000000"/>
                </a:solidFill>
                <a:effectLst>
                  <a:outerShdw blurRad="38100" dist="38100" dir="2700000" algn="tl">
                    <a:srgbClr val="C0C0C0"/>
                  </a:outerShdw>
                </a:effectLst>
              </a:rPr>
              <a:t>三</a:t>
            </a:r>
            <a:r>
              <a:rPr kumimoji="0" lang="en-US" altLang="zh-TW" sz="4000" b="1" dirty="0" smtClean="0">
                <a:solidFill>
                  <a:srgbClr val="000000"/>
                </a:solidFill>
                <a:effectLst>
                  <a:outerShdw blurRad="38100" dist="38100" dir="2700000" algn="tl">
                    <a:srgbClr val="C0C0C0"/>
                  </a:outerShdw>
                </a:effectLst>
              </a:rPr>
              <a:t>)</a:t>
            </a:r>
            <a:endParaRPr kumimoji="0" lang="zh-TW" altLang="en-US" sz="2800" dirty="0">
              <a:solidFill>
                <a:srgbClr val="000000"/>
              </a:solidFill>
              <a:effectLst>
                <a:outerShdw blurRad="38100" dist="38100" dir="2700000" algn="tl">
                  <a:srgbClr val="C0C0C0"/>
                </a:outerShdw>
              </a:effectLst>
              <a:latin typeface="標楷體" panose="03000509000000000000" pitchFamily="65" charset="-120"/>
            </a:endParaRPr>
          </a:p>
          <a:p>
            <a:pPr defTabSz="449263" eaLnBrk="1" hangingPunct="1">
              <a:lnSpc>
                <a:spcPct val="95000"/>
              </a:lnSpc>
              <a:buSzPct val="100000"/>
              <a:defRPr/>
            </a:pPr>
            <a:r>
              <a:rPr kumimoji="0" lang="zh-TW" altLang="en-US" sz="2200" dirty="0" smtClean="0">
                <a:solidFill>
                  <a:srgbClr val="000000"/>
                </a:solidFill>
                <a:effectLst>
                  <a:outerShdw blurRad="38100" dist="38100" dir="2700000" algn="tl">
                    <a:srgbClr val="C0C0C0"/>
                  </a:outerShdw>
                </a:effectLst>
                <a:latin typeface="標楷體" panose="03000509000000000000" pitchFamily="65" charset="-120"/>
              </a:rPr>
              <a:t>財政部</a:t>
            </a:r>
            <a:r>
              <a:rPr kumimoji="0" lang="zh-TW" altLang="en-US" sz="2200" dirty="0">
                <a:solidFill>
                  <a:srgbClr val="000000"/>
                </a:solidFill>
                <a:effectLst>
                  <a:outerShdw blurRad="38100" dist="38100" dir="2700000" algn="tl">
                    <a:srgbClr val="C0C0C0"/>
                  </a:outerShdw>
                </a:effectLst>
                <a:latin typeface="標楷體" panose="03000509000000000000" pitchFamily="65" charset="-120"/>
              </a:rPr>
              <a:t>８３０２０８台</a:t>
            </a:r>
            <a:r>
              <a:rPr kumimoji="0" lang="zh-TW" altLang="en-US" sz="2200" dirty="0" smtClean="0">
                <a:solidFill>
                  <a:srgbClr val="000000"/>
                </a:solidFill>
                <a:effectLst>
                  <a:outerShdw blurRad="38100" dist="38100" dir="2700000" algn="tl">
                    <a:srgbClr val="C0C0C0"/>
                  </a:outerShdw>
                </a:effectLst>
                <a:latin typeface="標楷體" panose="03000509000000000000" pitchFamily="65" charset="-120"/>
              </a:rPr>
              <a:t>財稅第</a:t>
            </a:r>
            <a:r>
              <a:rPr kumimoji="0" lang="zh-TW" altLang="en-US" sz="2200" dirty="0">
                <a:solidFill>
                  <a:srgbClr val="000000"/>
                </a:solidFill>
                <a:effectLst>
                  <a:outerShdw blurRad="38100" dist="38100" dir="2700000" algn="tl">
                    <a:srgbClr val="C0C0C0"/>
                  </a:outerShdw>
                </a:effectLst>
                <a:latin typeface="標楷體" panose="03000509000000000000" pitchFamily="65" charset="-120"/>
              </a:rPr>
              <a:t>８３１５８３１１８號函</a:t>
            </a:r>
          </a:p>
          <a:p>
            <a:pPr marL="458787" indent="-457200" defTabSz="449263" eaLnBrk="1" hangingPunct="1">
              <a:lnSpc>
                <a:spcPct val="95000"/>
              </a:lnSpc>
              <a:buSzPct val="100000"/>
              <a:buFont typeface="Wingdings" panose="05000000000000000000" pitchFamily="2" charset="2"/>
              <a:buChar char="n"/>
              <a:defRPr/>
            </a:pPr>
            <a:r>
              <a:rPr kumimoji="0" lang="zh-TW" altLang="en-US" sz="2200" dirty="0">
                <a:solidFill>
                  <a:srgbClr val="000000"/>
                </a:solidFill>
                <a:effectLst>
                  <a:outerShdw blurRad="38100" dist="38100" dir="2700000" algn="tl">
                    <a:srgbClr val="C0C0C0"/>
                  </a:outerShdw>
                </a:effectLst>
                <a:latin typeface="標楷體" panose="03000509000000000000" pitchFamily="65" charset="-120"/>
              </a:rPr>
              <a:t>個人出售房屋計算財產交易所得可減除之成本及費用</a:t>
            </a:r>
            <a:r>
              <a:rPr kumimoji="0" lang="zh-TW" altLang="en-US" sz="2200" dirty="0" smtClean="0">
                <a:solidFill>
                  <a:srgbClr val="000000"/>
                </a:solidFill>
                <a:effectLst>
                  <a:outerShdw blurRad="38100" dist="38100" dir="2700000" algn="tl">
                    <a:srgbClr val="C0C0C0"/>
                  </a:outerShdw>
                </a:effectLst>
                <a:latin typeface="標楷體" panose="03000509000000000000" pitchFamily="65" charset="-120"/>
              </a:rPr>
              <a:t>項目</a:t>
            </a:r>
            <a:endParaRPr kumimoji="0" lang="en-US" altLang="zh-TW" sz="2200" dirty="0" smtClean="0">
              <a:solidFill>
                <a:srgbClr val="000000"/>
              </a:solidFill>
              <a:effectLst>
                <a:outerShdw blurRad="38100" dist="38100" dir="2700000" algn="tl">
                  <a:srgbClr val="C0C0C0"/>
                </a:outerShdw>
              </a:effectLst>
              <a:latin typeface="標楷體" panose="03000509000000000000" pitchFamily="65" charset="-120"/>
            </a:endParaRPr>
          </a:p>
          <a:p>
            <a:pPr defTabSz="449263" eaLnBrk="1" hangingPunct="1">
              <a:lnSpc>
                <a:spcPct val="95000"/>
              </a:lnSpc>
              <a:buSzPct val="100000"/>
              <a:defRPr/>
            </a:pPr>
            <a:r>
              <a:rPr kumimoji="0" lang="zh-TW" altLang="en-US" sz="2200" dirty="0" smtClean="0">
                <a:solidFill>
                  <a:srgbClr val="000000"/>
                </a:solidFill>
                <a:effectLst>
                  <a:outerShdw blurRad="38100" dist="38100" dir="2700000" algn="tl">
                    <a:srgbClr val="C0C0C0"/>
                  </a:outerShdw>
                </a:effectLst>
                <a:latin typeface="標楷體" panose="03000509000000000000" pitchFamily="65" charset="-120"/>
              </a:rPr>
              <a:t>主旨</a:t>
            </a:r>
            <a:r>
              <a:rPr kumimoji="0" lang="en-US" altLang="zh-TW" sz="2200" dirty="0" smtClean="0">
                <a:solidFill>
                  <a:srgbClr val="000000"/>
                </a:solidFill>
                <a:effectLst>
                  <a:outerShdw blurRad="38100" dist="38100" dir="2700000" algn="tl">
                    <a:srgbClr val="C0C0C0"/>
                  </a:outerShdw>
                </a:effectLst>
                <a:latin typeface="標楷體" panose="03000509000000000000" pitchFamily="65" charset="-120"/>
              </a:rPr>
              <a:t>:</a:t>
            </a:r>
            <a:r>
              <a:rPr kumimoji="0" lang="zh-TW" altLang="en-US" sz="2200" dirty="0" smtClean="0">
                <a:solidFill>
                  <a:srgbClr val="000000"/>
                </a:solidFill>
                <a:effectLst>
                  <a:outerShdw blurRad="38100" dist="38100" dir="2700000" algn="tl">
                    <a:srgbClr val="C0C0C0"/>
                  </a:outerShdw>
                </a:effectLst>
                <a:latin typeface="標楷體" panose="03000509000000000000" pitchFamily="65" charset="-120"/>
              </a:rPr>
              <a:t>核</a:t>
            </a:r>
            <a:r>
              <a:rPr kumimoji="0" lang="zh-TW" altLang="en-US" sz="2200" dirty="0">
                <a:solidFill>
                  <a:srgbClr val="000000"/>
                </a:solidFill>
                <a:effectLst>
                  <a:outerShdw blurRad="38100" dist="38100" dir="2700000" algn="tl">
                    <a:srgbClr val="C0C0C0"/>
                  </a:outerShdw>
                </a:effectLst>
                <a:latin typeface="標楷體" panose="03000509000000000000" pitchFamily="65" charset="-120"/>
              </a:rPr>
              <a:t>釋個人出售房屋，計算其財產交易所得可減除之成本及費用項目疑義</a:t>
            </a:r>
            <a:r>
              <a:rPr kumimoji="0" lang="zh-TW" altLang="en-US" sz="2200" dirty="0" smtClean="0">
                <a:solidFill>
                  <a:srgbClr val="000000"/>
                </a:solidFill>
                <a:effectLst>
                  <a:outerShdw blurRad="38100" dist="38100" dir="2700000" algn="tl">
                    <a:srgbClr val="C0C0C0"/>
                  </a:outerShdw>
                </a:effectLst>
                <a:latin typeface="標楷體" panose="03000509000000000000" pitchFamily="65" charset="-120"/>
              </a:rPr>
              <a:t>。</a:t>
            </a:r>
            <a:endParaRPr kumimoji="0" lang="en-US" altLang="zh-TW" sz="2200" dirty="0" smtClean="0">
              <a:solidFill>
                <a:srgbClr val="000000"/>
              </a:solidFill>
              <a:effectLst>
                <a:outerShdw blurRad="38100" dist="38100" dir="2700000" algn="tl">
                  <a:srgbClr val="C0C0C0"/>
                </a:outerShdw>
              </a:effectLst>
              <a:latin typeface="標楷體" panose="03000509000000000000" pitchFamily="65" charset="-120"/>
            </a:endParaRPr>
          </a:p>
          <a:p>
            <a:pPr defTabSz="449263" eaLnBrk="1" hangingPunct="1">
              <a:lnSpc>
                <a:spcPct val="95000"/>
              </a:lnSpc>
              <a:buSzPct val="100000"/>
              <a:defRPr/>
            </a:pPr>
            <a:r>
              <a:rPr kumimoji="0" lang="zh-TW" altLang="en-US" sz="2200" dirty="0">
                <a:solidFill>
                  <a:srgbClr val="000000"/>
                </a:solidFill>
                <a:effectLst>
                  <a:outerShdw blurRad="38100" dist="38100" dir="2700000" algn="tl">
                    <a:srgbClr val="C0C0C0"/>
                  </a:outerShdw>
                </a:effectLst>
                <a:latin typeface="標楷體" panose="03000509000000000000" pitchFamily="65" charset="-120"/>
              </a:rPr>
              <a:t>說明</a:t>
            </a:r>
            <a:r>
              <a:rPr kumimoji="0" lang="zh-TW" altLang="en-US" sz="2200" dirty="0" smtClean="0">
                <a:solidFill>
                  <a:srgbClr val="000000"/>
                </a:solidFill>
                <a:effectLst>
                  <a:outerShdw blurRad="38100" dist="38100" dir="2700000" algn="tl">
                    <a:srgbClr val="C0C0C0"/>
                  </a:outerShdw>
                </a:effectLst>
                <a:latin typeface="標楷體" panose="03000509000000000000" pitchFamily="65" charset="-120"/>
              </a:rPr>
              <a:t>：</a:t>
            </a:r>
            <a:endParaRPr kumimoji="0" lang="en-US" altLang="zh-TW" sz="2200" dirty="0" smtClean="0">
              <a:solidFill>
                <a:srgbClr val="000000"/>
              </a:solidFill>
              <a:effectLst>
                <a:outerShdw blurRad="38100" dist="38100" dir="2700000" algn="tl">
                  <a:srgbClr val="C0C0C0"/>
                </a:outerShdw>
              </a:effectLst>
              <a:latin typeface="標楷體" panose="03000509000000000000" pitchFamily="65" charset="-120"/>
            </a:endParaRPr>
          </a:p>
          <a:p>
            <a:pPr defTabSz="449263" eaLnBrk="1" hangingPunct="1">
              <a:lnSpc>
                <a:spcPct val="95000"/>
              </a:lnSpc>
              <a:buSzPct val="100000"/>
              <a:defRPr/>
            </a:pPr>
            <a:r>
              <a:rPr kumimoji="0" lang="zh-TW" altLang="en-US" sz="2200" dirty="0" smtClean="0">
                <a:solidFill>
                  <a:srgbClr val="000000"/>
                </a:solidFill>
                <a:effectLst>
                  <a:outerShdw blurRad="38100" dist="38100" dir="2700000" algn="tl">
                    <a:srgbClr val="C0C0C0"/>
                  </a:outerShdw>
                </a:effectLst>
                <a:latin typeface="標楷體" panose="03000509000000000000" pitchFamily="65" charset="-120"/>
              </a:rPr>
              <a:t>二</a:t>
            </a:r>
            <a:r>
              <a:rPr kumimoji="0" lang="zh-TW" altLang="en-US" sz="2200" dirty="0">
                <a:solidFill>
                  <a:srgbClr val="000000"/>
                </a:solidFill>
                <a:effectLst>
                  <a:outerShdw blurRad="38100" dist="38100" dir="2700000" algn="tl">
                    <a:srgbClr val="C0C0C0"/>
                  </a:outerShdw>
                </a:effectLst>
                <a:latin typeface="標楷體" panose="03000509000000000000" pitchFamily="65" charset="-120"/>
              </a:rPr>
              <a:t>、有關成本及費用之認列規定如下：</a:t>
            </a:r>
          </a:p>
          <a:p>
            <a:pPr defTabSz="449263" eaLnBrk="1" hangingPunct="1">
              <a:lnSpc>
                <a:spcPct val="95000"/>
              </a:lnSpc>
              <a:buSzPct val="100000"/>
              <a:defRPr/>
            </a:pPr>
            <a:r>
              <a:rPr kumimoji="0" lang="zh-TW" altLang="en-US" sz="2200" dirty="0">
                <a:solidFill>
                  <a:srgbClr val="000000"/>
                </a:solidFill>
                <a:effectLst>
                  <a:outerShdw blurRad="38100" dist="38100" dir="2700000" algn="tl">
                    <a:srgbClr val="C0C0C0"/>
                  </a:outerShdw>
                </a:effectLst>
                <a:latin typeface="標楷體" panose="03000509000000000000" pitchFamily="65" charset="-120"/>
              </a:rPr>
              <a:t>（一）成本方面：包括取得房屋之價金、購入房屋達可供使用狀態前支付之必要費用（如契稅、印花稅、代書費、規費、公證費、仲介費等），於房屋所有權移轉登記完成前，向金融機構借款之利息暨取得房屋所有權後使用期間支付能增加房屋價值或效能非</a:t>
            </a:r>
            <a:r>
              <a:rPr kumimoji="0" lang="en-US" altLang="zh-TW" sz="2200" dirty="0">
                <a:solidFill>
                  <a:srgbClr val="000000"/>
                </a:solidFill>
                <a:effectLst>
                  <a:outerShdw blurRad="38100" dist="38100" dir="2700000" algn="tl">
                    <a:srgbClr val="C0C0C0"/>
                  </a:outerShdw>
                </a:effectLst>
                <a:latin typeface="標楷體" panose="03000509000000000000" pitchFamily="65" charset="-120"/>
              </a:rPr>
              <a:t>2</a:t>
            </a:r>
            <a:r>
              <a:rPr kumimoji="0" lang="zh-TW" altLang="en-US" sz="2200" dirty="0">
                <a:solidFill>
                  <a:srgbClr val="000000"/>
                </a:solidFill>
                <a:effectLst>
                  <a:outerShdw blurRad="38100" dist="38100" dir="2700000" algn="tl">
                    <a:srgbClr val="C0C0C0"/>
                  </a:outerShdw>
                </a:effectLst>
                <a:latin typeface="標楷體" panose="03000509000000000000" pitchFamily="65" charset="-120"/>
              </a:rPr>
              <a:t>年內所能耗竭之增置、改良或修繕費。</a:t>
            </a:r>
          </a:p>
          <a:p>
            <a:pPr defTabSz="449263" eaLnBrk="1" hangingPunct="1">
              <a:lnSpc>
                <a:spcPct val="95000"/>
              </a:lnSpc>
              <a:buSzPct val="100000"/>
              <a:defRPr/>
            </a:pPr>
            <a:r>
              <a:rPr kumimoji="0" lang="zh-TW" altLang="en-US" sz="2200" dirty="0">
                <a:solidFill>
                  <a:srgbClr val="000000"/>
                </a:solidFill>
                <a:effectLst>
                  <a:outerShdw blurRad="38100" dist="38100" dir="2700000" algn="tl">
                    <a:srgbClr val="C0C0C0"/>
                  </a:outerShdw>
                </a:effectLst>
                <a:latin typeface="標楷體" panose="03000509000000000000" pitchFamily="65" charset="-120"/>
              </a:rPr>
              <a:t>（二）移轉費用方面：為出售房屋支付之必要費用如仲介費、廣告費、清潔費、搬運費等</a:t>
            </a:r>
            <a:r>
              <a:rPr kumimoji="0" lang="zh-TW" altLang="en-US" sz="2200" dirty="0" smtClean="0">
                <a:solidFill>
                  <a:srgbClr val="000000"/>
                </a:solidFill>
                <a:effectLst>
                  <a:outerShdw blurRad="38100" dist="38100" dir="2700000" algn="tl">
                    <a:srgbClr val="C0C0C0"/>
                  </a:outerShdw>
                </a:effectLst>
                <a:latin typeface="標楷體" panose="03000509000000000000" pitchFamily="65" charset="-120"/>
              </a:rPr>
              <a:t>。</a:t>
            </a:r>
            <a:endParaRPr kumimoji="0" lang="en-US" altLang="zh-TW" sz="2200" dirty="0" smtClean="0">
              <a:solidFill>
                <a:srgbClr val="000000"/>
              </a:solidFill>
              <a:effectLst>
                <a:outerShdw blurRad="38100" dist="38100" dir="2700000" algn="tl">
                  <a:srgbClr val="C0C0C0"/>
                </a:outerShdw>
              </a:effectLst>
              <a:latin typeface="標楷體" panose="03000509000000000000" pitchFamily="65" charset="-120"/>
            </a:endParaRPr>
          </a:p>
          <a:p>
            <a:pPr defTabSz="449263" eaLnBrk="1" hangingPunct="1">
              <a:lnSpc>
                <a:spcPct val="95000"/>
              </a:lnSpc>
              <a:buSzPct val="100000"/>
              <a:defRPr/>
            </a:pPr>
            <a:r>
              <a:rPr kumimoji="0" lang="zh-TW" altLang="en-US" sz="2200" dirty="0">
                <a:solidFill>
                  <a:srgbClr val="000000"/>
                </a:solidFill>
                <a:effectLst>
                  <a:outerShdw blurRad="38100" dist="38100" dir="2700000" algn="tl">
                    <a:srgbClr val="C0C0C0"/>
                  </a:outerShdw>
                </a:effectLst>
                <a:latin typeface="標楷體" panose="03000509000000000000" pitchFamily="65" charset="-120"/>
              </a:rPr>
              <a:t>三、至取得房屋所有權後，於出售前支付之各項費用，除前述轉列房屋成本之增置、改良或修繕費外，其餘如使用期間繳納之房屋稅、管理費及清潔費、金融機構借款利息等，均屬使用期間之相對代價，不得列為成本或費用減除。</a:t>
            </a:r>
          </a:p>
          <a:p>
            <a:pPr defTabSz="449263" eaLnBrk="1" hangingPunct="1">
              <a:lnSpc>
                <a:spcPct val="95000"/>
              </a:lnSpc>
              <a:buSzPct val="100000"/>
              <a:defRPr/>
            </a:pPr>
            <a:endParaRPr kumimoji="0" lang="en-US" sz="2200" dirty="0" smtClean="0">
              <a:solidFill>
                <a:srgbClr val="000000"/>
              </a:solidFill>
              <a:effectLst>
                <a:outerShdw blurRad="38100" dist="38100" dir="2700000" algn="tl">
                  <a:srgbClr val="C0C0C0"/>
                </a:outerShdw>
              </a:effectLst>
              <a:latin typeface="標楷體" panose="03000509000000000000" pitchFamily="65" charset="-120"/>
            </a:endParaRPr>
          </a:p>
        </p:txBody>
      </p:sp>
      <p:sp>
        <p:nvSpPr>
          <p:cNvPr id="148483" name="Text Box 2"/>
          <p:cNvSpPr txBox="1">
            <a:spLocks noChangeArrowheads="1"/>
          </p:cNvSpPr>
          <p:nvPr/>
        </p:nvSpPr>
        <p:spPr bwMode="auto">
          <a:xfrm>
            <a:off x="8027988" y="6308725"/>
            <a:ext cx="865187" cy="288925"/>
          </a:xfrm>
          <a:prstGeom prst="rect">
            <a:avLst/>
          </a:prstGeom>
          <a:noFill/>
          <a:ln w="9525">
            <a:noFill/>
            <a:round/>
            <a:headEnd/>
            <a:tailEnd/>
          </a:ln>
        </p:spPr>
        <p:txBody>
          <a:bodyPr lIns="90000" tIns="46800" rIns="90000" bIns="46800"/>
          <a:lstStyle/>
          <a:p>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79B0917D-02F5-45F1-8538-92B0390B7283}" type="slidenum">
              <a:rPr kumimoji="0" lang="en-US" altLang="zh-TW" sz="1400" b="1" i="1">
                <a:solidFill>
                  <a:srgbClr val="000000"/>
                </a:solidFill>
                <a:latin typeface="Tahoma" pitchFamily="34" charset="0"/>
              </a:rPr>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a:t>
            </a:fld>
            <a:endParaRPr kumimoji="0" lang="en-US" altLang="zh-TW" sz="1400" b="1" i="1">
              <a:solidFill>
                <a:srgbClr val="000000"/>
              </a:solidFill>
              <a:latin typeface="Tahoma"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標題 1"/>
          <p:cNvSpPr>
            <a:spLocks noGrp="1"/>
          </p:cNvSpPr>
          <p:nvPr>
            <p:ph type="title"/>
          </p:nvPr>
        </p:nvSpPr>
        <p:spPr>
          <a:xfrm>
            <a:off x="914400" y="274638"/>
            <a:ext cx="7772400" cy="1066800"/>
          </a:xfrm>
        </p:spPr>
        <p:txBody>
          <a:bodyPr/>
          <a:lstStyle/>
          <a:p>
            <a:r>
              <a:rPr lang="en-US" altLang="zh-TW" sz="2900" dirty="0" smtClean="0">
                <a:solidFill>
                  <a:srgbClr val="0C03C9"/>
                </a:solidFill>
                <a:latin typeface="標楷體" pitchFamily="65" charset="-120"/>
                <a:ea typeface="標楷體" pitchFamily="65" charset="-120"/>
              </a:rPr>
              <a:t>103</a:t>
            </a:r>
            <a:r>
              <a:rPr lang="zh-TW" altLang="en-US" sz="2900" dirty="0" smtClean="0">
                <a:solidFill>
                  <a:srgbClr val="0C03C9"/>
                </a:solidFill>
                <a:latin typeface="標楷體" pitchFamily="65" charset="-120"/>
                <a:ea typeface="標楷體" pitchFamily="65" charset="-120"/>
              </a:rPr>
              <a:t>及</a:t>
            </a:r>
            <a:r>
              <a:rPr lang="en-US" altLang="zh-TW" sz="2900" dirty="0" smtClean="0">
                <a:solidFill>
                  <a:srgbClr val="0C03C9"/>
                </a:solidFill>
                <a:latin typeface="標楷體" pitchFamily="65" charset="-120"/>
                <a:ea typeface="標楷體" pitchFamily="65" charset="-120"/>
              </a:rPr>
              <a:t>104</a:t>
            </a:r>
            <a:r>
              <a:rPr lang="zh-TW" altLang="en-US" sz="2900" dirty="0" smtClean="0">
                <a:solidFill>
                  <a:srgbClr val="0C03C9"/>
                </a:solidFill>
                <a:latin typeface="標楷體" pitchFamily="65" charset="-120"/>
                <a:ea typeface="標楷體" pitchFamily="65" charset="-120"/>
              </a:rPr>
              <a:t>年度個人出售房屋未申報或已申報而未能提出證明文件之財產交易所得標準簡表</a:t>
            </a:r>
            <a:r>
              <a:rPr lang="en-US" altLang="zh-TW" sz="2900" dirty="0" smtClean="0">
                <a:solidFill>
                  <a:srgbClr val="0C03C9"/>
                </a:solidFill>
                <a:latin typeface="標楷體" pitchFamily="65" charset="-120"/>
                <a:ea typeface="標楷體" pitchFamily="65" charset="-120"/>
              </a:rPr>
              <a:t>1</a:t>
            </a:r>
            <a:endParaRPr lang="zh-TW" altLang="en-US" sz="2900" dirty="0" smtClean="0">
              <a:solidFill>
                <a:srgbClr val="0C03C9"/>
              </a:solidFill>
              <a:latin typeface="標楷體" pitchFamily="65" charset="-120"/>
              <a:ea typeface="標楷體" pitchFamily="65" charset="-120"/>
            </a:endParaRPr>
          </a:p>
        </p:txBody>
      </p:sp>
      <p:sp>
        <p:nvSpPr>
          <p:cNvPr id="150531" name="內容版面配置區 2"/>
          <p:cNvSpPr>
            <a:spLocks noGrp="1"/>
          </p:cNvSpPr>
          <p:nvPr>
            <p:ph sz="quarter" idx="1"/>
          </p:nvPr>
        </p:nvSpPr>
        <p:spPr>
          <a:xfrm>
            <a:off x="914400" y="1341438"/>
            <a:ext cx="7772400" cy="4678362"/>
          </a:xfrm>
        </p:spPr>
        <p:txBody>
          <a:bodyPr/>
          <a:lstStyle/>
          <a:p>
            <a:r>
              <a:rPr lang="zh-TW" altLang="en-US" sz="2300" dirty="0" smtClean="0">
                <a:latin typeface="標楷體" pitchFamily="65" charset="-120"/>
                <a:ea typeface="標楷體" pitchFamily="65" charset="-120"/>
              </a:rPr>
              <a:t>稽徵機關僅查得或納稅義務人僅提供交易時之實際成交金額，而無法證明原始取得成本，如符合下列情形之一者，應以查得之實際房地總成交金額，按出售時之房屋評定現值占公告土地現值及房屋評定現值總額之比例計算歸屬房屋之收入，再以該收入之</a:t>
            </a:r>
            <a:r>
              <a:rPr lang="en-US" altLang="zh-TW" sz="2300" dirty="0" smtClean="0">
                <a:latin typeface="標楷體" pitchFamily="65" charset="-120"/>
                <a:ea typeface="標楷體" pitchFamily="65" charset="-120"/>
              </a:rPr>
              <a:t>15%</a:t>
            </a:r>
            <a:r>
              <a:rPr lang="zh-TW" altLang="en-US" sz="2300" dirty="0" smtClean="0">
                <a:latin typeface="標楷體" pitchFamily="65" charset="-120"/>
                <a:ea typeface="標楷體" pitchFamily="65" charset="-120"/>
              </a:rPr>
              <a:t>計算其出售房屋之所得額：</a:t>
            </a:r>
          </a:p>
          <a:p>
            <a:r>
              <a:rPr lang="zh-TW" altLang="en-US" sz="2300" dirty="0" smtClean="0">
                <a:latin typeface="標楷體" pitchFamily="65" charset="-120"/>
                <a:ea typeface="標楷體" pitchFamily="65" charset="-120"/>
              </a:rPr>
              <a:t>１、臺北市，房地總成交金額新臺幣</a:t>
            </a:r>
            <a:r>
              <a:rPr lang="en-US" altLang="zh-TW" sz="2300" dirty="0" smtClean="0">
                <a:latin typeface="標楷體" pitchFamily="65" charset="-120"/>
                <a:ea typeface="標楷體" pitchFamily="65" charset="-120"/>
              </a:rPr>
              <a:t>7,000</a:t>
            </a:r>
            <a:r>
              <a:rPr lang="zh-TW" altLang="en-US" sz="2300" dirty="0" smtClean="0">
                <a:latin typeface="標楷體" pitchFamily="65" charset="-120"/>
                <a:ea typeface="標楷體" pitchFamily="65" charset="-120"/>
              </a:rPr>
              <a:t>萬元以上</a:t>
            </a:r>
            <a:r>
              <a:rPr lang="en-US" altLang="zh-TW" sz="2300" dirty="0" smtClean="0">
                <a:latin typeface="標楷體" pitchFamily="65" charset="-120"/>
                <a:ea typeface="標楷體" pitchFamily="65" charset="-120"/>
              </a:rPr>
              <a:t>(</a:t>
            </a:r>
            <a:r>
              <a:rPr lang="zh-TW" altLang="en-US" sz="2300" dirty="0" smtClean="0">
                <a:latin typeface="標楷體" pitchFamily="65" charset="-120"/>
                <a:ea typeface="標楷體" pitchFamily="65" charset="-120"/>
              </a:rPr>
              <a:t>同</a:t>
            </a:r>
            <a:r>
              <a:rPr lang="en-US" altLang="zh-TW" sz="2300" dirty="0">
                <a:latin typeface="標楷體" pitchFamily="65" charset="-120"/>
                <a:ea typeface="標楷體" pitchFamily="65" charset="-120"/>
              </a:rPr>
              <a:t>103</a:t>
            </a:r>
            <a:r>
              <a:rPr lang="zh-TW" altLang="en-US" sz="2300" dirty="0" smtClean="0">
                <a:latin typeface="標楷體" pitchFamily="65" charset="-120"/>
                <a:ea typeface="標楷體" pitchFamily="65" charset="-120"/>
              </a:rPr>
              <a:t>年度</a:t>
            </a:r>
            <a:r>
              <a:rPr lang="en-US" altLang="zh-TW" sz="2300" dirty="0" smtClean="0">
                <a:latin typeface="標楷體" pitchFamily="65" charset="-120"/>
                <a:ea typeface="標楷體" pitchFamily="65" charset="-120"/>
              </a:rPr>
              <a:t>)</a:t>
            </a:r>
            <a:r>
              <a:rPr lang="zh-TW" altLang="en-US" sz="2300" dirty="0" smtClean="0">
                <a:latin typeface="標楷體" pitchFamily="65" charset="-120"/>
                <a:ea typeface="標楷體" pitchFamily="65" charset="-120"/>
              </a:rPr>
              <a:t>。</a:t>
            </a:r>
          </a:p>
          <a:p>
            <a:r>
              <a:rPr lang="zh-TW" altLang="en-US" sz="2300" dirty="0" smtClean="0">
                <a:latin typeface="標楷體" pitchFamily="65" charset="-120"/>
                <a:ea typeface="標楷體" pitchFamily="65" charset="-120"/>
              </a:rPr>
              <a:t>２、新北市，房地總成交金額新臺幣</a:t>
            </a:r>
            <a:r>
              <a:rPr lang="en-US" altLang="zh-TW" sz="2300" dirty="0" smtClean="0">
                <a:latin typeface="標楷體" pitchFamily="65" charset="-120"/>
                <a:ea typeface="標楷體" pitchFamily="65" charset="-120"/>
              </a:rPr>
              <a:t>6,000</a:t>
            </a:r>
            <a:r>
              <a:rPr lang="zh-TW" altLang="en-US" sz="2300" dirty="0" smtClean="0">
                <a:latin typeface="標楷體" pitchFamily="65" charset="-120"/>
                <a:ea typeface="標楷體" pitchFamily="65" charset="-120"/>
              </a:rPr>
              <a:t>萬元以上</a:t>
            </a:r>
            <a:r>
              <a:rPr lang="en-US" altLang="zh-TW" sz="2300" dirty="0" smtClean="0">
                <a:latin typeface="標楷體" pitchFamily="65" charset="-120"/>
                <a:ea typeface="標楷體" pitchFamily="65" charset="-120"/>
              </a:rPr>
              <a:t>(</a:t>
            </a:r>
            <a:r>
              <a:rPr lang="zh-TW" altLang="en-US" sz="2300" dirty="0">
                <a:latin typeface="標楷體" pitchFamily="65" charset="-120"/>
                <a:ea typeface="標楷體" pitchFamily="65" charset="-120"/>
              </a:rPr>
              <a:t>同</a:t>
            </a:r>
            <a:r>
              <a:rPr lang="en-US" altLang="zh-TW" sz="2300" dirty="0">
                <a:latin typeface="標楷體" pitchFamily="65" charset="-120"/>
                <a:ea typeface="標楷體" pitchFamily="65" charset="-120"/>
              </a:rPr>
              <a:t>103</a:t>
            </a:r>
            <a:r>
              <a:rPr lang="zh-TW" altLang="en-US" sz="2300" dirty="0">
                <a:latin typeface="標楷體" pitchFamily="65" charset="-120"/>
                <a:ea typeface="標楷體" pitchFamily="65" charset="-120"/>
              </a:rPr>
              <a:t>年度</a:t>
            </a:r>
            <a:r>
              <a:rPr lang="en-US" altLang="zh-TW" sz="2300" dirty="0">
                <a:latin typeface="標楷體" pitchFamily="65" charset="-120"/>
                <a:ea typeface="標楷體" pitchFamily="65" charset="-120"/>
              </a:rPr>
              <a:t>))</a:t>
            </a:r>
            <a:r>
              <a:rPr lang="zh-TW" altLang="en-US" sz="2300" dirty="0" smtClean="0">
                <a:latin typeface="標楷體" pitchFamily="65" charset="-120"/>
                <a:ea typeface="標楷體" pitchFamily="65" charset="-120"/>
              </a:rPr>
              <a:t>。</a:t>
            </a:r>
          </a:p>
          <a:p>
            <a:r>
              <a:rPr lang="zh-TW" altLang="en-US" sz="2300" dirty="0" smtClean="0">
                <a:latin typeface="標楷體" pitchFamily="65" charset="-120"/>
                <a:ea typeface="標楷體" pitchFamily="65" charset="-120"/>
              </a:rPr>
              <a:t>３、臺北市及新北市以外地區，房地總成交金額新臺幣</a:t>
            </a:r>
            <a:r>
              <a:rPr lang="en-US" altLang="zh-TW" sz="2300" dirty="0" smtClean="0">
                <a:latin typeface="標楷體" pitchFamily="65" charset="-120"/>
                <a:ea typeface="標楷體" pitchFamily="65" charset="-120"/>
              </a:rPr>
              <a:t>4,000</a:t>
            </a:r>
            <a:r>
              <a:rPr lang="zh-TW" altLang="en-US" sz="2300" dirty="0" smtClean="0">
                <a:latin typeface="標楷體" pitchFamily="65" charset="-120"/>
                <a:ea typeface="標楷體" pitchFamily="65" charset="-120"/>
              </a:rPr>
              <a:t>萬元以上</a:t>
            </a:r>
            <a:r>
              <a:rPr lang="en-US" altLang="zh-TW" sz="2300" dirty="0">
                <a:latin typeface="標楷體" pitchFamily="65" charset="-120"/>
                <a:ea typeface="標楷體" pitchFamily="65" charset="-120"/>
              </a:rPr>
              <a:t>(</a:t>
            </a:r>
            <a:r>
              <a:rPr lang="zh-TW" altLang="en-US" sz="2300" dirty="0">
                <a:latin typeface="標楷體" pitchFamily="65" charset="-120"/>
                <a:ea typeface="標楷體" pitchFamily="65" charset="-120"/>
              </a:rPr>
              <a:t>同</a:t>
            </a:r>
            <a:r>
              <a:rPr lang="en-US" altLang="zh-TW" sz="2300" dirty="0">
                <a:latin typeface="標楷體" pitchFamily="65" charset="-120"/>
                <a:ea typeface="標楷體" pitchFamily="65" charset="-120"/>
              </a:rPr>
              <a:t>103</a:t>
            </a:r>
            <a:r>
              <a:rPr lang="zh-TW" altLang="en-US" sz="2300" dirty="0">
                <a:latin typeface="標楷體" pitchFamily="65" charset="-120"/>
                <a:ea typeface="標楷體" pitchFamily="65" charset="-120"/>
              </a:rPr>
              <a:t>年度</a:t>
            </a:r>
            <a:r>
              <a:rPr lang="en-US" altLang="zh-TW" sz="2300" dirty="0">
                <a:latin typeface="標楷體" pitchFamily="65" charset="-120"/>
                <a:ea typeface="標楷體" pitchFamily="65" charset="-120"/>
              </a:rPr>
              <a:t>)</a:t>
            </a:r>
            <a:r>
              <a:rPr lang="zh-TW" altLang="en-US" sz="2300" dirty="0" smtClean="0">
                <a:latin typeface="標楷體" pitchFamily="65" charset="-120"/>
                <a:ea typeface="標楷體" pitchFamily="65" charset="-120"/>
              </a:rPr>
              <a:t>。</a:t>
            </a:r>
          </a:p>
        </p:txBody>
      </p:sp>
      <p:sp>
        <p:nvSpPr>
          <p:cNvPr id="150532" name="投影片編號版面配置區 3"/>
          <p:cNvSpPr>
            <a:spLocks noGrp="1"/>
          </p:cNvSpPr>
          <p:nvPr>
            <p:ph type="sldNum" sz="quarter" idx="12"/>
          </p:nvPr>
        </p:nvSpPr>
        <p:spPr bwMode="auto">
          <a:xfrm>
            <a:off x="8458200" y="6237288"/>
            <a:ext cx="457200" cy="457200"/>
          </a:xfrm>
          <a:solidFill>
            <a:schemeClr val="bg1"/>
          </a:solidFill>
          <a:ln>
            <a:round/>
            <a:headEnd/>
            <a:tailEnd/>
          </a:ln>
        </p:spPr>
        <p:txBody>
          <a:bodyPr/>
          <a:lstStyle/>
          <a:p>
            <a:fld id="{1CEF2BE7-E6ED-489C-B13A-802C02C836CE}" type="slidenum">
              <a:rPr lang="en-US" altLang="zh-TW">
                <a:solidFill>
                  <a:srgbClr val="000000"/>
                </a:solidFill>
              </a:rPr>
              <a:pPr/>
              <a:t>7</a:t>
            </a:fld>
            <a:endParaRPr lang="en-US" altLang="zh-TW">
              <a:solidFill>
                <a:srgbClr val="00000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標題 1"/>
          <p:cNvSpPr>
            <a:spLocks noGrp="1"/>
          </p:cNvSpPr>
          <p:nvPr>
            <p:ph type="title"/>
          </p:nvPr>
        </p:nvSpPr>
        <p:spPr/>
        <p:txBody>
          <a:bodyPr/>
          <a:lstStyle/>
          <a:p>
            <a:r>
              <a:rPr lang="en-US" altLang="zh-TW" sz="2800" dirty="0" smtClean="0">
                <a:solidFill>
                  <a:srgbClr val="0C03C9"/>
                </a:solidFill>
                <a:latin typeface="標楷體" pitchFamily="65" charset="-120"/>
                <a:ea typeface="標楷體" pitchFamily="65" charset="-120"/>
              </a:rPr>
              <a:t>103</a:t>
            </a:r>
            <a:r>
              <a:rPr lang="zh-TW" altLang="en-US" sz="2800" dirty="0" smtClean="0">
                <a:solidFill>
                  <a:srgbClr val="0C03C9"/>
                </a:solidFill>
                <a:latin typeface="標楷體" pitchFamily="65" charset="-120"/>
                <a:ea typeface="標楷體" pitchFamily="65" charset="-120"/>
              </a:rPr>
              <a:t>及</a:t>
            </a:r>
            <a:r>
              <a:rPr lang="en-US" altLang="zh-TW" sz="2800" dirty="0" smtClean="0">
                <a:solidFill>
                  <a:srgbClr val="0C03C9"/>
                </a:solidFill>
                <a:latin typeface="標楷體" pitchFamily="65" charset="-120"/>
                <a:ea typeface="標楷體" pitchFamily="65" charset="-120"/>
              </a:rPr>
              <a:t>104</a:t>
            </a:r>
            <a:r>
              <a:rPr lang="zh-TW" altLang="en-US" sz="2800" dirty="0" smtClean="0">
                <a:solidFill>
                  <a:srgbClr val="0C03C9"/>
                </a:solidFill>
                <a:latin typeface="標楷體" pitchFamily="65" charset="-120"/>
                <a:ea typeface="標楷體" pitchFamily="65" charset="-120"/>
              </a:rPr>
              <a:t>年度個人出售房屋未申報或已申報而未能提出證明文件之財產交易所得標準簡表</a:t>
            </a:r>
            <a:r>
              <a:rPr lang="en-US" altLang="zh-TW" sz="2800" dirty="0" smtClean="0">
                <a:solidFill>
                  <a:srgbClr val="0C03C9"/>
                </a:solidFill>
                <a:latin typeface="標楷體" pitchFamily="65" charset="-120"/>
                <a:ea typeface="標楷體" pitchFamily="65" charset="-120"/>
              </a:rPr>
              <a:t>2</a:t>
            </a:r>
            <a:endParaRPr lang="zh-TW" altLang="en-US" sz="2800" dirty="0" smtClean="0">
              <a:solidFill>
                <a:srgbClr val="0C03C9"/>
              </a:solidFill>
              <a:latin typeface="標楷體" pitchFamily="65" charset="-120"/>
              <a:ea typeface="標楷體" pitchFamily="65" charset="-120"/>
            </a:endParaRPr>
          </a:p>
        </p:txBody>
      </p:sp>
      <p:sp>
        <p:nvSpPr>
          <p:cNvPr id="151556" name="投影片編號版面配置區 3"/>
          <p:cNvSpPr>
            <a:spLocks noGrp="1"/>
          </p:cNvSpPr>
          <p:nvPr>
            <p:ph type="sldNum" sz="quarter" idx="12"/>
          </p:nvPr>
        </p:nvSpPr>
        <p:spPr bwMode="auto">
          <a:xfrm>
            <a:off x="8458200" y="6237288"/>
            <a:ext cx="457200" cy="457200"/>
          </a:xfrm>
          <a:solidFill>
            <a:schemeClr val="bg1"/>
          </a:solidFill>
          <a:ln>
            <a:round/>
            <a:headEnd/>
            <a:tailEnd/>
          </a:ln>
        </p:spPr>
        <p:txBody>
          <a:bodyPr/>
          <a:lstStyle/>
          <a:p>
            <a:fld id="{57615FD6-2CC8-4A62-9255-4D69D9827443}" type="slidenum">
              <a:rPr lang="en-US" altLang="zh-TW">
                <a:solidFill>
                  <a:srgbClr val="000000"/>
                </a:solidFill>
              </a:rPr>
              <a:pPr/>
              <a:t>8</a:t>
            </a:fld>
            <a:endParaRPr lang="en-US" altLang="zh-TW">
              <a:solidFill>
                <a:srgbClr val="000000"/>
              </a:solidFill>
            </a:endParaRPr>
          </a:p>
        </p:txBody>
      </p:sp>
      <p:pic>
        <p:nvPicPr>
          <p:cNvPr id="4" name="內容版面配置區 3"/>
          <p:cNvPicPr>
            <a:picLocks noGrp="1" noChangeAspect="1"/>
          </p:cNvPicPr>
          <p:nvPr>
            <p:ph sz="quarter" idx="1"/>
          </p:nvPr>
        </p:nvPicPr>
        <p:blipFill>
          <a:blip r:embed="rId2" cstate="print"/>
          <a:stretch>
            <a:fillRect/>
          </a:stretch>
        </p:blipFill>
        <p:spPr>
          <a:xfrm>
            <a:off x="914400" y="1628800"/>
            <a:ext cx="7772400" cy="4536504"/>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標題 1"/>
          <p:cNvSpPr>
            <a:spLocks noGrp="1"/>
          </p:cNvSpPr>
          <p:nvPr>
            <p:ph type="title"/>
          </p:nvPr>
        </p:nvSpPr>
        <p:spPr/>
        <p:txBody>
          <a:bodyPr/>
          <a:lstStyle/>
          <a:p>
            <a:r>
              <a:rPr lang="en-US" altLang="zh-TW" sz="2800" dirty="0" smtClean="0">
                <a:solidFill>
                  <a:srgbClr val="0C03C9"/>
                </a:solidFill>
                <a:latin typeface="標楷體" pitchFamily="65" charset="-120"/>
                <a:ea typeface="標楷體" pitchFamily="65" charset="-120"/>
              </a:rPr>
              <a:t>103</a:t>
            </a:r>
            <a:r>
              <a:rPr lang="zh-TW" altLang="en-US" sz="2800" dirty="0" smtClean="0">
                <a:solidFill>
                  <a:srgbClr val="0C03C9"/>
                </a:solidFill>
                <a:latin typeface="標楷體" pitchFamily="65" charset="-120"/>
                <a:ea typeface="標楷體" pitchFamily="65" charset="-120"/>
              </a:rPr>
              <a:t>及</a:t>
            </a:r>
            <a:r>
              <a:rPr lang="en-US" altLang="zh-TW" sz="2800" dirty="0" smtClean="0">
                <a:solidFill>
                  <a:srgbClr val="0C03C9"/>
                </a:solidFill>
                <a:latin typeface="標楷體" pitchFamily="65" charset="-120"/>
                <a:ea typeface="標楷體" pitchFamily="65" charset="-120"/>
              </a:rPr>
              <a:t>104</a:t>
            </a:r>
            <a:r>
              <a:rPr lang="zh-TW" altLang="en-US" sz="2800" dirty="0" smtClean="0">
                <a:solidFill>
                  <a:srgbClr val="0C03C9"/>
                </a:solidFill>
                <a:latin typeface="標楷體" pitchFamily="65" charset="-120"/>
                <a:ea typeface="標楷體" pitchFamily="65" charset="-120"/>
              </a:rPr>
              <a:t>年度個人出售房屋未申報或已申報而未能提出證明文件之財產交易所得標準簡表</a:t>
            </a:r>
            <a:r>
              <a:rPr lang="en-US" altLang="zh-TW" sz="2800" dirty="0" smtClean="0">
                <a:solidFill>
                  <a:srgbClr val="0C03C9"/>
                </a:solidFill>
                <a:latin typeface="標楷體" pitchFamily="65" charset="-120"/>
                <a:ea typeface="標楷體" pitchFamily="65" charset="-120"/>
              </a:rPr>
              <a:t>3</a:t>
            </a:r>
            <a:endParaRPr lang="zh-TW" altLang="en-US" sz="2800" dirty="0" smtClean="0">
              <a:solidFill>
                <a:srgbClr val="0C03C9"/>
              </a:solidFill>
              <a:latin typeface="標楷體" pitchFamily="65" charset="-120"/>
              <a:ea typeface="標楷體" pitchFamily="65" charset="-120"/>
            </a:endParaRPr>
          </a:p>
        </p:txBody>
      </p:sp>
      <p:sp>
        <p:nvSpPr>
          <p:cNvPr id="152580" name="投影片編號版面配置區 3"/>
          <p:cNvSpPr>
            <a:spLocks noGrp="1"/>
          </p:cNvSpPr>
          <p:nvPr>
            <p:ph type="sldNum" sz="quarter" idx="12"/>
          </p:nvPr>
        </p:nvSpPr>
        <p:spPr bwMode="auto">
          <a:xfrm>
            <a:off x="8532813" y="6237288"/>
            <a:ext cx="457200" cy="457200"/>
          </a:xfrm>
          <a:solidFill>
            <a:schemeClr val="bg1"/>
          </a:solidFill>
          <a:ln>
            <a:round/>
            <a:headEnd/>
            <a:tailEnd/>
          </a:ln>
        </p:spPr>
        <p:txBody>
          <a:bodyPr/>
          <a:lstStyle/>
          <a:p>
            <a:fld id="{9973E198-BD4B-405C-ABE3-5A7F80878C95}" type="slidenum">
              <a:rPr lang="en-US" altLang="zh-TW">
                <a:solidFill>
                  <a:srgbClr val="000000"/>
                </a:solidFill>
              </a:rPr>
              <a:pPr/>
              <a:t>9</a:t>
            </a:fld>
            <a:endParaRPr lang="en-US" altLang="zh-TW">
              <a:solidFill>
                <a:srgbClr val="000000"/>
              </a:solidFill>
            </a:endParaRPr>
          </a:p>
        </p:txBody>
      </p:sp>
      <p:pic>
        <p:nvPicPr>
          <p:cNvPr id="3" name="內容版面配置區 2"/>
          <p:cNvPicPr>
            <a:picLocks noGrp="1" noChangeAspect="1"/>
          </p:cNvPicPr>
          <p:nvPr>
            <p:ph sz="quarter" idx="1"/>
          </p:nvPr>
        </p:nvPicPr>
        <p:blipFill>
          <a:blip r:embed="rId2" cstate="print"/>
          <a:stretch>
            <a:fillRect/>
          </a:stretch>
        </p:blipFill>
        <p:spPr>
          <a:xfrm>
            <a:off x="827584" y="1772816"/>
            <a:ext cx="7859216" cy="432048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標題 1"/>
          <p:cNvSpPr>
            <a:spLocks noGrp="1"/>
          </p:cNvSpPr>
          <p:nvPr>
            <p:ph type="title"/>
          </p:nvPr>
        </p:nvSpPr>
        <p:spPr/>
        <p:txBody>
          <a:bodyPr/>
          <a:lstStyle/>
          <a:p>
            <a:r>
              <a:rPr lang="en-US" altLang="zh-TW" sz="2800" dirty="0" smtClean="0">
                <a:solidFill>
                  <a:srgbClr val="0C03C9"/>
                </a:solidFill>
                <a:latin typeface="標楷體" pitchFamily="65" charset="-120"/>
                <a:ea typeface="標楷體" pitchFamily="65" charset="-120"/>
              </a:rPr>
              <a:t>103</a:t>
            </a:r>
            <a:r>
              <a:rPr lang="zh-TW" altLang="en-US" sz="2800" dirty="0" smtClean="0">
                <a:solidFill>
                  <a:srgbClr val="0C03C9"/>
                </a:solidFill>
                <a:latin typeface="標楷體" pitchFamily="65" charset="-120"/>
                <a:ea typeface="標楷體" pitchFamily="65" charset="-120"/>
              </a:rPr>
              <a:t>及</a:t>
            </a:r>
            <a:r>
              <a:rPr lang="en-US" altLang="zh-TW" sz="2800" dirty="0" smtClean="0">
                <a:solidFill>
                  <a:srgbClr val="0C03C9"/>
                </a:solidFill>
                <a:latin typeface="標楷體" pitchFamily="65" charset="-120"/>
                <a:ea typeface="標楷體" pitchFamily="65" charset="-120"/>
              </a:rPr>
              <a:t>104</a:t>
            </a:r>
            <a:r>
              <a:rPr lang="zh-TW" altLang="en-US" sz="2800" dirty="0" smtClean="0">
                <a:solidFill>
                  <a:srgbClr val="0C03C9"/>
                </a:solidFill>
                <a:latin typeface="標楷體" pitchFamily="65" charset="-120"/>
                <a:ea typeface="標楷體" pitchFamily="65" charset="-120"/>
              </a:rPr>
              <a:t>年度個人出售房屋未申報或已申報而未能提出證明文件之財產交易所得標準簡表</a:t>
            </a:r>
            <a:r>
              <a:rPr lang="en-US" altLang="zh-TW" sz="2800" dirty="0" smtClean="0">
                <a:solidFill>
                  <a:srgbClr val="0C03C9"/>
                </a:solidFill>
                <a:latin typeface="標楷體" pitchFamily="65" charset="-120"/>
                <a:ea typeface="標楷體" pitchFamily="65" charset="-120"/>
              </a:rPr>
              <a:t>4</a:t>
            </a:r>
            <a:endParaRPr lang="zh-TW" altLang="en-US" sz="2800" dirty="0" smtClean="0">
              <a:solidFill>
                <a:srgbClr val="0C03C9"/>
              </a:solidFill>
              <a:latin typeface="標楷體" pitchFamily="65" charset="-120"/>
              <a:ea typeface="標楷體" pitchFamily="65" charset="-120"/>
            </a:endParaRPr>
          </a:p>
        </p:txBody>
      </p:sp>
      <p:sp>
        <p:nvSpPr>
          <p:cNvPr id="153604" name="投影片編號版面配置區 3"/>
          <p:cNvSpPr>
            <a:spLocks noGrp="1"/>
          </p:cNvSpPr>
          <p:nvPr>
            <p:ph type="sldNum" sz="quarter" idx="12"/>
          </p:nvPr>
        </p:nvSpPr>
        <p:spPr bwMode="auto">
          <a:xfrm>
            <a:off x="8458200" y="6237288"/>
            <a:ext cx="457200" cy="457200"/>
          </a:xfrm>
          <a:solidFill>
            <a:schemeClr val="bg1"/>
          </a:solidFill>
          <a:ln>
            <a:round/>
            <a:headEnd/>
            <a:tailEnd/>
          </a:ln>
        </p:spPr>
        <p:txBody>
          <a:bodyPr/>
          <a:lstStyle/>
          <a:p>
            <a:fld id="{E2482A09-28B2-4185-B1B4-D4D58312CDD2}" type="slidenum">
              <a:rPr lang="en-US" altLang="zh-TW">
                <a:solidFill>
                  <a:srgbClr val="000000"/>
                </a:solidFill>
              </a:rPr>
              <a:pPr/>
              <a:t>10</a:t>
            </a:fld>
            <a:endParaRPr lang="en-US" altLang="zh-TW">
              <a:solidFill>
                <a:srgbClr val="000000"/>
              </a:solidFill>
            </a:endParaRPr>
          </a:p>
        </p:txBody>
      </p:sp>
      <p:pic>
        <p:nvPicPr>
          <p:cNvPr id="3" name="內容版面配置區 2"/>
          <p:cNvPicPr>
            <a:picLocks noGrp="1" noChangeAspect="1"/>
          </p:cNvPicPr>
          <p:nvPr>
            <p:ph sz="quarter" idx="1"/>
          </p:nvPr>
        </p:nvPicPr>
        <p:blipFill>
          <a:blip r:embed="rId2" cstate="print"/>
          <a:stretch>
            <a:fillRect/>
          </a:stretch>
        </p:blipFill>
        <p:spPr>
          <a:xfrm>
            <a:off x="755576" y="1628800"/>
            <a:ext cx="7931224" cy="4464495"/>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Text Box 1"/>
          <p:cNvSpPr txBox="1">
            <a:spLocks noChangeArrowheads="1"/>
          </p:cNvSpPr>
          <p:nvPr/>
        </p:nvSpPr>
        <p:spPr bwMode="auto">
          <a:xfrm>
            <a:off x="539750" y="1389063"/>
            <a:ext cx="8064500" cy="4343400"/>
          </a:xfrm>
          <a:prstGeom prst="rect">
            <a:avLst/>
          </a:prstGeom>
          <a:noFill/>
          <a:ln w="9525">
            <a:noFill/>
            <a:round/>
            <a:headEnd/>
            <a:tailEnd/>
          </a:ln>
        </p:spPr>
        <p:txBody>
          <a:bodyPr lIns="0" tIns="20160" rIns="0" bIns="0"/>
          <a:lstStyle/>
          <a:p>
            <a:pPr marL="563563" lvl="1" indent="-457200" defTabSz="449263" eaLnBrk="1" hangingPunct="1">
              <a:lnSpc>
                <a:spcPct val="120000"/>
              </a:lnSpc>
              <a:spcBef>
                <a:spcPts val="400"/>
              </a:spcBef>
              <a:buClr>
                <a:srgbClr val="000000"/>
              </a:buClr>
              <a:buSzPct val="68000"/>
              <a:buFont typeface="Wingdings" pitchFamily="2" charset="2"/>
              <a:buChar char="l"/>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pPr>
            <a:r>
              <a:rPr kumimoji="0" lang="zh-TW" altLang="en-US" sz="3200">
                <a:solidFill>
                  <a:srgbClr val="000000"/>
                </a:solidFill>
                <a:latin typeface="標楷體" pitchFamily="65" charset="-120"/>
                <a:ea typeface="標楷體" pitchFamily="65" charset="-120"/>
              </a:rPr>
              <a:t>為建立房地合一課徵所得稅制度，</a:t>
            </a:r>
            <a:r>
              <a:rPr kumimoji="0" lang="en-US" altLang="zh-TW" sz="3200">
                <a:solidFill>
                  <a:srgbClr val="000000"/>
                </a:solidFill>
                <a:latin typeface="標楷體" pitchFamily="65" charset="-120"/>
                <a:ea typeface="標楷體" pitchFamily="65" charset="-120"/>
              </a:rPr>
              <a:t>104</a:t>
            </a:r>
            <a:r>
              <a:rPr kumimoji="0" lang="zh-TW" altLang="en-US" sz="3200">
                <a:solidFill>
                  <a:srgbClr val="000000"/>
                </a:solidFill>
                <a:latin typeface="標楷體" pitchFamily="65" charset="-120"/>
                <a:ea typeface="標楷體" pitchFamily="65" charset="-120"/>
              </a:rPr>
              <a:t>年</a:t>
            </a:r>
            <a:r>
              <a:rPr kumimoji="0" lang="en-US" altLang="zh-TW" sz="3200">
                <a:solidFill>
                  <a:srgbClr val="000000"/>
                </a:solidFill>
                <a:latin typeface="標楷體" pitchFamily="65" charset="-120"/>
                <a:ea typeface="標楷體" pitchFamily="65" charset="-120"/>
              </a:rPr>
              <a:t>6</a:t>
            </a:r>
            <a:r>
              <a:rPr kumimoji="0" lang="zh-TW" altLang="en-US" sz="3200">
                <a:solidFill>
                  <a:srgbClr val="000000"/>
                </a:solidFill>
                <a:latin typeface="標楷體" pitchFamily="65" charset="-120"/>
                <a:ea typeface="標楷體" pitchFamily="65" charset="-120"/>
              </a:rPr>
              <a:t>月</a:t>
            </a:r>
            <a:r>
              <a:rPr kumimoji="0" lang="en-US" altLang="zh-TW" sz="3200">
                <a:solidFill>
                  <a:srgbClr val="000000"/>
                </a:solidFill>
                <a:latin typeface="標楷體" pitchFamily="65" charset="-120"/>
                <a:ea typeface="標楷體" pitchFamily="65" charset="-120"/>
              </a:rPr>
              <a:t>24</a:t>
            </a:r>
            <a:r>
              <a:rPr kumimoji="0" lang="zh-TW" altLang="en-US" sz="3200">
                <a:solidFill>
                  <a:srgbClr val="000000"/>
                </a:solidFill>
                <a:latin typeface="標楷體" pitchFamily="65" charset="-120"/>
                <a:ea typeface="標楷體" pitchFamily="65" charset="-120"/>
              </a:rPr>
              <a:t>日總統公布所得稅法部分條文，新增第</a:t>
            </a:r>
            <a:r>
              <a:rPr kumimoji="0" lang="en-US" altLang="zh-TW" sz="3200">
                <a:solidFill>
                  <a:srgbClr val="000000"/>
                </a:solidFill>
                <a:latin typeface="標楷體" pitchFamily="65" charset="-120"/>
                <a:ea typeface="標楷體" pitchFamily="65" charset="-120"/>
              </a:rPr>
              <a:t>4</a:t>
            </a:r>
            <a:r>
              <a:rPr kumimoji="0" lang="zh-TW" altLang="en-US" sz="3200">
                <a:solidFill>
                  <a:srgbClr val="000000"/>
                </a:solidFill>
                <a:latin typeface="標楷體" pitchFamily="65" charset="-120"/>
                <a:ea typeface="標楷體" pitchFamily="65" charset="-120"/>
              </a:rPr>
              <a:t>條之</a:t>
            </a:r>
            <a:r>
              <a:rPr kumimoji="0" lang="en-US" altLang="zh-TW" sz="3200">
                <a:solidFill>
                  <a:srgbClr val="000000"/>
                </a:solidFill>
                <a:latin typeface="標楷體" pitchFamily="65" charset="-120"/>
                <a:ea typeface="標楷體" pitchFamily="65" charset="-120"/>
              </a:rPr>
              <a:t>4</a:t>
            </a:r>
            <a:r>
              <a:rPr kumimoji="0" lang="zh-TW" altLang="en-US" sz="3200">
                <a:solidFill>
                  <a:srgbClr val="000000"/>
                </a:solidFill>
                <a:latin typeface="標楷體" pitchFamily="65" charset="-120"/>
                <a:ea typeface="標楷體" pitchFamily="65" charset="-120"/>
              </a:rPr>
              <a:t>、第</a:t>
            </a:r>
            <a:r>
              <a:rPr kumimoji="0" lang="en-US" altLang="zh-TW" sz="3200">
                <a:solidFill>
                  <a:srgbClr val="000000"/>
                </a:solidFill>
                <a:latin typeface="標楷體" pitchFamily="65" charset="-120"/>
                <a:ea typeface="標楷體" pitchFamily="65" charset="-120"/>
              </a:rPr>
              <a:t>4</a:t>
            </a:r>
            <a:r>
              <a:rPr kumimoji="0" lang="zh-TW" altLang="en-US" sz="3200">
                <a:solidFill>
                  <a:srgbClr val="000000"/>
                </a:solidFill>
                <a:latin typeface="標楷體" pitchFamily="65" charset="-120"/>
                <a:ea typeface="標楷體" pitchFamily="65" charset="-120"/>
              </a:rPr>
              <a:t>條之</a:t>
            </a:r>
            <a:r>
              <a:rPr kumimoji="0" lang="en-US" altLang="zh-TW" sz="3200">
                <a:solidFill>
                  <a:srgbClr val="000000"/>
                </a:solidFill>
                <a:latin typeface="標楷體" pitchFamily="65" charset="-120"/>
                <a:ea typeface="標楷體" pitchFamily="65" charset="-120"/>
              </a:rPr>
              <a:t>5</a:t>
            </a:r>
            <a:r>
              <a:rPr kumimoji="0" lang="zh-TW" altLang="en-US" sz="3200">
                <a:solidFill>
                  <a:srgbClr val="000000"/>
                </a:solidFill>
                <a:latin typeface="標楷體" pitchFamily="65" charset="-120"/>
                <a:ea typeface="標楷體" pitchFamily="65" charset="-120"/>
              </a:rPr>
              <a:t>、第</a:t>
            </a:r>
            <a:r>
              <a:rPr kumimoji="0" lang="en-US" altLang="zh-TW" sz="3200">
                <a:solidFill>
                  <a:srgbClr val="000000"/>
                </a:solidFill>
                <a:latin typeface="標楷體" pitchFamily="65" charset="-120"/>
                <a:ea typeface="標楷體" pitchFamily="65" charset="-120"/>
              </a:rPr>
              <a:t>14</a:t>
            </a:r>
            <a:r>
              <a:rPr kumimoji="0" lang="zh-TW" altLang="en-US" sz="3200">
                <a:solidFill>
                  <a:srgbClr val="000000"/>
                </a:solidFill>
                <a:latin typeface="標楷體" pitchFamily="65" charset="-120"/>
                <a:ea typeface="標楷體" pitchFamily="65" charset="-120"/>
              </a:rPr>
              <a:t>條之</a:t>
            </a:r>
            <a:r>
              <a:rPr kumimoji="0" lang="en-US" altLang="zh-TW" sz="3200">
                <a:solidFill>
                  <a:srgbClr val="000000"/>
                </a:solidFill>
                <a:latin typeface="標楷體" pitchFamily="65" charset="-120"/>
                <a:ea typeface="標楷體" pitchFamily="65" charset="-120"/>
              </a:rPr>
              <a:t>4</a:t>
            </a:r>
            <a:r>
              <a:rPr kumimoji="0" lang="zh-TW" altLang="en-US" sz="3200">
                <a:solidFill>
                  <a:srgbClr val="000000"/>
                </a:solidFill>
                <a:latin typeface="標楷體" pitchFamily="65" charset="-120"/>
                <a:ea typeface="標楷體" pitchFamily="65" charset="-120"/>
              </a:rPr>
              <a:t>至第</a:t>
            </a:r>
            <a:r>
              <a:rPr kumimoji="0" lang="en-US" altLang="zh-TW" sz="3200">
                <a:solidFill>
                  <a:srgbClr val="000000"/>
                </a:solidFill>
                <a:latin typeface="標楷體" pitchFamily="65" charset="-120"/>
                <a:ea typeface="標楷體" pitchFamily="65" charset="-120"/>
              </a:rPr>
              <a:t>14</a:t>
            </a:r>
            <a:r>
              <a:rPr kumimoji="0" lang="zh-TW" altLang="en-US" sz="3200">
                <a:solidFill>
                  <a:srgbClr val="000000"/>
                </a:solidFill>
                <a:latin typeface="標楷體" pitchFamily="65" charset="-120"/>
                <a:ea typeface="標楷體" pitchFamily="65" charset="-120"/>
              </a:rPr>
              <a:t>條之</a:t>
            </a:r>
            <a:r>
              <a:rPr kumimoji="0" lang="en-US" altLang="zh-TW" sz="3200">
                <a:solidFill>
                  <a:srgbClr val="000000"/>
                </a:solidFill>
                <a:latin typeface="標楷體" pitchFamily="65" charset="-120"/>
                <a:ea typeface="標楷體" pitchFamily="65" charset="-120"/>
              </a:rPr>
              <a:t>8</a:t>
            </a:r>
            <a:r>
              <a:rPr kumimoji="0" lang="zh-TW" altLang="en-US" sz="3200">
                <a:solidFill>
                  <a:srgbClr val="000000"/>
                </a:solidFill>
                <a:latin typeface="標楷體" pitchFamily="65" charset="-120"/>
                <a:ea typeface="標楷體" pitchFamily="65" charset="-120"/>
              </a:rPr>
              <a:t>、第</a:t>
            </a:r>
            <a:r>
              <a:rPr kumimoji="0" lang="en-US" altLang="zh-TW" sz="3200">
                <a:solidFill>
                  <a:srgbClr val="000000"/>
                </a:solidFill>
                <a:latin typeface="標楷體" pitchFamily="65" charset="-120"/>
                <a:ea typeface="標楷體" pitchFamily="65" charset="-120"/>
              </a:rPr>
              <a:t>24</a:t>
            </a:r>
            <a:r>
              <a:rPr kumimoji="0" lang="zh-TW" altLang="en-US" sz="3200">
                <a:solidFill>
                  <a:srgbClr val="000000"/>
                </a:solidFill>
                <a:latin typeface="標楷體" pitchFamily="65" charset="-120"/>
                <a:ea typeface="標楷體" pitchFamily="65" charset="-120"/>
              </a:rPr>
              <a:t>條之</a:t>
            </a:r>
            <a:r>
              <a:rPr kumimoji="0" lang="en-US" altLang="zh-TW" sz="3200">
                <a:solidFill>
                  <a:srgbClr val="000000"/>
                </a:solidFill>
                <a:latin typeface="標楷體" pitchFamily="65" charset="-120"/>
                <a:ea typeface="標楷體" pitchFamily="65" charset="-120"/>
              </a:rPr>
              <a:t>5</a:t>
            </a:r>
            <a:r>
              <a:rPr kumimoji="0" lang="zh-TW" altLang="en-US" sz="3200">
                <a:solidFill>
                  <a:srgbClr val="000000"/>
                </a:solidFill>
                <a:latin typeface="標楷體" pitchFamily="65" charset="-120"/>
                <a:ea typeface="標楷體" pitchFamily="65" charset="-120"/>
              </a:rPr>
              <a:t>、第</a:t>
            </a:r>
            <a:r>
              <a:rPr kumimoji="0" lang="en-US" altLang="zh-TW" sz="3200">
                <a:solidFill>
                  <a:srgbClr val="000000"/>
                </a:solidFill>
                <a:latin typeface="標楷體" pitchFamily="65" charset="-120"/>
                <a:ea typeface="標楷體" pitchFamily="65" charset="-120"/>
              </a:rPr>
              <a:t>108</a:t>
            </a:r>
            <a:r>
              <a:rPr kumimoji="0" lang="zh-TW" altLang="en-US" sz="3200">
                <a:solidFill>
                  <a:srgbClr val="000000"/>
                </a:solidFill>
                <a:latin typeface="標楷體" pitchFamily="65" charset="-120"/>
                <a:ea typeface="標楷體" pitchFamily="65" charset="-120"/>
              </a:rPr>
              <a:t>條之</a:t>
            </a:r>
            <a:r>
              <a:rPr kumimoji="0" lang="en-US" altLang="zh-TW" sz="3200">
                <a:solidFill>
                  <a:srgbClr val="000000"/>
                </a:solidFill>
                <a:latin typeface="標楷體" pitchFamily="65" charset="-120"/>
                <a:ea typeface="標楷體" pitchFamily="65" charset="-120"/>
              </a:rPr>
              <a:t>2</a:t>
            </a:r>
            <a:r>
              <a:rPr kumimoji="0" lang="zh-TW" altLang="en-US" sz="3200">
                <a:solidFill>
                  <a:srgbClr val="000000"/>
                </a:solidFill>
                <a:latin typeface="標楷體" pitchFamily="65" charset="-120"/>
                <a:ea typeface="標楷體" pitchFamily="65" charset="-120"/>
              </a:rPr>
              <a:t>及第</a:t>
            </a:r>
            <a:r>
              <a:rPr kumimoji="0" lang="en-US" altLang="zh-TW" sz="3200">
                <a:solidFill>
                  <a:srgbClr val="000000"/>
                </a:solidFill>
                <a:latin typeface="標楷體" pitchFamily="65" charset="-120"/>
                <a:ea typeface="標楷體" pitchFamily="65" charset="-120"/>
              </a:rPr>
              <a:t>125</a:t>
            </a:r>
            <a:r>
              <a:rPr kumimoji="0" lang="zh-TW" altLang="en-US" sz="3200">
                <a:solidFill>
                  <a:srgbClr val="000000"/>
                </a:solidFill>
                <a:latin typeface="標楷體" pitchFamily="65" charset="-120"/>
                <a:ea typeface="標楷體" pitchFamily="65" charset="-120"/>
              </a:rPr>
              <a:t>條之</a:t>
            </a:r>
            <a:r>
              <a:rPr kumimoji="0" lang="en-US" altLang="zh-TW" sz="3200">
                <a:solidFill>
                  <a:srgbClr val="000000"/>
                </a:solidFill>
                <a:latin typeface="標楷體" pitchFamily="65" charset="-120"/>
                <a:ea typeface="標楷體" pitchFamily="65" charset="-120"/>
              </a:rPr>
              <a:t>2</a:t>
            </a:r>
            <a:r>
              <a:rPr kumimoji="0" lang="zh-TW" altLang="en-US" sz="3200">
                <a:solidFill>
                  <a:srgbClr val="000000"/>
                </a:solidFill>
                <a:latin typeface="標楷體" pitchFamily="65" charset="-120"/>
                <a:ea typeface="標楷體" pitchFamily="65" charset="-120"/>
              </a:rPr>
              <a:t>等</a:t>
            </a:r>
            <a:r>
              <a:rPr kumimoji="0" lang="en-US" altLang="zh-TW" sz="3200">
                <a:solidFill>
                  <a:srgbClr val="000000"/>
                </a:solidFill>
                <a:latin typeface="標楷體" pitchFamily="65" charset="-120"/>
                <a:ea typeface="標楷體" pitchFamily="65" charset="-120"/>
              </a:rPr>
              <a:t>10</a:t>
            </a:r>
            <a:r>
              <a:rPr kumimoji="0" lang="zh-TW" altLang="en-US" sz="3200">
                <a:solidFill>
                  <a:srgbClr val="000000"/>
                </a:solidFill>
                <a:latin typeface="標楷體" pitchFamily="65" charset="-120"/>
                <a:ea typeface="標楷體" pitchFamily="65" charset="-120"/>
              </a:rPr>
              <a:t>條條文及修正第</a:t>
            </a:r>
            <a:r>
              <a:rPr kumimoji="0" lang="en-US" altLang="zh-TW" sz="3200">
                <a:solidFill>
                  <a:srgbClr val="000000"/>
                </a:solidFill>
                <a:latin typeface="標楷體" pitchFamily="65" charset="-120"/>
                <a:ea typeface="標楷體" pitchFamily="65" charset="-120"/>
              </a:rPr>
              <a:t>126</a:t>
            </a:r>
            <a:r>
              <a:rPr kumimoji="0" lang="zh-TW" altLang="en-US" sz="3200">
                <a:solidFill>
                  <a:srgbClr val="000000"/>
                </a:solidFill>
                <a:latin typeface="標楷體" pitchFamily="65" charset="-120"/>
                <a:ea typeface="標楷體" pitchFamily="65" charset="-120"/>
              </a:rPr>
              <a:t>條，規範新制課徵範圍、所得計算、適用稅率及申報等規定，並自</a:t>
            </a:r>
            <a:r>
              <a:rPr kumimoji="0" lang="en-US" altLang="zh-TW" sz="3200">
                <a:solidFill>
                  <a:srgbClr val="000000"/>
                </a:solidFill>
                <a:latin typeface="標楷體" pitchFamily="65" charset="-120"/>
                <a:ea typeface="標楷體" pitchFamily="65" charset="-120"/>
              </a:rPr>
              <a:t>105</a:t>
            </a:r>
            <a:r>
              <a:rPr kumimoji="0" lang="zh-TW" altLang="en-US" sz="3200">
                <a:solidFill>
                  <a:srgbClr val="000000"/>
                </a:solidFill>
                <a:latin typeface="標楷體" pitchFamily="65" charset="-120"/>
                <a:ea typeface="標楷體" pitchFamily="65" charset="-120"/>
              </a:rPr>
              <a:t>年</a:t>
            </a:r>
            <a:r>
              <a:rPr kumimoji="0" lang="en-US" altLang="zh-TW" sz="3200">
                <a:solidFill>
                  <a:srgbClr val="000000"/>
                </a:solidFill>
                <a:latin typeface="標楷體" pitchFamily="65" charset="-120"/>
                <a:ea typeface="標楷體" pitchFamily="65" charset="-120"/>
              </a:rPr>
              <a:t>1</a:t>
            </a:r>
            <a:r>
              <a:rPr kumimoji="0" lang="zh-TW" altLang="en-US" sz="3200">
                <a:solidFill>
                  <a:srgbClr val="000000"/>
                </a:solidFill>
                <a:latin typeface="標楷體" pitchFamily="65" charset="-120"/>
                <a:ea typeface="標楷體" pitchFamily="65" charset="-120"/>
              </a:rPr>
              <a:t>月</a:t>
            </a:r>
            <a:r>
              <a:rPr kumimoji="0" lang="en-US" altLang="zh-TW" sz="3200">
                <a:solidFill>
                  <a:srgbClr val="000000"/>
                </a:solidFill>
                <a:latin typeface="標楷體" pitchFamily="65" charset="-120"/>
                <a:ea typeface="標楷體" pitchFamily="65" charset="-120"/>
              </a:rPr>
              <a:t>1</a:t>
            </a:r>
            <a:r>
              <a:rPr kumimoji="0" lang="zh-TW" altLang="en-US" sz="3200">
                <a:solidFill>
                  <a:srgbClr val="000000"/>
                </a:solidFill>
                <a:latin typeface="標楷體" pitchFamily="65" charset="-120"/>
                <a:ea typeface="標楷體" pitchFamily="65" charset="-120"/>
              </a:rPr>
              <a:t>日起施行。</a:t>
            </a:r>
          </a:p>
        </p:txBody>
      </p:sp>
      <p:sp>
        <p:nvSpPr>
          <p:cNvPr id="154627" name="Text Box 2"/>
          <p:cNvSpPr txBox="1">
            <a:spLocks noChangeArrowheads="1"/>
          </p:cNvSpPr>
          <p:nvPr/>
        </p:nvSpPr>
        <p:spPr bwMode="auto">
          <a:xfrm>
            <a:off x="7308850" y="6308725"/>
            <a:ext cx="1508125" cy="360363"/>
          </a:xfrm>
          <a:prstGeom prst="rect">
            <a:avLst/>
          </a:prstGeom>
          <a:noFill/>
          <a:ln w="9525">
            <a:noFill/>
            <a:round/>
            <a:headEnd/>
            <a:tailEnd/>
          </a:ln>
        </p:spPr>
        <p:txBody>
          <a:bodyPr lIns="90000" tIns="46800" rIns="90000" bIns="46800"/>
          <a:lstStyle/>
          <a:p>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5AF57075-0F52-4126-B864-FCF47852741F}" type="slidenum">
              <a:rPr kumimoji="0" lang="en-US" altLang="zh-TW" sz="1400" b="1" i="1">
                <a:solidFill>
                  <a:srgbClr val="000000"/>
                </a:solidFill>
                <a:latin typeface="Tahoma" pitchFamily="34" charset="0"/>
              </a:rPr>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11</a:t>
            </a:fld>
            <a:endParaRPr kumimoji="0" lang="en-US" altLang="zh-TW" sz="1400" b="1" i="1">
              <a:solidFill>
                <a:srgbClr val="000000"/>
              </a:solidFill>
              <a:latin typeface="Tahoma" pitchFamily="34" charset="0"/>
            </a:endParaRPr>
          </a:p>
        </p:txBody>
      </p:sp>
      <p:sp>
        <p:nvSpPr>
          <p:cNvPr id="18436" name="Text Box 3"/>
          <p:cNvSpPr txBox="1">
            <a:spLocks noChangeArrowheads="1"/>
          </p:cNvSpPr>
          <p:nvPr/>
        </p:nvSpPr>
        <p:spPr bwMode="auto">
          <a:xfrm>
            <a:off x="468313" y="404813"/>
            <a:ext cx="8229600" cy="854075"/>
          </a:xfrm>
          <a:prstGeom prst="rect">
            <a:avLst/>
          </a:prstGeom>
          <a:noFill/>
          <a:ln w="9525">
            <a:noFill/>
            <a:round/>
            <a:headEnd/>
            <a:tailEnd/>
          </a:ln>
        </p:spPr>
        <p:txBody>
          <a:bodyPr lIns="0" tIns="0" rIns="0" bIns="0" anchor="ctr"/>
          <a:lstStyle/>
          <a:p>
            <a:pPr algn="ctr" defTabSz="449263" eaLnBrk="1" hangingPunct="1">
              <a:lnSpc>
                <a:spcPct val="95000"/>
              </a:lnSpc>
              <a:spcBef>
                <a:spcPts val="800"/>
              </a:spcBef>
              <a:buSzPct val="100000"/>
              <a:defRPr/>
            </a:pPr>
            <a:r>
              <a:rPr kumimoji="0" lang="zh-TW" altLang="en-US" sz="4000" b="1" dirty="0">
                <a:solidFill>
                  <a:srgbClr val="002060"/>
                </a:solidFill>
                <a:effectLst>
                  <a:outerShdw blurRad="38100" dist="38100" dir="2700000" algn="tl">
                    <a:srgbClr val="C0C0C0"/>
                  </a:outerShdw>
                </a:effectLst>
                <a:latin typeface="Times New Roman" panose="02020603050405020304" pitchFamily="18" charset="0"/>
                <a:ea typeface="標楷體" panose="03000509000000000000" pitchFamily="65" charset="-120"/>
              </a:rPr>
              <a:t>新制</a:t>
            </a:r>
            <a:r>
              <a:rPr kumimoji="0" lang="en-US" altLang="zh-TW" sz="4000" b="1" dirty="0">
                <a:solidFill>
                  <a:srgbClr val="002060"/>
                </a:solidFill>
                <a:effectLst>
                  <a:outerShdw blurRad="38100" dist="38100" dir="2700000" algn="tl">
                    <a:srgbClr val="C0C0C0"/>
                  </a:outerShdw>
                </a:effectLst>
                <a:latin typeface="Times New Roman" panose="02020603050405020304" pitchFamily="18" charset="0"/>
                <a:ea typeface="標楷體" panose="03000509000000000000" pitchFamily="65" charset="-120"/>
              </a:rPr>
              <a:t>(</a:t>
            </a:r>
            <a:r>
              <a:rPr kumimoji="0" lang="zh-TW" altLang="en-US" sz="4000" b="1" dirty="0">
                <a:solidFill>
                  <a:srgbClr val="002060"/>
                </a:solidFill>
                <a:effectLst>
                  <a:outerShdw blurRad="38100" dist="38100" dir="2700000" algn="tl">
                    <a:srgbClr val="C0C0C0"/>
                  </a:outerShdw>
                </a:effectLst>
                <a:latin typeface="Times New Roman" panose="02020603050405020304" pitchFamily="18" charset="0"/>
                <a:ea typeface="標楷體" panose="03000509000000000000" pitchFamily="65" charset="-120"/>
              </a:rPr>
              <a:t>房地合一</a:t>
            </a:r>
            <a:r>
              <a:rPr kumimoji="0" lang="en-US" altLang="zh-TW" sz="4000" b="1" dirty="0">
                <a:solidFill>
                  <a:srgbClr val="002060"/>
                </a:solidFill>
                <a:effectLst>
                  <a:outerShdw blurRad="38100" dist="38100" dir="2700000" algn="tl">
                    <a:srgbClr val="C0C0C0"/>
                  </a:outerShdw>
                </a:effectLst>
                <a:latin typeface="Times New Roman" panose="02020603050405020304" pitchFamily="18" charset="0"/>
                <a:ea typeface="標楷體" panose="03000509000000000000" pitchFamily="65" charset="-120"/>
              </a:rPr>
              <a:t>)</a:t>
            </a:r>
            <a:r>
              <a:rPr kumimoji="0" lang="zh-TW" altLang="en-US" sz="4000" b="1" dirty="0">
                <a:solidFill>
                  <a:srgbClr val="002060"/>
                </a:solidFill>
                <a:effectLst>
                  <a:outerShdw blurRad="38100" dist="38100" dir="2700000" algn="tl">
                    <a:srgbClr val="C0C0C0"/>
                  </a:outerShdw>
                </a:effectLst>
                <a:latin typeface="Times New Roman" panose="02020603050405020304" pitchFamily="18" charset="0"/>
                <a:ea typeface="標楷體" panose="03000509000000000000" pitchFamily="65" charset="-120"/>
              </a:rPr>
              <a:t>法律依據</a:t>
            </a:r>
            <a:endParaRPr kumimoji="0" lang="zh-TW" altLang="en-US" sz="2800" dirty="0">
              <a:solidFill>
                <a:srgbClr val="002060"/>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p:txBody>
      </p:sp>
      <p:sp>
        <p:nvSpPr>
          <p:cNvPr id="154629" name="Text Box 4"/>
          <p:cNvSpPr txBox="1">
            <a:spLocks noChangeArrowheads="1"/>
          </p:cNvSpPr>
          <p:nvPr/>
        </p:nvSpPr>
        <p:spPr bwMode="auto">
          <a:xfrm>
            <a:off x="7885113" y="6237288"/>
            <a:ext cx="935037" cy="360362"/>
          </a:xfrm>
          <a:prstGeom prst="rect">
            <a:avLst/>
          </a:prstGeom>
          <a:noFill/>
          <a:ln w="9525">
            <a:noFill/>
            <a:round/>
            <a:headEnd/>
            <a:tailEnd/>
          </a:ln>
        </p:spPr>
        <p:txBody>
          <a:bodyPr wrap="none"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Text Box 1"/>
          <p:cNvSpPr txBox="1">
            <a:spLocks noChangeArrowheads="1"/>
          </p:cNvSpPr>
          <p:nvPr/>
        </p:nvSpPr>
        <p:spPr bwMode="auto">
          <a:xfrm>
            <a:off x="539750" y="1389063"/>
            <a:ext cx="8064500" cy="4343400"/>
          </a:xfrm>
          <a:prstGeom prst="rect">
            <a:avLst/>
          </a:prstGeom>
          <a:noFill/>
          <a:ln w="9525">
            <a:noFill/>
            <a:round/>
            <a:headEnd/>
            <a:tailEnd/>
          </a:ln>
        </p:spPr>
        <p:txBody>
          <a:bodyPr lIns="0" tIns="20160" rIns="0" bIns="0"/>
          <a:lstStyle/>
          <a:p>
            <a:pPr marL="563563" lvl="1" indent="-457200" defTabSz="449263" eaLnBrk="1" hangingPunct="1">
              <a:lnSpc>
                <a:spcPct val="120000"/>
              </a:lnSpc>
              <a:spcBef>
                <a:spcPts val="400"/>
              </a:spcBef>
              <a:buClr>
                <a:srgbClr val="000000"/>
              </a:buClr>
              <a:buSzPct val="68000"/>
              <a:buFont typeface="Wingdings" pitchFamily="2" charset="2"/>
              <a:buChar char="l"/>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pPr>
            <a:endParaRPr kumimoji="0" lang="zh-TW" altLang="en-US" sz="3200">
              <a:solidFill>
                <a:srgbClr val="000000"/>
              </a:solidFill>
              <a:latin typeface="標楷體" pitchFamily="65" charset="-120"/>
              <a:ea typeface="標楷體" pitchFamily="65" charset="-120"/>
            </a:endParaRPr>
          </a:p>
        </p:txBody>
      </p:sp>
      <p:sp>
        <p:nvSpPr>
          <p:cNvPr id="156675" name="Text Box 2"/>
          <p:cNvSpPr txBox="1">
            <a:spLocks noChangeArrowheads="1"/>
          </p:cNvSpPr>
          <p:nvPr/>
        </p:nvSpPr>
        <p:spPr bwMode="auto">
          <a:xfrm>
            <a:off x="7308850" y="6308725"/>
            <a:ext cx="1508125" cy="360363"/>
          </a:xfrm>
          <a:prstGeom prst="rect">
            <a:avLst/>
          </a:prstGeom>
          <a:noFill/>
          <a:ln w="9525">
            <a:noFill/>
            <a:round/>
            <a:headEnd/>
            <a:tailEnd/>
          </a:ln>
        </p:spPr>
        <p:txBody>
          <a:bodyPr lIns="90000" tIns="46800" rIns="90000" bIns="46800"/>
          <a:lstStyle/>
          <a:p>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26E106B2-0644-463B-906C-05D36EBE1FB4}" type="slidenum">
              <a:rPr kumimoji="0" lang="en-US" altLang="zh-TW" sz="1400" b="1" i="1">
                <a:solidFill>
                  <a:srgbClr val="000000"/>
                </a:solidFill>
                <a:latin typeface="Tahoma" pitchFamily="34" charset="0"/>
              </a:rPr>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12</a:t>
            </a:fld>
            <a:endParaRPr kumimoji="0" lang="en-US" altLang="zh-TW" sz="1400" b="1" i="1">
              <a:solidFill>
                <a:srgbClr val="000000"/>
              </a:solidFill>
              <a:latin typeface="Tahoma" pitchFamily="34" charset="0"/>
            </a:endParaRPr>
          </a:p>
        </p:txBody>
      </p:sp>
      <p:sp>
        <p:nvSpPr>
          <p:cNvPr id="18436" name="Text Box 3"/>
          <p:cNvSpPr txBox="1">
            <a:spLocks noChangeArrowheads="1"/>
          </p:cNvSpPr>
          <p:nvPr/>
        </p:nvSpPr>
        <p:spPr bwMode="auto">
          <a:xfrm>
            <a:off x="468313" y="260350"/>
            <a:ext cx="8229600" cy="552450"/>
          </a:xfrm>
          <a:prstGeom prst="rect">
            <a:avLst/>
          </a:prstGeom>
          <a:noFill/>
          <a:ln w="9525">
            <a:noFill/>
            <a:round/>
            <a:headEnd/>
            <a:tailEnd/>
          </a:ln>
        </p:spPr>
        <p:txBody>
          <a:bodyPr lIns="0" tIns="0" rIns="0" bIns="0" anchor="ctr"/>
          <a:lstStyle/>
          <a:p>
            <a:pPr algn="ctr" defTabSz="449263" eaLnBrk="1" hangingPunct="1">
              <a:lnSpc>
                <a:spcPct val="95000"/>
              </a:lnSpc>
              <a:spcBef>
                <a:spcPts val="800"/>
              </a:spcBef>
              <a:buSzPct val="100000"/>
              <a:defRPr/>
            </a:pPr>
            <a:r>
              <a:rPr kumimoji="0" lang="zh-TW" altLang="en-US" sz="4000" b="1" dirty="0">
                <a:solidFill>
                  <a:srgbClr val="002060"/>
                </a:solidFill>
                <a:effectLst>
                  <a:outerShdw blurRad="38100" dist="38100" dir="2700000" algn="tl">
                    <a:srgbClr val="C0C0C0"/>
                  </a:outerShdw>
                </a:effectLst>
                <a:latin typeface="Times New Roman" panose="02020603050405020304" pitchFamily="18" charset="0"/>
                <a:ea typeface="標楷體" panose="03000509000000000000" pitchFamily="65" charset="-120"/>
              </a:rPr>
              <a:t>增訂條文說明</a:t>
            </a:r>
            <a:endParaRPr kumimoji="0" lang="zh-TW" altLang="en-US" sz="2800" dirty="0">
              <a:solidFill>
                <a:srgbClr val="002060"/>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p:txBody>
      </p:sp>
      <p:sp>
        <p:nvSpPr>
          <p:cNvPr id="156677" name="Text Box 4"/>
          <p:cNvSpPr txBox="1">
            <a:spLocks noChangeArrowheads="1"/>
          </p:cNvSpPr>
          <p:nvPr/>
        </p:nvSpPr>
        <p:spPr bwMode="auto">
          <a:xfrm>
            <a:off x="7885113" y="6237288"/>
            <a:ext cx="935037" cy="360362"/>
          </a:xfrm>
          <a:prstGeom prst="rect">
            <a:avLst/>
          </a:prstGeom>
          <a:noFill/>
          <a:ln w="9525">
            <a:noFill/>
            <a:round/>
            <a:headEnd/>
            <a:tailEnd/>
          </a:ln>
        </p:spPr>
        <p:txBody>
          <a:bodyPr wrap="none"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graphicFrame>
        <p:nvGraphicFramePr>
          <p:cNvPr id="3" name="表格 2"/>
          <p:cNvGraphicFramePr>
            <a:graphicFrameLocks noGrp="1"/>
          </p:cNvGraphicFramePr>
          <p:nvPr/>
        </p:nvGraphicFramePr>
        <p:xfrm>
          <a:off x="539750" y="884238"/>
          <a:ext cx="7920038" cy="5568948"/>
        </p:xfrm>
        <a:graphic>
          <a:graphicData uri="http://schemas.openxmlformats.org/drawingml/2006/table">
            <a:tbl>
              <a:tblPr firstRow="1" bandRow="1">
                <a:tableStyleId>{5C22544A-7EE6-4342-B048-85BDC9FD1C3A}</a:tableStyleId>
              </a:tblPr>
              <a:tblGrid>
                <a:gridCol w="1655852"/>
                <a:gridCol w="5266482"/>
                <a:gridCol w="997704"/>
              </a:tblGrid>
              <a:tr h="464079">
                <a:tc>
                  <a:txBody>
                    <a:bodyPr/>
                    <a:lstStyle/>
                    <a:p>
                      <a:pPr algn="ctr"/>
                      <a:r>
                        <a:rPr lang="zh-TW" altLang="en-US" sz="2400" dirty="0" smtClean="0">
                          <a:solidFill>
                            <a:schemeClr val="tx1"/>
                          </a:solidFill>
                          <a:latin typeface="標楷體" panose="03000509000000000000" pitchFamily="65" charset="-120"/>
                          <a:ea typeface="標楷體" panose="03000509000000000000" pitchFamily="65" charset="-120"/>
                        </a:rPr>
                        <a:t>增定條文</a:t>
                      </a:r>
                      <a:endParaRPr lang="zh-TW" altLang="en-US" sz="2400"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400" dirty="0" smtClean="0">
                          <a:solidFill>
                            <a:schemeClr val="tx1"/>
                          </a:solidFill>
                          <a:latin typeface="標楷體" panose="03000509000000000000" pitchFamily="65" charset="-120"/>
                          <a:ea typeface="標楷體" panose="03000509000000000000" pitchFamily="65" charset="-120"/>
                        </a:rPr>
                        <a:t>說    明</a:t>
                      </a:r>
                      <a:endParaRPr lang="zh-TW" altLang="en-US" sz="2400"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400" dirty="0" smtClean="0">
                          <a:solidFill>
                            <a:schemeClr val="tx1"/>
                          </a:solidFill>
                          <a:latin typeface="標楷體" panose="03000509000000000000" pitchFamily="65" charset="-120"/>
                          <a:ea typeface="標楷體" panose="03000509000000000000" pitchFamily="65" charset="-120"/>
                        </a:rPr>
                        <a:t>備 註</a:t>
                      </a:r>
                      <a:endParaRPr lang="zh-TW" altLang="en-US" sz="2400"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4079">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所</a:t>
                      </a:r>
                      <a:r>
                        <a:rPr lang="en-US" altLang="zh-TW" sz="2400" b="1" dirty="0" smtClean="0">
                          <a:solidFill>
                            <a:schemeClr val="tx1"/>
                          </a:solidFill>
                          <a:latin typeface="標楷體" panose="03000509000000000000" pitchFamily="65" charset="-120"/>
                          <a:ea typeface="標楷體" panose="03000509000000000000" pitchFamily="65" charset="-120"/>
                        </a:rPr>
                        <a:t>§4-4</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課稅範圍</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400" b="1" dirty="0" smtClean="0">
                          <a:solidFill>
                            <a:schemeClr val="tx1"/>
                          </a:solidFill>
                          <a:latin typeface="標楷體" panose="03000509000000000000" pitchFamily="65" charset="-120"/>
                          <a:ea typeface="標楷體" panose="03000509000000000000" pitchFamily="65" charset="-120"/>
                        </a:rPr>
                        <a:t>新增</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4079">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所</a:t>
                      </a:r>
                      <a:r>
                        <a:rPr lang="en-US" altLang="zh-TW" sz="2400" b="1" dirty="0" smtClean="0">
                          <a:solidFill>
                            <a:schemeClr val="tx1"/>
                          </a:solidFill>
                          <a:latin typeface="標楷體" panose="03000509000000000000" pitchFamily="65" charset="-120"/>
                          <a:ea typeface="標楷體" panose="03000509000000000000" pitchFamily="65" charset="-120"/>
                        </a:rPr>
                        <a:t>§4-5</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減免範圍</a:t>
                      </a:r>
                      <a:r>
                        <a:rPr lang="en-US" altLang="zh-TW" sz="2400" b="1" dirty="0" smtClean="0">
                          <a:solidFill>
                            <a:schemeClr val="tx1"/>
                          </a:solidFill>
                          <a:latin typeface="標楷體" panose="03000509000000000000" pitchFamily="65" charset="-120"/>
                          <a:ea typeface="標楷體" panose="03000509000000000000" pitchFamily="65" charset="-120"/>
                        </a:rPr>
                        <a:t>-</a:t>
                      </a:r>
                      <a:r>
                        <a:rPr lang="zh-TW" altLang="en-US" sz="2400" b="1" dirty="0" smtClean="0">
                          <a:solidFill>
                            <a:schemeClr val="tx1"/>
                          </a:solidFill>
                          <a:latin typeface="標楷體" panose="03000509000000000000" pitchFamily="65" charset="-120"/>
                          <a:ea typeface="標楷體" panose="03000509000000000000" pitchFamily="65" charset="-120"/>
                        </a:rPr>
                        <a:t>自住房地免稅優惠</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400" b="1" dirty="0" smtClean="0">
                          <a:solidFill>
                            <a:schemeClr val="tx1"/>
                          </a:solidFill>
                          <a:latin typeface="標楷體" panose="03000509000000000000" pitchFamily="65" charset="-120"/>
                          <a:ea typeface="標楷體" panose="03000509000000000000" pitchFamily="65" charset="-120"/>
                        </a:rPr>
                        <a:t>新增</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4079">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所</a:t>
                      </a:r>
                      <a:r>
                        <a:rPr lang="en-US" altLang="zh-TW" sz="2400" b="1" dirty="0" smtClean="0">
                          <a:solidFill>
                            <a:schemeClr val="tx1"/>
                          </a:solidFill>
                          <a:latin typeface="標楷體" panose="03000509000000000000" pitchFamily="65" charset="-120"/>
                          <a:ea typeface="標楷體" panose="03000509000000000000" pitchFamily="65" charset="-120"/>
                        </a:rPr>
                        <a:t>§14-4</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稅基、稅率、稅額計算及盈虧互抵</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400" b="1" dirty="0" smtClean="0">
                          <a:solidFill>
                            <a:schemeClr val="tx1"/>
                          </a:solidFill>
                          <a:latin typeface="標楷體" panose="03000509000000000000" pitchFamily="65" charset="-120"/>
                          <a:ea typeface="標楷體" panose="03000509000000000000" pitchFamily="65" charset="-120"/>
                        </a:rPr>
                        <a:t>新增</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4079">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所</a:t>
                      </a:r>
                      <a:r>
                        <a:rPr lang="en-US" altLang="zh-TW" sz="2400" b="1" dirty="0" smtClean="0">
                          <a:solidFill>
                            <a:schemeClr val="tx1"/>
                          </a:solidFill>
                          <a:latin typeface="標楷體" panose="03000509000000000000" pitchFamily="65" charset="-120"/>
                          <a:ea typeface="標楷體" panose="03000509000000000000" pitchFamily="65" charset="-120"/>
                        </a:rPr>
                        <a:t>§14-5</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報繳期限</a:t>
                      </a:r>
                      <a:r>
                        <a:rPr lang="en-US" altLang="zh-TW" sz="2400" b="1" dirty="0" smtClean="0">
                          <a:solidFill>
                            <a:schemeClr val="tx1"/>
                          </a:solidFill>
                          <a:latin typeface="標楷體" panose="03000509000000000000" pitchFamily="65" charset="-120"/>
                          <a:ea typeface="標楷體" panose="03000509000000000000" pitchFamily="65" charset="-120"/>
                        </a:rPr>
                        <a:t>(</a:t>
                      </a:r>
                      <a:r>
                        <a:rPr lang="zh-TW" altLang="en-US" sz="2400" b="1" dirty="0" smtClean="0">
                          <a:solidFill>
                            <a:schemeClr val="tx1"/>
                          </a:solidFill>
                          <a:latin typeface="標楷體" panose="03000509000000000000" pitchFamily="65" charset="-120"/>
                          <a:ea typeface="標楷體" panose="03000509000000000000" pitchFamily="65" charset="-120"/>
                        </a:rPr>
                        <a:t>納方</a:t>
                      </a:r>
                      <a:r>
                        <a:rPr lang="en-US" altLang="zh-TW" sz="2400" b="1" dirty="0" smtClean="0">
                          <a:solidFill>
                            <a:schemeClr val="tx1"/>
                          </a:solidFill>
                          <a:latin typeface="標楷體" panose="03000509000000000000" pitchFamily="65" charset="-120"/>
                          <a:ea typeface="標楷體" panose="03000509000000000000" pitchFamily="65" charset="-120"/>
                        </a:rPr>
                        <a:t>-</a:t>
                      </a:r>
                      <a:r>
                        <a:rPr lang="zh-TW" altLang="en-US" sz="2400" b="1" dirty="0" smtClean="0">
                          <a:solidFill>
                            <a:schemeClr val="tx1"/>
                          </a:solidFill>
                          <a:latin typeface="標楷體" panose="03000509000000000000" pitchFamily="65" charset="-120"/>
                          <a:ea typeface="標楷體" panose="03000509000000000000" pitchFamily="65" charset="-120"/>
                        </a:rPr>
                        <a:t>申報規定</a:t>
                      </a:r>
                      <a:r>
                        <a:rPr lang="en-US" altLang="zh-TW" sz="2400" b="1" dirty="0" smtClean="0">
                          <a:solidFill>
                            <a:schemeClr val="tx1"/>
                          </a:solidFill>
                          <a:latin typeface="標楷體" panose="03000509000000000000" pitchFamily="65" charset="-120"/>
                          <a:ea typeface="標楷體" panose="03000509000000000000" pitchFamily="65" charset="-120"/>
                        </a:rPr>
                        <a:t>)</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400" b="1" dirty="0" smtClean="0">
                          <a:solidFill>
                            <a:schemeClr val="tx1"/>
                          </a:solidFill>
                          <a:latin typeface="標楷體" panose="03000509000000000000" pitchFamily="65" charset="-120"/>
                          <a:ea typeface="標楷體" panose="03000509000000000000" pitchFamily="65" charset="-120"/>
                        </a:rPr>
                        <a:t>新增</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4079">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所</a:t>
                      </a:r>
                      <a:r>
                        <a:rPr lang="en-US" altLang="zh-TW" sz="2400" b="1" dirty="0" smtClean="0">
                          <a:solidFill>
                            <a:schemeClr val="tx1"/>
                          </a:solidFill>
                          <a:latin typeface="標楷體" panose="03000509000000000000" pitchFamily="65" charset="-120"/>
                          <a:ea typeface="標楷體" panose="03000509000000000000" pitchFamily="65" charset="-120"/>
                        </a:rPr>
                        <a:t>§14-6</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未申報未提示成本費用</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400" b="1" dirty="0" smtClean="0">
                          <a:solidFill>
                            <a:schemeClr val="tx1"/>
                          </a:solidFill>
                          <a:latin typeface="標楷體" panose="03000509000000000000" pitchFamily="65" charset="-120"/>
                          <a:ea typeface="標楷體" panose="03000509000000000000" pitchFamily="65" charset="-120"/>
                        </a:rPr>
                        <a:t>新增</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4079">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所</a:t>
                      </a:r>
                      <a:r>
                        <a:rPr lang="en-US" altLang="zh-TW" sz="2400" b="1" dirty="0" smtClean="0">
                          <a:solidFill>
                            <a:schemeClr val="tx1"/>
                          </a:solidFill>
                          <a:latin typeface="標楷體" panose="03000509000000000000" pitchFamily="65" charset="-120"/>
                          <a:ea typeface="標楷體" panose="03000509000000000000" pitchFamily="65" charset="-120"/>
                        </a:rPr>
                        <a:t>§14-7</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未申報案件處理、稽徵程序</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400" b="1" dirty="0" smtClean="0">
                          <a:solidFill>
                            <a:schemeClr val="tx1"/>
                          </a:solidFill>
                          <a:latin typeface="標楷體" panose="03000509000000000000" pitchFamily="65" charset="-120"/>
                          <a:ea typeface="標楷體" panose="03000509000000000000" pitchFamily="65" charset="-120"/>
                        </a:rPr>
                        <a:t>新增</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4079">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所</a:t>
                      </a:r>
                      <a:r>
                        <a:rPr lang="en-US" altLang="zh-TW" sz="2400" b="1" dirty="0" smtClean="0">
                          <a:solidFill>
                            <a:schemeClr val="tx1"/>
                          </a:solidFill>
                          <a:latin typeface="標楷體" panose="03000509000000000000" pitchFamily="65" charset="-120"/>
                          <a:ea typeface="標楷體" panose="03000509000000000000" pitchFamily="65" charset="-120"/>
                        </a:rPr>
                        <a:t>§14-8</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重購退稅</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400" b="1" dirty="0" smtClean="0">
                          <a:solidFill>
                            <a:schemeClr val="tx1"/>
                          </a:solidFill>
                          <a:latin typeface="標楷體" panose="03000509000000000000" pitchFamily="65" charset="-120"/>
                          <a:ea typeface="標楷體" panose="03000509000000000000" pitchFamily="65" charset="-120"/>
                        </a:rPr>
                        <a:t>新增</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4079">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所</a:t>
                      </a:r>
                      <a:r>
                        <a:rPr lang="en-US" altLang="zh-TW" sz="2400" b="1" dirty="0" smtClean="0">
                          <a:solidFill>
                            <a:schemeClr val="tx1"/>
                          </a:solidFill>
                          <a:latin typeface="標楷體" panose="03000509000000000000" pitchFamily="65" charset="-120"/>
                          <a:ea typeface="標楷體" panose="03000509000000000000" pitchFamily="65" charset="-120"/>
                        </a:rPr>
                        <a:t>§24-5</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營利事業</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400" b="1" dirty="0" smtClean="0">
                          <a:solidFill>
                            <a:schemeClr val="tx1"/>
                          </a:solidFill>
                          <a:latin typeface="標楷體" panose="03000509000000000000" pitchFamily="65" charset="-120"/>
                          <a:ea typeface="標楷體" panose="03000509000000000000" pitchFamily="65" charset="-120"/>
                        </a:rPr>
                        <a:t>新增</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4079">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所</a:t>
                      </a:r>
                      <a:r>
                        <a:rPr lang="en-US" altLang="zh-TW" sz="2400" b="1" dirty="0" smtClean="0">
                          <a:solidFill>
                            <a:schemeClr val="tx1"/>
                          </a:solidFill>
                          <a:latin typeface="標楷體" panose="03000509000000000000" pitchFamily="65" charset="-120"/>
                          <a:ea typeface="標楷體" panose="03000509000000000000" pitchFamily="65" charset="-120"/>
                        </a:rPr>
                        <a:t>§108-2</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罰則</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400" b="1" dirty="0" smtClean="0">
                          <a:solidFill>
                            <a:schemeClr val="tx1"/>
                          </a:solidFill>
                          <a:latin typeface="標楷體" panose="03000509000000000000" pitchFamily="65" charset="-120"/>
                          <a:ea typeface="標楷體" panose="03000509000000000000" pitchFamily="65" charset="-120"/>
                        </a:rPr>
                        <a:t>新增</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4079">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所</a:t>
                      </a:r>
                      <a:r>
                        <a:rPr lang="en-US" altLang="zh-TW" sz="2400" b="1" dirty="0" smtClean="0">
                          <a:solidFill>
                            <a:schemeClr val="tx1"/>
                          </a:solidFill>
                          <a:latin typeface="標楷體" panose="03000509000000000000" pitchFamily="65" charset="-120"/>
                          <a:ea typeface="標楷體" panose="03000509000000000000" pitchFamily="65" charset="-120"/>
                        </a:rPr>
                        <a:t>§125-2</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房地合一稅課收入之運用</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400" b="1" dirty="0" smtClean="0">
                          <a:solidFill>
                            <a:schemeClr val="tx1"/>
                          </a:solidFill>
                          <a:latin typeface="標楷體" panose="03000509000000000000" pitchFamily="65" charset="-120"/>
                          <a:ea typeface="標楷體" panose="03000509000000000000" pitchFamily="65" charset="-120"/>
                        </a:rPr>
                        <a:t>新增</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4079">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所</a:t>
                      </a:r>
                      <a:r>
                        <a:rPr lang="en-US" altLang="zh-TW" sz="2400" b="1" dirty="0" smtClean="0">
                          <a:solidFill>
                            <a:schemeClr val="tx1"/>
                          </a:solidFill>
                          <a:latin typeface="標楷體" panose="03000509000000000000" pitchFamily="65" charset="-120"/>
                          <a:ea typeface="標楷體" panose="03000509000000000000" pitchFamily="65" charset="-120"/>
                        </a:rPr>
                        <a:t>§126</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zh-TW" altLang="en-US" sz="2400" b="1" dirty="0" smtClean="0">
                          <a:solidFill>
                            <a:schemeClr val="tx1"/>
                          </a:solidFill>
                          <a:latin typeface="標楷體" panose="03000509000000000000" pitchFamily="65" charset="-120"/>
                          <a:ea typeface="標楷體" panose="03000509000000000000" pitchFamily="65" charset="-120"/>
                        </a:rPr>
                        <a:t>附則</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400" b="1" dirty="0" smtClean="0">
                          <a:solidFill>
                            <a:schemeClr val="tx1"/>
                          </a:solidFill>
                          <a:latin typeface="標楷體" panose="03000509000000000000" pitchFamily="65" charset="-120"/>
                          <a:ea typeface="標楷體" panose="03000509000000000000" pitchFamily="65" charset="-120"/>
                        </a:rPr>
                        <a:t>修正</a:t>
                      </a:r>
                      <a:endParaRPr lang="zh-TW" altLang="en-US" sz="2400" b="1" dirty="0">
                        <a:solidFill>
                          <a:schemeClr val="tx1"/>
                        </a:solidFill>
                        <a:latin typeface="標楷體" panose="03000509000000000000" pitchFamily="65" charset="-120"/>
                        <a:ea typeface="標楷體" panose="03000509000000000000" pitchFamily="65" charset="-120"/>
                      </a:endParaRPr>
                    </a:p>
                  </a:txBody>
                  <a:tcPr marL="91433" marR="91433" marT="45719" marB="4571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Text Box 1"/>
          <p:cNvSpPr txBox="1">
            <a:spLocks noChangeArrowheads="1"/>
          </p:cNvSpPr>
          <p:nvPr/>
        </p:nvSpPr>
        <p:spPr bwMode="auto">
          <a:xfrm>
            <a:off x="468313" y="404813"/>
            <a:ext cx="8229600" cy="566737"/>
          </a:xfrm>
          <a:prstGeom prst="rect">
            <a:avLst/>
          </a:prstGeom>
          <a:noFill/>
          <a:ln w="9525">
            <a:noFill/>
            <a:round/>
            <a:headEnd/>
            <a:tailEnd/>
          </a:ln>
        </p:spPr>
        <p:txBody>
          <a:bodyPr anchor="ctr"/>
          <a:lstStyle/>
          <a:p>
            <a:pPr marL="569913" indent="-569913" algn="ctr" eaLnBrk="1" hangingPunct="1">
              <a:lnSpc>
                <a:spcPct val="95000"/>
              </a:lnSpc>
              <a:buClr>
                <a:srgbClr val="000000"/>
              </a:buClr>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pPr>
            <a:r>
              <a:rPr kumimoji="0" lang="zh-TW" altLang="en-US" sz="3200" b="1">
                <a:solidFill>
                  <a:srgbClr val="000000"/>
                </a:solidFill>
                <a:latin typeface="標楷體" pitchFamily="65" charset="-120"/>
                <a:ea typeface="標楷體" pitchFamily="65" charset="-120"/>
              </a:rPr>
              <a:t>房地合一</a:t>
            </a:r>
            <a:r>
              <a:rPr kumimoji="0" lang="en-US" altLang="zh-TW" sz="3200" b="1">
                <a:solidFill>
                  <a:srgbClr val="000000"/>
                </a:solidFill>
                <a:latin typeface="標楷體" pitchFamily="65" charset="-120"/>
                <a:ea typeface="標楷體" pitchFamily="65" charset="-120"/>
              </a:rPr>
              <a:t>(</a:t>
            </a:r>
            <a:r>
              <a:rPr kumimoji="0" lang="zh-TW" sz="3200" b="1">
                <a:solidFill>
                  <a:srgbClr val="000000"/>
                </a:solidFill>
                <a:latin typeface="標楷體" pitchFamily="65" charset="-120"/>
                <a:ea typeface="標楷體" pitchFamily="65" charset="-120"/>
              </a:rPr>
              <a:t>新制</a:t>
            </a:r>
            <a:r>
              <a:rPr kumimoji="0" lang="en-US" altLang="zh-TW" sz="3200" b="1">
                <a:solidFill>
                  <a:srgbClr val="000000"/>
                </a:solidFill>
                <a:latin typeface="標楷體" pitchFamily="65" charset="-120"/>
                <a:ea typeface="標楷體" pitchFamily="65" charset="-120"/>
              </a:rPr>
              <a:t>)</a:t>
            </a:r>
            <a:r>
              <a:rPr kumimoji="0" lang="zh-TW" sz="3200" b="1">
                <a:solidFill>
                  <a:srgbClr val="000000"/>
                </a:solidFill>
                <a:latin typeface="標楷體" pitchFamily="65" charset="-120"/>
                <a:ea typeface="標楷體" pitchFamily="65" charset="-120"/>
              </a:rPr>
              <a:t>課稅範圍</a:t>
            </a:r>
            <a:r>
              <a:rPr kumimoji="0" lang="en-US" altLang="zh-TW" sz="3200" b="1">
                <a:solidFill>
                  <a:srgbClr val="000000"/>
                </a:solidFill>
                <a:latin typeface="標楷體" pitchFamily="65" charset="-120"/>
                <a:ea typeface="標楷體" pitchFamily="65" charset="-120"/>
              </a:rPr>
              <a:t>(</a:t>
            </a:r>
            <a:r>
              <a:rPr kumimoji="0" lang="zh-TW" altLang="en-US" sz="3200" b="1">
                <a:solidFill>
                  <a:srgbClr val="000000"/>
                </a:solidFill>
                <a:latin typeface="標楷體" pitchFamily="65" charset="-120"/>
                <a:ea typeface="標楷體" pitchFamily="65" charset="-120"/>
              </a:rPr>
              <a:t>所</a:t>
            </a:r>
            <a:r>
              <a:rPr kumimoji="0" lang="en-US" altLang="zh-TW" sz="3200" b="1">
                <a:solidFill>
                  <a:srgbClr val="000000"/>
                </a:solidFill>
                <a:latin typeface="標楷體" pitchFamily="65" charset="-120"/>
                <a:ea typeface="標楷體" pitchFamily="65" charset="-120"/>
              </a:rPr>
              <a:t>§4-4</a:t>
            </a:r>
            <a:r>
              <a:rPr kumimoji="0" lang="zh-TW" altLang="en-US" sz="3200" b="1">
                <a:solidFill>
                  <a:srgbClr val="000000"/>
                </a:solidFill>
                <a:latin typeface="標楷體" pitchFamily="65" charset="-120"/>
                <a:ea typeface="標楷體" pitchFamily="65" charset="-120"/>
              </a:rPr>
              <a:t>、要點</a:t>
            </a:r>
            <a:r>
              <a:rPr kumimoji="0" lang="en-US" altLang="zh-TW" sz="3200" b="1">
                <a:solidFill>
                  <a:srgbClr val="000000"/>
                </a:solidFill>
                <a:latin typeface="標楷體" pitchFamily="65" charset="-120"/>
                <a:ea typeface="標楷體" pitchFamily="65" charset="-120"/>
              </a:rPr>
              <a:t>§2)</a:t>
            </a:r>
          </a:p>
        </p:txBody>
      </p:sp>
      <p:sp>
        <p:nvSpPr>
          <p:cNvPr id="2" name="Text Box 2"/>
          <p:cNvSpPr txBox="1">
            <a:spLocks noChangeArrowheads="1"/>
          </p:cNvSpPr>
          <p:nvPr/>
        </p:nvSpPr>
        <p:spPr bwMode="auto">
          <a:xfrm>
            <a:off x="468313" y="971550"/>
            <a:ext cx="8351837" cy="5337175"/>
          </a:xfrm>
          <a:prstGeom prst="rect">
            <a:avLst/>
          </a:prstGeom>
          <a:noFill/>
          <a:ln>
            <a:noFill/>
          </a:ln>
          <a:effectLst/>
          <a:extLst/>
        </p:spPr>
        <p:txBody>
          <a:bodyPr lIns="0" tIns="20160" rIns="0" bIns="0"/>
          <a:lstStyle>
            <a:lvl1pPr marL="457200" indent="-45720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1pPr>
            <a:lvl2pPr marL="914400" indent="-45720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9pPr>
          </a:lstStyle>
          <a:p>
            <a:pPr algn="just" eaLnBrk="1" fontAlgn="auto" hangingPunct="1">
              <a:lnSpc>
                <a:spcPts val="2788"/>
              </a:lnSpc>
              <a:spcBef>
                <a:spcPts val="800"/>
              </a:spcBef>
              <a:spcAft>
                <a:spcPts val="0"/>
              </a:spcAft>
              <a:buClr>
                <a:srgbClr val="000000"/>
              </a:buClr>
              <a:buSzPct val="100000"/>
              <a:buFont typeface="Wingdings" panose="05000000000000000000" pitchFamily="2" charset="2"/>
              <a:buChar char="n"/>
              <a:defRPr/>
            </a:pPr>
            <a:r>
              <a:rPr kumimoji="0" lang="zh-TW" sz="2800" b="1" dirty="0" smtClean="0">
                <a:solidFill>
                  <a:srgbClr val="000000"/>
                </a:solidFill>
                <a:latin typeface="標楷體" panose="03000509000000000000" pitchFamily="65" charset="-120"/>
              </a:rPr>
              <a:t>適用新制範圍</a:t>
            </a:r>
            <a:r>
              <a:rPr kumimoji="0" lang="en-US" sz="2800" b="1" dirty="0" smtClean="0">
                <a:solidFill>
                  <a:srgbClr val="000000"/>
                </a:solidFill>
                <a:latin typeface="標楷體" panose="03000509000000000000" pitchFamily="65" charset="-120"/>
              </a:rPr>
              <a:t>:</a:t>
            </a:r>
          </a:p>
          <a:p>
            <a:pPr lvl="1" algn="just" eaLnBrk="1" fontAlgn="auto" hangingPunct="1">
              <a:lnSpc>
                <a:spcPts val="2788"/>
              </a:lnSpc>
              <a:spcBef>
                <a:spcPts val="700"/>
              </a:spcBef>
              <a:spcAft>
                <a:spcPts val="0"/>
              </a:spcAft>
              <a:buClr>
                <a:srgbClr val="000000"/>
              </a:buClr>
              <a:buSzPct val="100000"/>
              <a:buFont typeface="Wingdings" panose="05000000000000000000" pitchFamily="2" charset="2"/>
              <a:buChar char="l"/>
              <a:defRPr/>
            </a:pPr>
            <a:r>
              <a:rPr kumimoji="0" lang="zh-TW" altLang="en-US" sz="2600" dirty="0" smtClean="0">
                <a:solidFill>
                  <a:srgbClr val="0000FF"/>
                </a:solidFill>
                <a:latin typeface="標楷體" panose="03000509000000000000" pitchFamily="65" charset="-120"/>
              </a:rPr>
              <a:t>個人</a:t>
            </a:r>
            <a:r>
              <a:rPr kumimoji="0" lang="zh-TW" altLang="en-US" sz="2600" dirty="0" smtClean="0">
                <a:solidFill>
                  <a:srgbClr val="FF0000"/>
                </a:solidFill>
                <a:latin typeface="標楷體" panose="03000509000000000000" pitchFamily="65" charset="-120"/>
              </a:rPr>
              <a:t>及</a:t>
            </a:r>
            <a:r>
              <a:rPr kumimoji="0" lang="zh-TW" altLang="en-US" sz="2600" dirty="0" smtClean="0">
                <a:solidFill>
                  <a:srgbClr val="0000FF"/>
                </a:solidFill>
                <a:latin typeface="標楷體" panose="03000509000000000000" pitchFamily="65" charset="-120"/>
              </a:rPr>
              <a:t>營利事業</a:t>
            </a:r>
            <a:r>
              <a:rPr kumimoji="0" lang="zh-TW" altLang="en-US" sz="2600" dirty="0" smtClean="0">
                <a:solidFill>
                  <a:srgbClr val="FF0000"/>
                </a:solidFill>
                <a:latin typeface="標楷體" panose="03000509000000000000" pitchFamily="65" charset="-120"/>
              </a:rPr>
              <a:t>自</a:t>
            </a:r>
            <a:r>
              <a:rPr kumimoji="0" lang="en-US" sz="2600" dirty="0" smtClean="0">
                <a:solidFill>
                  <a:srgbClr val="FF0000"/>
                </a:solidFill>
                <a:latin typeface="標楷體" panose="03000509000000000000" pitchFamily="65" charset="-120"/>
              </a:rPr>
              <a:t>105</a:t>
            </a:r>
            <a:r>
              <a:rPr kumimoji="0" lang="zh-TW" sz="2600" dirty="0" smtClean="0">
                <a:solidFill>
                  <a:srgbClr val="FF0000"/>
                </a:solidFill>
                <a:latin typeface="標楷體" panose="03000509000000000000" pitchFamily="65" charset="-120"/>
              </a:rPr>
              <a:t>年</a:t>
            </a:r>
            <a:r>
              <a:rPr kumimoji="0" lang="en-US" sz="2600" dirty="0" smtClean="0">
                <a:solidFill>
                  <a:srgbClr val="FF0000"/>
                </a:solidFill>
                <a:latin typeface="標楷體" panose="03000509000000000000" pitchFamily="65" charset="-120"/>
              </a:rPr>
              <a:t>1</a:t>
            </a:r>
            <a:r>
              <a:rPr kumimoji="0" lang="zh-TW" sz="2600" dirty="0" smtClean="0">
                <a:solidFill>
                  <a:srgbClr val="FF0000"/>
                </a:solidFill>
                <a:latin typeface="標楷體" panose="03000509000000000000" pitchFamily="65" charset="-120"/>
              </a:rPr>
              <a:t>月</a:t>
            </a:r>
            <a:r>
              <a:rPr kumimoji="0" lang="en-US" sz="2600" dirty="0" smtClean="0">
                <a:solidFill>
                  <a:srgbClr val="FF0000"/>
                </a:solidFill>
                <a:latin typeface="標楷體" panose="03000509000000000000" pitchFamily="65" charset="-120"/>
              </a:rPr>
              <a:t>1</a:t>
            </a:r>
            <a:r>
              <a:rPr kumimoji="0" lang="zh-TW" sz="2600" dirty="0" smtClean="0">
                <a:solidFill>
                  <a:srgbClr val="FF0000"/>
                </a:solidFill>
                <a:latin typeface="標楷體" panose="03000509000000000000" pitchFamily="65" charset="-120"/>
              </a:rPr>
              <a:t>日起交易下列房屋、</a:t>
            </a:r>
            <a:r>
              <a:rPr kumimoji="0" lang="zh-TW" altLang="en-US" sz="2600" dirty="0">
                <a:solidFill>
                  <a:srgbClr val="FF0000"/>
                </a:solidFill>
                <a:latin typeface="標楷體" panose="03000509000000000000" pitchFamily="65" charset="-120"/>
              </a:rPr>
              <a:t>房屋及其坐落基地</a:t>
            </a:r>
            <a:r>
              <a:rPr kumimoji="0" lang="zh-TW" altLang="en-US" sz="2600" dirty="0" smtClean="0">
                <a:solidFill>
                  <a:srgbClr val="FF0000"/>
                </a:solidFill>
                <a:latin typeface="標楷體" panose="03000509000000000000" pitchFamily="65" charset="-120"/>
              </a:rPr>
              <a:t>或依法得核發</a:t>
            </a:r>
            <a:r>
              <a:rPr kumimoji="0" lang="zh-TW" altLang="en-US" sz="2600" dirty="0">
                <a:solidFill>
                  <a:srgbClr val="FF0000"/>
                </a:solidFill>
                <a:latin typeface="標楷體" panose="03000509000000000000" pitchFamily="65" charset="-120"/>
              </a:rPr>
              <a:t>建照之</a:t>
            </a:r>
            <a:r>
              <a:rPr kumimoji="0" lang="zh-TW" altLang="en-US" sz="2600" dirty="0" smtClean="0">
                <a:solidFill>
                  <a:srgbClr val="FF0000"/>
                </a:solidFill>
                <a:latin typeface="標楷體" panose="03000509000000000000" pitchFamily="65" charset="-120"/>
              </a:rPr>
              <a:t>土地</a:t>
            </a:r>
            <a:r>
              <a:rPr kumimoji="0" lang="en-US" altLang="zh-TW" sz="2600" dirty="0" smtClean="0">
                <a:solidFill>
                  <a:srgbClr val="FF0000"/>
                </a:solidFill>
                <a:latin typeface="標楷體" panose="03000509000000000000" pitchFamily="65" charset="-120"/>
              </a:rPr>
              <a:t>(</a:t>
            </a:r>
            <a:r>
              <a:rPr kumimoji="0" lang="zh-TW" altLang="en-US" sz="2600" dirty="0" smtClean="0">
                <a:solidFill>
                  <a:srgbClr val="FF0000"/>
                </a:solidFill>
                <a:latin typeface="標楷體" panose="03000509000000000000" pitchFamily="65" charset="-120"/>
              </a:rPr>
              <a:t>以下</a:t>
            </a:r>
            <a:r>
              <a:rPr kumimoji="0" lang="zh-TW" altLang="en-US" sz="2600" dirty="0">
                <a:solidFill>
                  <a:srgbClr val="FF0000"/>
                </a:solidFill>
                <a:latin typeface="標楷體" panose="03000509000000000000" pitchFamily="65" charset="-120"/>
              </a:rPr>
              <a:t>簡稱房屋、土地</a:t>
            </a:r>
            <a:r>
              <a:rPr kumimoji="0" lang="en-US" altLang="zh-TW" sz="2600" dirty="0" smtClean="0">
                <a:solidFill>
                  <a:srgbClr val="FF0000"/>
                </a:solidFill>
                <a:latin typeface="標楷體" panose="03000509000000000000" pitchFamily="65" charset="-120"/>
              </a:rPr>
              <a:t>)</a:t>
            </a:r>
            <a:r>
              <a:rPr kumimoji="0" lang="zh-TW" altLang="en-US" sz="2600" dirty="0" smtClean="0">
                <a:solidFill>
                  <a:srgbClr val="FF0000"/>
                </a:solidFill>
                <a:latin typeface="標楷體" panose="03000509000000000000" pitchFamily="65" charset="-120"/>
              </a:rPr>
              <a:t>，應依新制規定課徵所得稅</a:t>
            </a:r>
            <a:r>
              <a:rPr kumimoji="0" lang="en-US" altLang="zh-TW" sz="2600" dirty="0" smtClean="0">
                <a:solidFill>
                  <a:srgbClr val="FF0000"/>
                </a:solidFill>
                <a:latin typeface="標楷體" panose="03000509000000000000" pitchFamily="65" charset="-120"/>
              </a:rPr>
              <a:t>:</a:t>
            </a:r>
            <a:endParaRPr kumimoji="0" lang="en-US" sz="2600" dirty="0" smtClean="0">
              <a:solidFill>
                <a:srgbClr val="FF0000"/>
              </a:solidFill>
              <a:latin typeface="標楷體" panose="03000509000000000000" pitchFamily="65" charset="-120"/>
            </a:endParaRPr>
          </a:p>
          <a:p>
            <a:pPr lvl="2" algn="just" eaLnBrk="1" fontAlgn="auto" hangingPunct="1">
              <a:lnSpc>
                <a:spcPts val="2788"/>
              </a:lnSpc>
              <a:spcBef>
                <a:spcPts val="600"/>
              </a:spcBef>
              <a:spcAft>
                <a:spcPts val="0"/>
              </a:spcAft>
              <a:buClr>
                <a:srgbClr val="000000"/>
              </a:buClr>
              <a:buSzPct val="100000"/>
              <a:buFont typeface="Wingdings" panose="05000000000000000000" pitchFamily="2" charset="2"/>
              <a:buChar char=""/>
              <a:defRPr/>
            </a:pPr>
            <a:r>
              <a:rPr kumimoji="0" lang="en-US" altLang="zh-TW" sz="2600" dirty="0">
                <a:solidFill>
                  <a:srgbClr val="000000"/>
                </a:solidFill>
                <a:latin typeface="標楷體" panose="03000509000000000000" pitchFamily="65" charset="-120"/>
              </a:rPr>
              <a:t>105</a:t>
            </a:r>
            <a:r>
              <a:rPr kumimoji="0" lang="zh-TW" altLang="en-US" sz="2600" dirty="0">
                <a:solidFill>
                  <a:srgbClr val="000000"/>
                </a:solidFill>
                <a:latin typeface="標楷體" panose="03000509000000000000" pitchFamily="65" charset="-120"/>
              </a:rPr>
              <a:t>年</a:t>
            </a:r>
            <a:r>
              <a:rPr kumimoji="0" lang="en-US" altLang="zh-TW" sz="2600" dirty="0">
                <a:solidFill>
                  <a:srgbClr val="000000"/>
                </a:solidFill>
                <a:latin typeface="標楷體" panose="03000509000000000000" pitchFamily="65" charset="-120"/>
              </a:rPr>
              <a:t>1</a:t>
            </a:r>
            <a:r>
              <a:rPr kumimoji="0" lang="zh-TW" altLang="en-US" sz="2600" dirty="0">
                <a:solidFill>
                  <a:srgbClr val="000000"/>
                </a:solidFill>
                <a:latin typeface="標楷體" panose="03000509000000000000" pitchFamily="65" charset="-120"/>
              </a:rPr>
              <a:t>月</a:t>
            </a:r>
            <a:r>
              <a:rPr kumimoji="0" lang="en-US" altLang="zh-TW" sz="2600" dirty="0">
                <a:solidFill>
                  <a:srgbClr val="000000"/>
                </a:solidFill>
                <a:latin typeface="標楷體" panose="03000509000000000000" pitchFamily="65" charset="-120"/>
              </a:rPr>
              <a:t>1</a:t>
            </a:r>
            <a:r>
              <a:rPr kumimoji="0" lang="zh-TW" altLang="en-US" sz="2600" dirty="0">
                <a:solidFill>
                  <a:srgbClr val="000000"/>
                </a:solidFill>
                <a:latin typeface="標楷體" panose="03000509000000000000" pitchFamily="65" charset="-120"/>
              </a:rPr>
              <a:t>日以後</a:t>
            </a:r>
            <a:r>
              <a:rPr kumimoji="0" lang="zh-TW" altLang="en-US" sz="2600" dirty="0" smtClean="0">
                <a:solidFill>
                  <a:srgbClr val="000000"/>
                </a:solidFill>
                <a:latin typeface="標楷體" panose="03000509000000000000" pitchFamily="65" charset="-120"/>
              </a:rPr>
              <a:t>取得的房屋及土地。</a:t>
            </a:r>
            <a:endParaRPr kumimoji="0" lang="en-US" altLang="zh-TW" sz="2600" dirty="0">
              <a:solidFill>
                <a:srgbClr val="000000"/>
              </a:solidFill>
              <a:latin typeface="標楷體" panose="03000509000000000000" pitchFamily="65" charset="-120"/>
            </a:endParaRPr>
          </a:p>
          <a:p>
            <a:pPr lvl="2" algn="just" eaLnBrk="1" fontAlgn="auto" hangingPunct="1">
              <a:lnSpc>
                <a:spcPts val="2788"/>
              </a:lnSpc>
              <a:spcBef>
                <a:spcPts val="600"/>
              </a:spcBef>
              <a:spcAft>
                <a:spcPts val="0"/>
              </a:spcAft>
              <a:buClr>
                <a:srgbClr val="000000"/>
              </a:buClr>
              <a:buSzPct val="100000"/>
              <a:buFont typeface="Wingdings" panose="05000000000000000000" pitchFamily="2" charset="2"/>
              <a:buChar char=""/>
              <a:defRPr/>
            </a:pPr>
            <a:r>
              <a:rPr kumimoji="0" lang="en-US" altLang="zh-TW" sz="2600" dirty="0" smtClean="0">
                <a:solidFill>
                  <a:srgbClr val="000000"/>
                </a:solidFill>
                <a:latin typeface="標楷體" panose="03000509000000000000" pitchFamily="65" charset="-120"/>
              </a:rPr>
              <a:t>103</a:t>
            </a:r>
            <a:r>
              <a:rPr kumimoji="0" lang="zh-TW" altLang="en-US" sz="2600" dirty="0" smtClean="0">
                <a:solidFill>
                  <a:srgbClr val="000000"/>
                </a:solidFill>
                <a:latin typeface="標楷體" panose="03000509000000000000" pitchFamily="65" charset="-120"/>
              </a:rPr>
              <a:t>年</a:t>
            </a:r>
            <a:r>
              <a:rPr kumimoji="0" lang="en-US" altLang="zh-TW" sz="2600" dirty="0" smtClean="0">
                <a:solidFill>
                  <a:srgbClr val="000000"/>
                </a:solidFill>
                <a:latin typeface="標楷體" panose="03000509000000000000" pitchFamily="65" charset="-120"/>
              </a:rPr>
              <a:t>1</a:t>
            </a:r>
            <a:r>
              <a:rPr kumimoji="0" lang="zh-TW" altLang="en-US" sz="2600" dirty="0" smtClean="0">
                <a:solidFill>
                  <a:srgbClr val="000000"/>
                </a:solidFill>
                <a:latin typeface="標楷體" panose="03000509000000000000" pitchFamily="65" charset="-120"/>
              </a:rPr>
              <a:t>月</a:t>
            </a:r>
            <a:r>
              <a:rPr kumimoji="0" lang="en-US" altLang="zh-TW" sz="2600" dirty="0" smtClean="0">
                <a:solidFill>
                  <a:srgbClr val="000000"/>
                </a:solidFill>
                <a:latin typeface="標楷體" panose="03000509000000000000" pitchFamily="65" charset="-120"/>
              </a:rPr>
              <a:t>1</a:t>
            </a:r>
            <a:r>
              <a:rPr kumimoji="0" lang="zh-TW" altLang="en-US" sz="2600" dirty="0" smtClean="0">
                <a:solidFill>
                  <a:srgbClr val="000000"/>
                </a:solidFill>
                <a:latin typeface="標楷體" panose="03000509000000000000" pitchFamily="65" charset="-120"/>
              </a:rPr>
              <a:t>日之次日</a:t>
            </a:r>
            <a:r>
              <a:rPr kumimoji="0" lang="en-US" altLang="zh-TW" sz="2600" dirty="0" smtClean="0">
                <a:solidFill>
                  <a:srgbClr val="000000"/>
                </a:solidFill>
                <a:latin typeface="標楷體" panose="03000509000000000000" pitchFamily="65" charset="-120"/>
              </a:rPr>
              <a:t>(</a:t>
            </a:r>
            <a:r>
              <a:rPr kumimoji="0" lang="en-US" sz="2600" dirty="0" smtClean="0">
                <a:solidFill>
                  <a:srgbClr val="000000"/>
                </a:solidFill>
                <a:latin typeface="標楷體" panose="03000509000000000000" pitchFamily="65" charset="-120"/>
              </a:rPr>
              <a:t>103</a:t>
            </a:r>
            <a:r>
              <a:rPr kumimoji="0" lang="zh-TW" sz="2600" dirty="0" smtClean="0">
                <a:solidFill>
                  <a:srgbClr val="000000"/>
                </a:solidFill>
                <a:latin typeface="標楷體" panose="03000509000000000000" pitchFamily="65" charset="-120"/>
              </a:rPr>
              <a:t>年</a:t>
            </a:r>
            <a:r>
              <a:rPr kumimoji="0" lang="en-US" sz="2600" dirty="0" smtClean="0">
                <a:solidFill>
                  <a:srgbClr val="000000"/>
                </a:solidFill>
                <a:latin typeface="標楷體" panose="03000509000000000000" pitchFamily="65" charset="-120"/>
              </a:rPr>
              <a:t>1</a:t>
            </a:r>
            <a:r>
              <a:rPr kumimoji="0" lang="zh-TW" sz="2600" dirty="0" smtClean="0">
                <a:solidFill>
                  <a:srgbClr val="000000"/>
                </a:solidFill>
                <a:latin typeface="標楷體" panose="03000509000000000000" pitchFamily="65" charset="-120"/>
              </a:rPr>
              <a:t>月</a:t>
            </a:r>
            <a:r>
              <a:rPr kumimoji="0" lang="en-US" sz="2600" dirty="0" smtClean="0">
                <a:solidFill>
                  <a:srgbClr val="000000"/>
                </a:solidFill>
                <a:latin typeface="標楷體" panose="03000509000000000000" pitchFamily="65" charset="-120"/>
              </a:rPr>
              <a:t>2</a:t>
            </a:r>
            <a:r>
              <a:rPr kumimoji="0" lang="zh-TW" sz="2600" dirty="0" smtClean="0">
                <a:solidFill>
                  <a:srgbClr val="000000"/>
                </a:solidFill>
                <a:latin typeface="標楷體" panose="03000509000000000000" pitchFamily="65" charset="-120"/>
              </a:rPr>
              <a:t>日</a:t>
            </a:r>
            <a:r>
              <a:rPr kumimoji="0" lang="en-US" altLang="zh-TW" sz="2600" dirty="0" smtClean="0">
                <a:solidFill>
                  <a:srgbClr val="000000"/>
                </a:solidFill>
                <a:latin typeface="標楷體" panose="03000509000000000000" pitchFamily="65" charset="-120"/>
              </a:rPr>
              <a:t>)</a:t>
            </a:r>
            <a:r>
              <a:rPr kumimoji="0" lang="zh-TW" sz="2600" dirty="0" smtClean="0">
                <a:solidFill>
                  <a:srgbClr val="000000"/>
                </a:solidFill>
                <a:latin typeface="標楷體" panose="03000509000000000000" pitchFamily="65" charset="-120"/>
              </a:rPr>
              <a:t>以後取得</a:t>
            </a:r>
            <a:r>
              <a:rPr kumimoji="0" lang="zh-TW" altLang="en-US" sz="2600" dirty="0" smtClean="0">
                <a:solidFill>
                  <a:srgbClr val="000000"/>
                </a:solidFill>
                <a:latin typeface="標楷體" panose="03000509000000000000" pitchFamily="65" charset="-120"/>
              </a:rPr>
              <a:t>的房屋及土地</a:t>
            </a:r>
            <a:r>
              <a:rPr kumimoji="0" lang="en-US" altLang="zh-TW" sz="2600" dirty="0" smtClean="0">
                <a:solidFill>
                  <a:srgbClr val="000000"/>
                </a:solidFill>
                <a:latin typeface="標楷體" panose="03000509000000000000" pitchFamily="65" charset="-120"/>
              </a:rPr>
              <a:t>(</a:t>
            </a:r>
            <a:r>
              <a:rPr kumimoji="0" lang="zh-TW" altLang="en-US" sz="2600" dirty="0" smtClean="0">
                <a:solidFill>
                  <a:srgbClr val="000000"/>
                </a:solidFill>
                <a:latin typeface="標楷體" panose="03000509000000000000" pitchFamily="65" charset="-120"/>
              </a:rPr>
              <a:t>不包含依農業發展條例申請興建的農舍</a:t>
            </a:r>
            <a:r>
              <a:rPr kumimoji="0" lang="en-US" altLang="zh-TW" sz="2600" dirty="0" smtClean="0">
                <a:solidFill>
                  <a:srgbClr val="000000"/>
                </a:solidFill>
                <a:latin typeface="標楷體" panose="03000509000000000000" pitchFamily="65" charset="-120"/>
              </a:rPr>
              <a:t>)</a:t>
            </a:r>
            <a:r>
              <a:rPr kumimoji="0" lang="zh-TW" sz="2600" dirty="0" smtClean="0">
                <a:solidFill>
                  <a:srgbClr val="000000"/>
                </a:solidFill>
                <a:latin typeface="標楷體" panose="03000509000000000000" pitchFamily="65" charset="-120"/>
              </a:rPr>
              <a:t>，且</a:t>
            </a:r>
            <a:r>
              <a:rPr kumimoji="0" lang="zh-TW" altLang="en-US" sz="2600" dirty="0" smtClean="0">
                <a:solidFill>
                  <a:srgbClr val="000000"/>
                </a:solidFill>
                <a:latin typeface="標楷體" panose="03000509000000000000" pitchFamily="65" charset="-120"/>
              </a:rPr>
              <a:t>房屋及土地</a:t>
            </a:r>
            <a:r>
              <a:rPr kumimoji="0" lang="zh-TW" sz="2600" dirty="0" smtClean="0">
                <a:solidFill>
                  <a:srgbClr val="000000"/>
                </a:solidFill>
                <a:latin typeface="標楷體" panose="03000509000000000000" pitchFamily="65" charset="-120"/>
              </a:rPr>
              <a:t>持有期間在</a:t>
            </a:r>
            <a:r>
              <a:rPr kumimoji="0" lang="en-US" sz="2600" dirty="0" smtClean="0">
                <a:solidFill>
                  <a:srgbClr val="000000"/>
                </a:solidFill>
                <a:latin typeface="標楷體" panose="03000509000000000000" pitchFamily="65" charset="-120"/>
              </a:rPr>
              <a:t>2</a:t>
            </a:r>
            <a:r>
              <a:rPr kumimoji="0" lang="zh-TW" sz="2600" dirty="0" smtClean="0">
                <a:solidFill>
                  <a:srgbClr val="000000"/>
                </a:solidFill>
                <a:latin typeface="標楷體" panose="03000509000000000000" pitchFamily="65" charset="-120"/>
              </a:rPr>
              <a:t>年以內</a:t>
            </a:r>
            <a:r>
              <a:rPr kumimoji="0" lang="zh-TW" altLang="en-US" sz="2600" dirty="0" smtClean="0">
                <a:solidFill>
                  <a:srgbClr val="000000"/>
                </a:solidFill>
                <a:latin typeface="標楷體" panose="03000509000000000000" pitchFamily="65" charset="-120"/>
              </a:rPr>
              <a:t>者。</a:t>
            </a:r>
            <a:endParaRPr kumimoji="0" lang="en-US" altLang="zh-TW" sz="2600" dirty="0" smtClean="0">
              <a:solidFill>
                <a:srgbClr val="000000"/>
              </a:solidFill>
              <a:latin typeface="標楷體" panose="03000509000000000000" pitchFamily="65" charset="-120"/>
            </a:endParaRPr>
          </a:p>
          <a:p>
            <a:pPr lvl="2" algn="just" eaLnBrk="1" fontAlgn="auto" hangingPunct="1">
              <a:lnSpc>
                <a:spcPts val="2788"/>
              </a:lnSpc>
              <a:spcBef>
                <a:spcPts val="600"/>
              </a:spcBef>
              <a:spcAft>
                <a:spcPts val="0"/>
              </a:spcAft>
              <a:buClr>
                <a:srgbClr val="000000"/>
              </a:buClr>
              <a:buSzPct val="100000"/>
              <a:buFont typeface="Wingdings" panose="05000000000000000000" pitchFamily="2" charset="2"/>
              <a:buChar char=""/>
              <a:defRPr/>
            </a:pPr>
            <a:r>
              <a:rPr kumimoji="0" lang="zh-TW" sz="2600" b="1" u="sng" dirty="0" smtClean="0">
                <a:solidFill>
                  <a:srgbClr val="FF0000"/>
                </a:solidFill>
                <a:latin typeface="標楷體" panose="03000509000000000000" pitchFamily="65" charset="-120"/>
              </a:rPr>
              <a:t>個人</a:t>
            </a:r>
            <a:r>
              <a:rPr kumimoji="0" lang="en-US" altLang="zh-TW" sz="2600" b="1" dirty="0" smtClean="0">
                <a:solidFill>
                  <a:srgbClr val="0000FF"/>
                </a:solidFill>
                <a:latin typeface="標楷體" panose="03000509000000000000" pitchFamily="65" charset="-120"/>
              </a:rPr>
              <a:t>(</a:t>
            </a:r>
            <a:r>
              <a:rPr kumimoji="0" lang="zh-TW" altLang="en-US" sz="2600" b="1" dirty="0" smtClean="0">
                <a:solidFill>
                  <a:srgbClr val="0000FF"/>
                </a:solidFill>
                <a:latin typeface="標楷體" panose="03000509000000000000" pitchFamily="65" charset="-120"/>
              </a:rPr>
              <a:t>營利事業除外</a:t>
            </a:r>
            <a:r>
              <a:rPr kumimoji="0" lang="en-US" altLang="zh-TW" sz="2600" b="1" dirty="0" smtClean="0">
                <a:solidFill>
                  <a:srgbClr val="0000FF"/>
                </a:solidFill>
                <a:latin typeface="標楷體" panose="03000509000000000000" pitchFamily="65" charset="-120"/>
              </a:rPr>
              <a:t>)</a:t>
            </a:r>
            <a:r>
              <a:rPr kumimoji="0" lang="zh-TW" sz="2600" dirty="0" smtClean="0">
                <a:solidFill>
                  <a:srgbClr val="FF0000"/>
                </a:solidFill>
                <a:latin typeface="標楷體" panose="03000509000000000000" pitchFamily="65" charset="-120"/>
              </a:rPr>
              <a:t>於</a:t>
            </a:r>
            <a:r>
              <a:rPr kumimoji="0" lang="en-US" sz="2600" dirty="0" smtClean="0">
                <a:solidFill>
                  <a:srgbClr val="FF0000"/>
                </a:solidFill>
                <a:latin typeface="標楷體" panose="03000509000000000000" pitchFamily="65" charset="-120"/>
              </a:rPr>
              <a:t>105</a:t>
            </a:r>
            <a:r>
              <a:rPr kumimoji="0" lang="zh-TW" sz="2600" dirty="0" smtClean="0">
                <a:solidFill>
                  <a:srgbClr val="FF0000"/>
                </a:solidFill>
                <a:latin typeface="標楷體" panose="03000509000000000000" pitchFamily="65" charset="-120"/>
              </a:rPr>
              <a:t>年</a:t>
            </a:r>
            <a:r>
              <a:rPr kumimoji="0" lang="en-US" sz="2600" dirty="0" smtClean="0">
                <a:solidFill>
                  <a:srgbClr val="FF0000"/>
                </a:solidFill>
                <a:latin typeface="標楷體" panose="03000509000000000000" pitchFamily="65" charset="-120"/>
              </a:rPr>
              <a:t>1</a:t>
            </a:r>
            <a:r>
              <a:rPr kumimoji="0" lang="zh-TW" sz="2600" dirty="0" smtClean="0">
                <a:solidFill>
                  <a:srgbClr val="FF0000"/>
                </a:solidFill>
                <a:latin typeface="標楷體" panose="03000509000000000000" pitchFamily="65" charset="-120"/>
              </a:rPr>
              <a:t>月</a:t>
            </a:r>
            <a:r>
              <a:rPr kumimoji="0" lang="en-US" sz="2600" dirty="0" smtClean="0">
                <a:solidFill>
                  <a:srgbClr val="FF0000"/>
                </a:solidFill>
                <a:latin typeface="標楷體" panose="03000509000000000000" pitchFamily="65" charset="-120"/>
              </a:rPr>
              <a:t>1</a:t>
            </a:r>
            <a:r>
              <a:rPr kumimoji="0" lang="zh-TW" sz="2600" dirty="0" smtClean="0">
                <a:solidFill>
                  <a:srgbClr val="FF0000"/>
                </a:solidFill>
                <a:latin typeface="標楷體" panose="03000509000000000000" pitchFamily="65" charset="-120"/>
              </a:rPr>
              <a:t>日以後取得以設定地上權方式之房屋使用權</a:t>
            </a:r>
            <a:r>
              <a:rPr kumimoji="0" lang="zh-TW" altLang="en-US" sz="2600" dirty="0" smtClean="0">
                <a:solidFill>
                  <a:srgbClr val="FF0000"/>
                </a:solidFill>
                <a:latin typeface="標楷體" panose="03000509000000000000" pitchFamily="65" charset="-120"/>
              </a:rPr>
              <a:t>。</a:t>
            </a:r>
            <a:endParaRPr kumimoji="0" lang="en-US" sz="2600" dirty="0" smtClean="0">
              <a:solidFill>
                <a:srgbClr val="FF0000"/>
              </a:solidFill>
              <a:latin typeface="標楷體" panose="03000509000000000000" pitchFamily="65" charset="-120"/>
            </a:endParaRPr>
          </a:p>
          <a:p>
            <a:pPr algn="just" eaLnBrk="1" fontAlgn="auto" hangingPunct="1">
              <a:lnSpc>
                <a:spcPts val="2788"/>
              </a:lnSpc>
              <a:spcBef>
                <a:spcPts val="800"/>
              </a:spcBef>
              <a:spcAft>
                <a:spcPts val="0"/>
              </a:spcAft>
              <a:buClr>
                <a:srgbClr val="000000"/>
              </a:buClr>
              <a:buSzPct val="100000"/>
              <a:buFont typeface="Wingdings" panose="05000000000000000000" pitchFamily="2" charset="2"/>
              <a:buChar char="n"/>
              <a:defRPr/>
            </a:pPr>
            <a:r>
              <a:rPr kumimoji="0" lang="zh-TW" sz="2800" b="1" dirty="0" smtClean="0">
                <a:solidFill>
                  <a:srgbClr val="000000"/>
                </a:solidFill>
                <a:latin typeface="標楷體" panose="03000509000000000000" pitchFamily="65" charset="-120"/>
              </a:rPr>
              <a:t>土地不再免所得稅</a:t>
            </a:r>
            <a:r>
              <a:rPr kumimoji="0" lang="zh-TW" sz="2800" dirty="0" smtClean="0">
                <a:solidFill>
                  <a:srgbClr val="000000"/>
                </a:solidFill>
                <a:latin typeface="標楷體" panose="03000509000000000000" pitchFamily="65" charset="-120"/>
              </a:rPr>
              <a:t>。</a:t>
            </a:r>
            <a:endParaRPr kumimoji="0" lang="en-US" sz="2800" dirty="0" smtClean="0">
              <a:solidFill>
                <a:srgbClr val="000000"/>
              </a:solidFill>
              <a:latin typeface="標楷體" panose="03000509000000000000" pitchFamily="65" charset="-120"/>
            </a:endParaRPr>
          </a:p>
          <a:p>
            <a:pPr algn="just" eaLnBrk="1" fontAlgn="auto" hangingPunct="1">
              <a:lnSpc>
                <a:spcPts val="2788"/>
              </a:lnSpc>
              <a:spcBef>
                <a:spcPts val="800"/>
              </a:spcBef>
              <a:spcAft>
                <a:spcPts val="0"/>
              </a:spcAft>
              <a:buClr>
                <a:srgbClr val="000000"/>
              </a:buClr>
              <a:buSzPct val="100000"/>
              <a:buFont typeface="Wingdings" panose="05000000000000000000" pitchFamily="2" charset="2"/>
              <a:buChar char="n"/>
              <a:defRPr/>
            </a:pPr>
            <a:r>
              <a:rPr kumimoji="0" lang="zh-TW" sz="2800" b="1" dirty="0" smtClean="0">
                <a:solidFill>
                  <a:srgbClr val="000000"/>
                </a:solidFill>
                <a:latin typeface="標楷體" panose="03000509000000000000" pitchFamily="65" charset="-120"/>
              </a:rPr>
              <a:t>農舍不適用新制仍按現制課稅</a:t>
            </a:r>
            <a:r>
              <a:rPr kumimoji="0" lang="zh-TW" sz="2800" dirty="0" smtClean="0">
                <a:solidFill>
                  <a:srgbClr val="000000"/>
                </a:solidFill>
                <a:latin typeface="標楷體" panose="03000509000000000000" pitchFamily="65" charset="-120"/>
              </a:rPr>
              <a:t>。</a:t>
            </a:r>
            <a:endParaRPr kumimoji="0" lang="en-US" sz="2800" dirty="0" smtClean="0">
              <a:solidFill>
                <a:srgbClr val="000000"/>
              </a:solidFill>
              <a:latin typeface="標楷體" panose="03000509000000000000" pitchFamily="65" charset="-120"/>
            </a:endParaRPr>
          </a:p>
          <a:p>
            <a:pPr algn="just" eaLnBrk="1" fontAlgn="auto" hangingPunct="1">
              <a:lnSpc>
                <a:spcPts val="2788"/>
              </a:lnSpc>
              <a:spcBef>
                <a:spcPts val="800"/>
              </a:spcBef>
              <a:spcAft>
                <a:spcPts val="0"/>
              </a:spcAft>
              <a:buClr>
                <a:srgbClr val="000000"/>
              </a:buClr>
              <a:buSzPct val="100000"/>
              <a:buFont typeface="Wingdings" panose="05000000000000000000" pitchFamily="2" charset="2"/>
              <a:buChar char="n"/>
              <a:defRPr/>
            </a:pPr>
            <a:r>
              <a:rPr kumimoji="0" lang="zh-TW" sz="2800" b="1" dirty="0" smtClean="0">
                <a:solidFill>
                  <a:srgbClr val="000000"/>
                </a:solidFill>
                <a:latin typeface="標楷體" panose="03000509000000000000" pitchFamily="65" charset="-120"/>
              </a:rPr>
              <a:t>不適用新制者仍適用現行課稅規定</a:t>
            </a:r>
            <a:r>
              <a:rPr kumimoji="0" lang="zh-TW" sz="2800" dirty="0" smtClean="0">
                <a:solidFill>
                  <a:srgbClr val="000000"/>
                </a:solidFill>
                <a:latin typeface="標楷體" panose="03000509000000000000" pitchFamily="65" charset="-120"/>
              </a:rPr>
              <a:t>。</a:t>
            </a:r>
            <a:endParaRPr kumimoji="0" lang="zh-TW" sz="3100" dirty="0" smtClean="0">
              <a:solidFill>
                <a:srgbClr val="000000"/>
              </a:solidFill>
              <a:latin typeface="標楷體" panose="03000509000000000000" pitchFamily="65" charset="-120"/>
            </a:endParaRPr>
          </a:p>
          <a:p>
            <a:pPr indent="-455613" eaLnBrk="1" fontAlgn="auto" hangingPunct="1">
              <a:lnSpc>
                <a:spcPts val="2500"/>
              </a:lnSpc>
              <a:spcBef>
                <a:spcPts val="800"/>
              </a:spcBef>
              <a:spcAft>
                <a:spcPts val="0"/>
              </a:spcAft>
              <a:buSzPct val="100000"/>
              <a:defRPr/>
            </a:pPr>
            <a:endParaRPr kumimoji="0" lang="zh-TW" sz="3100" dirty="0" smtClean="0">
              <a:solidFill>
                <a:srgbClr val="000000"/>
              </a:solidFill>
              <a:latin typeface="標楷體" panose="03000509000000000000" pitchFamily="65" charset="-120"/>
            </a:endParaRPr>
          </a:p>
        </p:txBody>
      </p:sp>
      <p:sp>
        <p:nvSpPr>
          <p:cNvPr id="158724" name="Text Box 3"/>
          <p:cNvSpPr txBox="1">
            <a:spLocks noChangeArrowheads="1"/>
          </p:cNvSpPr>
          <p:nvPr/>
        </p:nvSpPr>
        <p:spPr bwMode="auto">
          <a:xfrm>
            <a:off x="7956550" y="6308725"/>
            <a:ext cx="863600" cy="288925"/>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7D2211D8-7BC4-424E-A3D5-0BC405FFAE68}"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13</a:t>
            </a:fld>
            <a:endParaRPr kumimoji="0" lang="en-US" altLang="zh-TW" sz="1600" b="1" i="1">
              <a:solidFill>
                <a:srgbClr val="000000"/>
              </a:solidFill>
              <a:latin typeface="Calibri"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Text Box 1"/>
          <p:cNvSpPr txBox="1">
            <a:spLocks noChangeArrowheads="1"/>
          </p:cNvSpPr>
          <p:nvPr/>
        </p:nvSpPr>
        <p:spPr bwMode="auto">
          <a:xfrm>
            <a:off x="722313" y="260350"/>
            <a:ext cx="7770812" cy="1433513"/>
          </a:xfrm>
          <a:prstGeom prst="rect">
            <a:avLst/>
          </a:prstGeom>
          <a:noFill/>
          <a:ln w="9525">
            <a:noFill/>
            <a:round/>
            <a:headEnd/>
            <a:tailEnd/>
          </a:ln>
        </p:spPr>
        <p:txBody>
          <a:bodyPr lIns="0" tIns="0" rIns="0" bIns="0" anchor="ctr"/>
          <a:lstStyle/>
          <a:p>
            <a:pPr algn="ct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3000" b="1">
                <a:solidFill>
                  <a:srgbClr val="000000"/>
                </a:solidFill>
                <a:latin typeface="標楷體" pitchFamily="65" charset="-120"/>
              </a:rPr>
              <a:t>取得以設定地上權方式之房屋使用權</a:t>
            </a:r>
            <a:endParaRPr kumimoji="0" lang="en-US" altLang="zh-TW" sz="3000" b="1">
              <a:solidFill>
                <a:srgbClr val="000000"/>
              </a:solidFill>
              <a:latin typeface="標楷體" pitchFamily="65" charset="-120"/>
            </a:endParaRPr>
          </a:p>
        </p:txBody>
      </p:sp>
      <p:sp>
        <p:nvSpPr>
          <p:cNvPr id="160771" name="Text Box 2"/>
          <p:cNvSpPr txBox="1">
            <a:spLocks noChangeArrowheads="1"/>
          </p:cNvSpPr>
          <p:nvPr/>
        </p:nvSpPr>
        <p:spPr bwMode="auto">
          <a:xfrm>
            <a:off x="8243888" y="6453188"/>
            <a:ext cx="649287" cy="404812"/>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0E2DCCA8-1979-4A7A-A11C-7DF5465A4556}"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14</a:t>
            </a:fld>
            <a:endParaRPr kumimoji="0" lang="en-US" altLang="zh-TW" sz="1600" b="1" i="1">
              <a:solidFill>
                <a:srgbClr val="000000"/>
              </a:solidFill>
              <a:latin typeface="Calibri" pitchFamily="34" charset="0"/>
            </a:endParaRPr>
          </a:p>
        </p:txBody>
      </p:sp>
      <p:grpSp>
        <p:nvGrpSpPr>
          <p:cNvPr id="160772" name="Group 3"/>
          <p:cNvGrpSpPr>
            <a:grpSpLocks/>
          </p:cNvGrpSpPr>
          <p:nvPr/>
        </p:nvGrpSpPr>
        <p:grpSpPr bwMode="auto">
          <a:xfrm>
            <a:off x="341313" y="3760788"/>
            <a:ext cx="6081712" cy="2413000"/>
            <a:chOff x="215" y="2369"/>
            <a:chExt cx="3831" cy="1520"/>
          </a:xfrm>
        </p:grpSpPr>
        <p:pic>
          <p:nvPicPr>
            <p:cNvPr id="160782" name="Picture 4"/>
            <p:cNvPicPr>
              <a:picLocks noChangeAspect="1" noChangeArrowheads="1"/>
            </p:cNvPicPr>
            <p:nvPr/>
          </p:nvPicPr>
          <p:blipFill>
            <a:blip r:embed="rId3" cstate="print"/>
            <a:srcRect/>
            <a:stretch>
              <a:fillRect/>
            </a:stretch>
          </p:blipFill>
          <p:spPr bwMode="auto">
            <a:xfrm>
              <a:off x="215" y="2369"/>
              <a:ext cx="3831" cy="1520"/>
            </a:xfrm>
            <a:prstGeom prst="rect">
              <a:avLst/>
            </a:prstGeom>
            <a:noFill/>
            <a:ln w="9525">
              <a:noFill/>
              <a:round/>
              <a:headEnd/>
              <a:tailEnd/>
            </a:ln>
          </p:spPr>
        </p:pic>
        <p:sp>
          <p:nvSpPr>
            <p:cNvPr id="160783" name="Text Box 5"/>
            <p:cNvSpPr txBox="1">
              <a:spLocks noChangeArrowheads="1"/>
            </p:cNvSpPr>
            <p:nvPr/>
          </p:nvSpPr>
          <p:spPr bwMode="auto">
            <a:xfrm>
              <a:off x="249" y="3476"/>
              <a:ext cx="2679" cy="365"/>
            </a:xfrm>
            <a:prstGeom prst="rect">
              <a:avLst/>
            </a:prstGeom>
            <a:noFill/>
            <a:ln w="9525">
              <a:noFill/>
              <a:round/>
              <a:headEnd/>
              <a:tailEnd/>
            </a:ln>
          </p:spPr>
          <p:txBody>
            <a:bodyPr wrap="none" anchor="ctr"/>
            <a:lstStyle/>
            <a:p>
              <a:pPr eaLnBrk="1" hangingPunct="1"/>
              <a:endParaRPr kumimoji="0" lang="zh-TW" altLang="en-US">
                <a:latin typeface="Calibri" pitchFamily="34" charset="0"/>
              </a:endParaRPr>
            </a:p>
          </p:txBody>
        </p:sp>
      </p:grpSp>
      <p:pic>
        <p:nvPicPr>
          <p:cNvPr id="160773" name="Picture 6"/>
          <p:cNvPicPr>
            <a:picLocks noChangeAspect="1" noChangeArrowheads="1"/>
          </p:cNvPicPr>
          <p:nvPr/>
        </p:nvPicPr>
        <p:blipFill>
          <a:blip r:embed="rId4" cstate="print"/>
          <a:srcRect/>
          <a:stretch>
            <a:fillRect/>
          </a:stretch>
        </p:blipFill>
        <p:spPr bwMode="auto">
          <a:xfrm>
            <a:off x="2401888" y="1689100"/>
            <a:ext cx="2182812" cy="2974975"/>
          </a:xfrm>
          <a:prstGeom prst="rect">
            <a:avLst/>
          </a:prstGeom>
          <a:noFill/>
          <a:ln w="9525">
            <a:noFill/>
            <a:round/>
            <a:headEnd/>
            <a:tailEnd/>
          </a:ln>
        </p:spPr>
      </p:pic>
      <p:cxnSp>
        <p:nvCxnSpPr>
          <p:cNvPr id="160774" name="AutoShape 7"/>
          <p:cNvCxnSpPr>
            <a:cxnSpLocks noChangeShapeType="1"/>
          </p:cNvCxnSpPr>
          <p:nvPr/>
        </p:nvCxnSpPr>
        <p:spPr bwMode="auto">
          <a:xfrm>
            <a:off x="5076825" y="5341938"/>
            <a:ext cx="863600" cy="1587"/>
          </a:xfrm>
          <a:prstGeom prst="straightConnector1">
            <a:avLst/>
          </a:prstGeom>
          <a:noFill/>
          <a:ln w="38160" cap="sq">
            <a:solidFill>
              <a:srgbClr val="2E2ECB"/>
            </a:solidFill>
            <a:miter lim="800000"/>
            <a:headEnd/>
            <a:tailEnd type="triangle" w="med" len="med"/>
          </a:ln>
        </p:spPr>
      </p:cxnSp>
      <p:sp>
        <p:nvSpPr>
          <p:cNvPr id="160775" name="AutoShape 8"/>
          <p:cNvSpPr>
            <a:spLocks/>
          </p:cNvSpPr>
          <p:nvPr/>
        </p:nvSpPr>
        <p:spPr bwMode="auto">
          <a:xfrm>
            <a:off x="5940425" y="4797425"/>
            <a:ext cx="144463" cy="1223963"/>
          </a:xfrm>
          <a:prstGeom prst="leftBrace">
            <a:avLst>
              <a:gd name="adj1" fmla="val 8316"/>
              <a:gd name="adj2" fmla="val 50000"/>
            </a:avLst>
          </a:prstGeom>
          <a:noFill/>
          <a:ln w="9360" cap="sq">
            <a:solidFill>
              <a:srgbClr val="000000"/>
            </a:solidFill>
            <a:miter lim="800000"/>
            <a:headEnd/>
            <a:tailEnd/>
          </a:ln>
        </p:spPr>
        <p:txBody>
          <a:bodyPr wrap="none" anchor="ctr"/>
          <a:lstStyle/>
          <a:p>
            <a:pPr eaLnBrk="1" hangingPunct="1"/>
            <a:endParaRPr kumimoji="0" lang="zh-TW" altLang="en-US">
              <a:latin typeface="Calibri" pitchFamily="34" charset="0"/>
            </a:endParaRPr>
          </a:p>
        </p:txBody>
      </p:sp>
      <p:sp>
        <p:nvSpPr>
          <p:cNvPr id="160776" name="Text Box 9"/>
          <p:cNvSpPr txBox="1">
            <a:spLocks noChangeArrowheads="1"/>
          </p:cNvSpPr>
          <p:nvPr/>
        </p:nvSpPr>
        <p:spPr bwMode="auto">
          <a:xfrm>
            <a:off x="6084888" y="4652963"/>
            <a:ext cx="2663825" cy="1465262"/>
          </a:xfrm>
          <a:prstGeom prst="rect">
            <a:avLst/>
          </a:prstGeom>
          <a:noFill/>
          <a:ln w="9525">
            <a:noFill/>
            <a:round/>
            <a:headEnd/>
            <a:tailEnd/>
          </a:ln>
        </p:spPr>
        <p:txBody>
          <a:bodyPr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a:solidFill>
                  <a:srgbClr val="000000"/>
                </a:solidFill>
                <a:latin typeface="標楷體" pitchFamily="65" charset="-120"/>
                <a:ea typeface="標楷體" pitchFamily="65" charset="-120"/>
              </a:rPr>
              <a:t>土地所有權人：政府</a:t>
            </a:r>
          </a:p>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a:solidFill>
                  <a:srgbClr val="000000"/>
                </a:solidFill>
                <a:latin typeface="標楷體" pitchFamily="65" charset="-120"/>
                <a:ea typeface="標楷體" pitchFamily="65" charset="-120"/>
              </a:rPr>
              <a:t>地上權人：開發商</a:t>
            </a:r>
          </a:p>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a:solidFill>
                  <a:srgbClr val="000000"/>
                </a:solidFill>
                <a:latin typeface="標楷體" pitchFamily="65" charset="-120"/>
                <a:ea typeface="標楷體" pitchFamily="65" charset="-120"/>
              </a:rPr>
              <a:t>*政府與地上權人約定地上權期限，期滿應歸還土地及移轉建物。</a:t>
            </a:r>
          </a:p>
        </p:txBody>
      </p:sp>
      <p:cxnSp>
        <p:nvCxnSpPr>
          <p:cNvPr id="160777" name="AutoShape 10"/>
          <p:cNvCxnSpPr>
            <a:cxnSpLocks noChangeShapeType="1"/>
          </p:cNvCxnSpPr>
          <p:nvPr/>
        </p:nvCxnSpPr>
        <p:spPr bwMode="auto">
          <a:xfrm>
            <a:off x="4211638" y="2597150"/>
            <a:ext cx="1223962" cy="1588"/>
          </a:xfrm>
          <a:prstGeom prst="straightConnector1">
            <a:avLst/>
          </a:prstGeom>
          <a:noFill/>
          <a:ln w="38160" cap="sq">
            <a:solidFill>
              <a:srgbClr val="2E2ECB"/>
            </a:solidFill>
            <a:miter lim="800000"/>
            <a:headEnd/>
            <a:tailEnd type="triangle" w="med" len="med"/>
          </a:ln>
        </p:spPr>
      </p:cxnSp>
      <p:sp>
        <p:nvSpPr>
          <p:cNvPr id="160778" name="AutoShape 11"/>
          <p:cNvSpPr>
            <a:spLocks/>
          </p:cNvSpPr>
          <p:nvPr/>
        </p:nvSpPr>
        <p:spPr bwMode="auto">
          <a:xfrm>
            <a:off x="5435600" y="1947863"/>
            <a:ext cx="144463" cy="1296987"/>
          </a:xfrm>
          <a:prstGeom prst="leftBrace">
            <a:avLst>
              <a:gd name="adj1" fmla="val 8313"/>
              <a:gd name="adj2" fmla="val 50000"/>
            </a:avLst>
          </a:prstGeom>
          <a:noFill/>
          <a:ln w="9360" cap="sq">
            <a:solidFill>
              <a:srgbClr val="000000"/>
            </a:solidFill>
            <a:miter lim="800000"/>
            <a:headEnd/>
            <a:tailEnd/>
          </a:ln>
        </p:spPr>
        <p:txBody>
          <a:bodyPr wrap="none" anchor="ctr"/>
          <a:lstStyle/>
          <a:p>
            <a:pPr eaLnBrk="1" hangingPunct="1"/>
            <a:endParaRPr kumimoji="0" lang="zh-TW" altLang="en-US">
              <a:latin typeface="Calibri" pitchFamily="34" charset="0"/>
            </a:endParaRPr>
          </a:p>
        </p:txBody>
      </p:sp>
      <p:sp>
        <p:nvSpPr>
          <p:cNvPr id="160779" name="Text Box 12"/>
          <p:cNvSpPr txBox="1">
            <a:spLocks noChangeArrowheads="1"/>
          </p:cNvSpPr>
          <p:nvPr/>
        </p:nvSpPr>
        <p:spPr bwMode="auto">
          <a:xfrm>
            <a:off x="5572125" y="1844675"/>
            <a:ext cx="3176588" cy="1465263"/>
          </a:xfrm>
          <a:prstGeom prst="rect">
            <a:avLst/>
          </a:prstGeom>
          <a:noFill/>
          <a:ln w="9525">
            <a:noFill/>
            <a:round/>
            <a:headEnd/>
            <a:tailEnd/>
          </a:ln>
        </p:spPr>
        <p:txBody>
          <a:bodyPr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a:solidFill>
                  <a:srgbClr val="000000"/>
                </a:solidFill>
                <a:latin typeface="標楷體" pitchFamily="65" charset="-120"/>
                <a:ea typeface="標楷體" pitchFamily="65" charset="-120"/>
              </a:rPr>
              <a:t>建物所有權人：開發商</a:t>
            </a:r>
          </a:p>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a:solidFill>
                  <a:srgbClr val="000000"/>
                </a:solidFill>
                <a:latin typeface="標楷體" pitchFamily="65" charset="-120"/>
                <a:ea typeface="標楷體" pitchFamily="65" charset="-120"/>
              </a:rPr>
              <a:t>建物使用權人：買受人</a:t>
            </a:r>
          </a:p>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a:solidFill>
                  <a:srgbClr val="000000"/>
                </a:solidFill>
                <a:latin typeface="標楷體" pitchFamily="65" charset="-120"/>
                <a:ea typeface="標楷體" pitchFamily="65" charset="-120"/>
              </a:rPr>
              <a:t>*開發商與使用權買受人約定使用權期限</a:t>
            </a:r>
            <a:r>
              <a:rPr kumimoji="0" lang="en-US" altLang="zh-TW">
                <a:solidFill>
                  <a:srgbClr val="000000"/>
                </a:solidFill>
                <a:latin typeface="標楷體" pitchFamily="65" charset="-120"/>
                <a:ea typeface="標楷體" pitchFamily="65" charset="-120"/>
              </a:rPr>
              <a:t>(</a:t>
            </a:r>
            <a:r>
              <a:rPr kumimoji="0" lang="zh-TW" altLang="zh-TW">
                <a:solidFill>
                  <a:srgbClr val="000000"/>
                </a:solidFill>
                <a:latin typeface="標楷體" pitchFamily="65" charset="-120"/>
                <a:ea typeface="標楷體" pitchFamily="65" charset="-120"/>
              </a:rPr>
              <a:t>與地上權期限大致相同</a:t>
            </a:r>
            <a:r>
              <a:rPr kumimoji="0" lang="en-US" altLang="zh-TW">
                <a:solidFill>
                  <a:srgbClr val="000000"/>
                </a:solidFill>
                <a:latin typeface="標楷體" pitchFamily="65" charset="-120"/>
                <a:ea typeface="標楷體" pitchFamily="65" charset="-120"/>
              </a:rPr>
              <a:t>)</a:t>
            </a:r>
            <a:r>
              <a:rPr kumimoji="0" lang="zh-TW" altLang="zh-TW">
                <a:solidFill>
                  <a:srgbClr val="000000"/>
                </a:solidFill>
                <a:latin typeface="標楷體" pitchFamily="65" charset="-120"/>
                <a:ea typeface="標楷體" pitchFamily="65" charset="-120"/>
              </a:rPr>
              <a:t>，期滿應歸還建物。</a:t>
            </a:r>
          </a:p>
        </p:txBody>
      </p:sp>
      <p:sp>
        <p:nvSpPr>
          <p:cNvPr id="160780" name="Text Box 13"/>
          <p:cNvSpPr txBox="1">
            <a:spLocks noChangeArrowheads="1"/>
          </p:cNvSpPr>
          <p:nvPr/>
        </p:nvSpPr>
        <p:spPr bwMode="auto">
          <a:xfrm>
            <a:off x="1044575" y="4818063"/>
            <a:ext cx="3529013" cy="1557337"/>
          </a:xfrm>
          <a:prstGeom prst="rect">
            <a:avLst/>
          </a:prstGeom>
          <a:noFill/>
          <a:ln w="9525">
            <a:noFill/>
            <a:round/>
            <a:headEnd/>
            <a:tailEnd/>
          </a:ln>
        </p:spPr>
        <p:txBody>
          <a:bodyPr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3600" b="1">
                <a:solidFill>
                  <a:srgbClr val="0000CC"/>
                </a:solidFill>
                <a:latin typeface="Calibri" pitchFamily="34" charset="0"/>
              </a:rPr>
              <a:t>國有非公用土地</a:t>
            </a:r>
          </a:p>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en-US" altLang="zh-TW" sz="2000" b="1">
              <a:solidFill>
                <a:srgbClr val="0000CC"/>
              </a:solidFill>
              <a:latin typeface="Calibri" pitchFamily="34" charset="0"/>
            </a:endParaRPr>
          </a:p>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000" b="1">
                <a:solidFill>
                  <a:srgbClr val="0000CC"/>
                </a:solidFill>
                <a:latin typeface="Calibri" pitchFamily="34" charset="0"/>
              </a:rPr>
              <a:t>(</a:t>
            </a:r>
            <a:r>
              <a:rPr kumimoji="0" lang="zh-TW" altLang="zh-TW" sz="2000" b="1">
                <a:solidFill>
                  <a:srgbClr val="0000CC"/>
                </a:solidFill>
                <a:latin typeface="Calibri" pitchFamily="34" charset="0"/>
              </a:rPr>
              <a:t>政府將地上權設定予開發商</a:t>
            </a:r>
            <a:r>
              <a:rPr kumimoji="0" lang="en-US" altLang="zh-TW" sz="2000" b="1">
                <a:solidFill>
                  <a:srgbClr val="0000CC"/>
                </a:solidFill>
                <a:latin typeface="Calibri" pitchFamily="34" charset="0"/>
              </a:rPr>
              <a:t>)</a:t>
            </a:r>
          </a:p>
        </p:txBody>
      </p:sp>
      <p:sp>
        <p:nvSpPr>
          <p:cNvPr id="160781" name="Text Box 14"/>
          <p:cNvSpPr txBox="1">
            <a:spLocks noChangeArrowheads="1"/>
          </p:cNvSpPr>
          <p:nvPr/>
        </p:nvSpPr>
        <p:spPr bwMode="auto">
          <a:xfrm>
            <a:off x="2447925" y="2814638"/>
            <a:ext cx="2052638" cy="1557337"/>
          </a:xfrm>
          <a:prstGeom prst="rect">
            <a:avLst/>
          </a:prstGeom>
          <a:noFill/>
          <a:ln w="9525">
            <a:noFill/>
            <a:round/>
            <a:headEnd/>
            <a:tailEnd/>
          </a:ln>
        </p:spPr>
        <p:txBody>
          <a:bodyPr lIns="90000" tIns="46800" rIns="90000" bIns="46800">
            <a:spAutoFit/>
          </a:bodyP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3600" b="1">
                <a:solidFill>
                  <a:srgbClr val="0000CC"/>
                </a:solidFill>
                <a:latin typeface="Calibri" pitchFamily="34" charset="0"/>
              </a:rPr>
              <a:t>建物</a:t>
            </a:r>
          </a:p>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000" b="1">
                <a:solidFill>
                  <a:srgbClr val="0000CC"/>
                </a:solidFill>
                <a:latin typeface="Calibri" pitchFamily="34" charset="0"/>
              </a:rPr>
              <a:t>(</a:t>
            </a:r>
            <a:r>
              <a:rPr kumimoji="0" lang="zh-TW" altLang="zh-TW" sz="2000" b="1">
                <a:solidFill>
                  <a:srgbClr val="0000CC"/>
                </a:solidFill>
                <a:latin typeface="Calibri" pitchFamily="34" charset="0"/>
              </a:rPr>
              <a:t>開發商興建，</a:t>
            </a:r>
          </a:p>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2000" b="1">
                <a:solidFill>
                  <a:srgbClr val="0000CC"/>
                </a:solidFill>
                <a:latin typeface="Calibri" pitchFamily="34" charset="0"/>
              </a:rPr>
              <a:t>為建物所有權人</a:t>
            </a:r>
            <a:r>
              <a:rPr kumimoji="0" lang="en-US" altLang="zh-TW" sz="2000" b="1">
                <a:solidFill>
                  <a:srgbClr val="0000CC"/>
                </a:solidFill>
                <a:latin typeface="Calibri" pitchFamily="34" charset="0"/>
              </a:rPr>
              <a:t>)</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Text Box 1"/>
          <p:cNvSpPr txBox="1">
            <a:spLocks noChangeArrowheads="1"/>
          </p:cNvSpPr>
          <p:nvPr/>
        </p:nvSpPr>
        <p:spPr bwMode="auto">
          <a:xfrm>
            <a:off x="539750" y="620713"/>
            <a:ext cx="8064500" cy="5616575"/>
          </a:xfrm>
          <a:prstGeom prst="rect">
            <a:avLst/>
          </a:prstGeom>
          <a:noFill/>
          <a:ln w="9525">
            <a:noFill/>
            <a:round/>
            <a:headEnd/>
            <a:tailEnd/>
          </a:ln>
        </p:spPr>
        <p:txBody>
          <a:bodyPr lIns="0" tIns="20160" rIns="0" bIns="0"/>
          <a:lstStyle/>
          <a:p>
            <a:pPr marL="563563" lvl="1" indent="-457200" defTabSz="449263" eaLnBrk="1" hangingPunct="1">
              <a:lnSpc>
                <a:spcPct val="120000"/>
              </a:lnSpc>
              <a:spcBef>
                <a:spcPts val="400"/>
              </a:spcBef>
              <a:buClr>
                <a:srgbClr val="000000"/>
              </a:buClr>
              <a:buSzPct val="68000"/>
              <a:buFont typeface="Wingdings" pitchFamily="2" charset="2"/>
              <a:buChar char="n"/>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pPr>
            <a:r>
              <a:rPr kumimoji="0" lang="zh-TW" altLang="en-US" sz="3000" u="sng">
                <a:solidFill>
                  <a:srgbClr val="000000"/>
                </a:solidFill>
                <a:latin typeface="Times New Roman" pitchFamily="18" charset="0"/>
                <a:ea typeface="標楷體" pitchFamily="65" charset="-120"/>
              </a:rPr>
              <a:t>農舍</a:t>
            </a:r>
            <a:r>
              <a:rPr kumimoji="0" lang="zh-TW" altLang="en-US" sz="3000">
                <a:solidFill>
                  <a:srgbClr val="000000"/>
                </a:solidFill>
                <a:latin typeface="Times New Roman" pitchFamily="18" charset="0"/>
                <a:ea typeface="標楷體" pitchFamily="65" charset="-120"/>
              </a:rPr>
              <a:t>：個人及營利事業出售依農業發展條例申請興建的農舍，不論何時取得、出售，均按舊制規定，僅就房屋部分計算財產交易所得，課徵綜合所得稅。</a:t>
            </a:r>
            <a:endParaRPr kumimoji="0" lang="en-US" altLang="zh-TW" sz="3000">
              <a:solidFill>
                <a:srgbClr val="000000"/>
              </a:solidFill>
              <a:latin typeface="Times New Roman" pitchFamily="18" charset="0"/>
              <a:ea typeface="標楷體" pitchFamily="65" charset="-120"/>
            </a:endParaRPr>
          </a:p>
        </p:txBody>
      </p:sp>
      <p:sp>
        <p:nvSpPr>
          <p:cNvPr id="162819" name="Text Box 2"/>
          <p:cNvSpPr txBox="1">
            <a:spLocks noChangeArrowheads="1"/>
          </p:cNvSpPr>
          <p:nvPr/>
        </p:nvSpPr>
        <p:spPr bwMode="auto">
          <a:xfrm>
            <a:off x="8243888" y="6237288"/>
            <a:ext cx="649287" cy="431800"/>
          </a:xfrm>
          <a:prstGeom prst="rect">
            <a:avLst/>
          </a:prstGeom>
          <a:noFill/>
          <a:ln w="9525">
            <a:noFill/>
            <a:round/>
            <a:headEnd/>
            <a:tailEnd/>
          </a:ln>
        </p:spPr>
        <p:txBody>
          <a:bodyPr lIns="90000" tIns="46800" rIns="90000" bIns="46800"/>
          <a:lstStyle/>
          <a:p>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70F4C6C6-2F0E-4289-A323-C2CB0AC9F7AA}" type="slidenum">
              <a:rPr kumimoji="0" lang="en-US" altLang="zh-TW" sz="1400" b="1" i="1">
                <a:solidFill>
                  <a:srgbClr val="000000"/>
                </a:solidFill>
                <a:latin typeface="Tahoma" pitchFamily="34" charset="0"/>
              </a:rPr>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15</a:t>
            </a:fld>
            <a:endParaRPr kumimoji="0" lang="en-US" altLang="zh-TW" sz="1400" b="1" i="1">
              <a:solidFill>
                <a:srgbClr val="000000"/>
              </a:solidFill>
              <a:latin typeface="Tahoma"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Oval 1"/>
          <p:cNvSpPr>
            <a:spLocks noChangeArrowheads="1"/>
          </p:cNvSpPr>
          <p:nvPr/>
        </p:nvSpPr>
        <p:spPr bwMode="auto">
          <a:xfrm>
            <a:off x="2073275" y="1412875"/>
            <a:ext cx="5235575" cy="5256213"/>
          </a:xfrm>
          <a:prstGeom prst="ellipse">
            <a:avLst/>
          </a:prstGeom>
          <a:solidFill>
            <a:srgbClr val="D2D2F4"/>
          </a:solidFill>
          <a:ln w="25560" cap="sq">
            <a:solidFill>
              <a:srgbClr val="FFFFFF"/>
            </a:solidFill>
            <a:miter lim="800000"/>
            <a:headEnd/>
            <a:tailEnd/>
          </a:ln>
        </p:spPr>
        <p:txBody>
          <a:bodyPr wrap="none"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sp>
        <p:nvSpPr>
          <p:cNvPr id="164867" name="Text Box 2"/>
          <p:cNvSpPr txBox="1">
            <a:spLocks noChangeArrowheads="1"/>
          </p:cNvSpPr>
          <p:nvPr/>
        </p:nvSpPr>
        <p:spPr bwMode="auto">
          <a:xfrm>
            <a:off x="323850" y="1125538"/>
            <a:ext cx="8351838" cy="5543550"/>
          </a:xfrm>
          <a:prstGeom prst="rect">
            <a:avLst/>
          </a:prstGeom>
          <a:noFill/>
          <a:ln w="9525">
            <a:noFill/>
            <a:round/>
            <a:headEnd/>
            <a:tailEnd/>
          </a:ln>
        </p:spPr>
        <p:txBody>
          <a:bodyPr lIns="0" tIns="20160" rIns="0" bIns="0"/>
          <a:lstStyle/>
          <a:p>
            <a:pPr marL="365125" indent="-363538" algn="just" defTabSz="449263">
              <a:lnSpc>
                <a:spcPts val="31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r>
              <a:rPr kumimoji="0" lang="zh-TW" altLang="en-US" sz="3000" b="1">
                <a:solidFill>
                  <a:srgbClr val="FF0000"/>
                </a:solidFill>
                <a:latin typeface="標楷體" pitchFamily="65" charset="-120"/>
                <a:ea typeface="標楷體" pitchFamily="65" charset="-120"/>
              </a:rPr>
              <a:t>自</a:t>
            </a:r>
            <a:r>
              <a:rPr kumimoji="0" lang="en-US" altLang="zh-TW" sz="3000" b="1">
                <a:solidFill>
                  <a:srgbClr val="FF0000"/>
                </a:solidFill>
                <a:latin typeface="標楷體" pitchFamily="65" charset="-120"/>
                <a:ea typeface="標楷體" pitchFamily="65" charset="-120"/>
              </a:rPr>
              <a:t>105</a:t>
            </a:r>
            <a:r>
              <a:rPr kumimoji="0" lang="zh-TW" altLang="en-US" sz="3000" b="1">
                <a:solidFill>
                  <a:srgbClr val="FF0000"/>
                </a:solidFill>
                <a:latin typeface="標楷體" pitchFamily="65" charset="-120"/>
                <a:ea typeface="標楷體" pitchFamily="65" charset="-120"/>
              </a:rPr>
              <a:t>年</a:t>
            </a:r>
            <a:r>
              <a:rPr kumimoji="0" lang="en-US" altLang="zh-TW" sz="3000" b="1">
                <a:solidFill>
                  <a:srgbClr val="FF0000"/>
                </a:solidFill>
                <a:latin typeface="標楷體" pitchFamily="65" charset="-120"/>
                <a:ea typeface="標楷體" pitchFamily="65" charset="-120"/>
              </a:rPr>
              <a:t>1</a:t>
            </a:r>
            <a:r>
              <a:rPr kumimoji="0" lang="zh-TW" altLang="en-US" sz="3000" b="1">
                <a:solidFill>
                  <a:srgbClr val="FF0000"/>
                </a:solidFill>
                <a:latin typeface="標楷體" pitchFamily="65" charset="-120"/>
                <a:ea typeface="標楷體" pitchFamily="65" charset="-120"/>
              </a:rPr>
              <a:t>月</a:t>
            </a:r>
            <a:r>
              <a:rPr kumimoji="0" lang="en-US" altLang="zh-TW" sz="3000" b="1">
                <a:solidFill>
                  <a:srgbClr val="FF0000"/>
                </a:solidFill>
                <a:latin typeface="標楷體" pitchFamily="65" charset="-120"/>
                <a:ea typeface="標楷體" pitchFamily="65" charset="-120"/>
              </a:rPr>
              <a:t>1</a:t>
            </a:r>
            <a:r>
              <a:rPr kumimoji="0" lang="zh-TW" altLang="en-US" sz="3000" b="1">
                <a:solidFill>
                  <a:srgbClr val="FF0000"/>
                </a:solidFill>
                <a:latin typeface="標楷體" pitchFamily="65" charset="-120"/>
                <a:ea typeface="標楷體" pitchFamily="65" charset="-120"/>
              </a:rPr>
              <a:t>日起交易</a:t>
            </a:r>
            <a:r>
              <a:rPr kumimoji="0" lang="zh-TW" altLang="en-US" sz="3000">
                <a:solidFill>
                  <a:srgbClr val="000000"/>
                </a:solidFill>
                <a:latin typeface="標楷體" pitchFamily="65" charset="-120"/>
                <a:ea typeface="標楷體" pitchFamily="65" charset="-120"/>
              </a:rPr>
              <a:t>房屋、土地</a:t>
            </a:r>
            <a:endParaRPr kumimoji="0" lang="en-US" altLang="zh-TW" sz="3000">
              <a:solidFill>
                <a:srgbClr val="000000"/>
              </a:solidFill>
              <a:latin typeface="標楷體" pitchFamily="65" charset="-120"/>
              <a:ea typeface="標楷體" pitchFamily="65" charset="-120"/>
            </a:endParaRPr>
          </a:p>
          <a:p>
            <a:pPr marL="365125" indent="-363538" algn="just" defTabSz="449263">
              <a:lnSpc>
                <a:spcPts val="31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r>
              <a:rPr kumimoji="0" lang="zh-TW" altLang="en-US" sz="3000">
                <a:solidFill>
                  <a:srgbClr val="000000"/>
                </a:solidFill>
                <a:latin typeface="標楷體" pitchFamily="65" charset="-120"/>
                <a:ea typeface="標楷體" pitchFamily="65" charset="-120"/>
              </a:rPr>
              <a:t>按</a:t>
            </a:r>
            <a:r>
              <a:rPr kumimoji="0" lang="zh-TW" altLang="en-US" sz="3000" b="1" u="sng">
                <a:solidFill>
                  <a:srgbClr val="002060"/>
                </a:solidFill>
                <a:latin typeface="標楷體" pitchFamily="65" charset="-120"/>
                <a:ea typeface="標楷體" pitchFamily="65" charset="-120"/>
              </a:rPr>
              <a:t>取得時點</a:t>
            </a:r>
            <a:r>
              <a:rPr kumimoji="0" lang="zh-TW" altLang="en-US" sz="3000">
                <a:solidFill>
                  <a:srgbClr val="000000"/>
                </a:solidFill>
                <a:latin typeface="標楷體" pitchFamily="65" charset="-120"/>
                <a:ea typeface="標楷體" pitchFamily="65" charset="-120"/>
              </a:rPr>
              <a:t>適用</a:t>
            </a:r>
            <a:r>
              <a:rPr kumimoji="0" lang="zh-TW" altLang="en-US" sz="3000" b="1">
                <a:solidFill>
                  <a:srgbClr val="FF0000"/>
                </a:solidFill>
                <a:latin typeface="標楷體" pitchFamily="65" charset="-120"/>
                <a:ea typeface="標楷體" pitchFamily="65" charset="-120"/>
              </a:rPr>
              <a:t>新</a:t>
            </a:r>
            <a:r>
              <a:rPr kumimoji="0" lang="zh-TW" altLang="en-US" sz="3000">
                <a:solidFill>
                  <a:srgbClr val="000000"/>
                </a:solidFill>
                <a:latin typeface="標楷體" pitchFamily="65" charset="-120"/>
                <a:ea typeface="標楷體" pitchFamily="65" charset="-120"/>
              </a:rPr>
              <a:t>、</a:t>
            </a:r>
            <a:r>
              <a:rPr kumimoji="0" lang="zh-TW" altLang="en-US" sz="3000" b="1">
                <a:solidFill>
                  <a:srgbClr val="00B050"/>
                </a:solidFill>
                <a:latin typeface="Calibri" pitchFamily="34" charset="0"/>
                <a:ea typeface="標楷體" pitchFamily="65" charset="-120"/>
              </a:rPr>
              <a:t>舊</a:t>
            </a:r>
            <a:r>
              <a:rPr kumimoji="0" lang="zh-TW" altLang="en-US" sz="3000">
                <a:solidFill>
                  <a:srgbClr val="000000"/>
                </a:solidFill>
                <a:latin typeface="標楷體" pitchFamily="65" charset="-120"/>
                <a:ea typeface="標楷體" pitchFamily="65" charset="-120"/>
              </a:rPr>
              <a:t>制：</a:t>
            </a:r>
          </a:p>
          <a:p>
            <a:pPr marL="365125" indent="-363538" algn="just" defTabSz="449263">
              <a:lnSpc>
                <a:spcPts val="31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endParaRPr kumimoji="0" lang="en-US" sz="3200">
              <a:solidFill>
                <a:srgbClr val="000000"/>
              </a:solidFill>
              <a:latin typeface="標楷體" pitchFamily="65" charset="-120"/>
              <a:ea typeface="標楷體" pitchFamily="65" charset="-120"/>
            </a:endParaRPr>
          </a:p>
          <a:p>
            <a:pPr marL="365125" indent="-363538" algn="just" defTabSz="449263">
              <a:lnSpc>
                <a:spcPts val="31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endParaRPr kumimoji="0" lang="en-US" sz="3200">
              <a:solidFill>
                <a:srgbClr val="000000"/>
              </a:solidFill>
              <a:latin typeface="標楷體" pitchFamily="65" charset="-120"/>
              <a:ea typeface="標楷體" pitchFamily="65" charset="-120"/>
            </a:endParaRPr>
          </a:p>
          <a:p>
            <a:pPr marL="365125" indent="-363538" algn="just" defTabSz="449263">
              <a:lnSpc>
                <a:spcPts val="31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endParaRPr kumimoji="0" lang="en-US" sz="3200">
              <a:solidFill>
                <a:srgbClr val="000000"/>
              </a:solidFill>
              <a:latin typeface="標楷體" pitchFamily="65" charset="-120"/>
              <a:ea typeface="標楷體" pitchFamily="65" charset="-120"/>
            </a:endParaRPr>
          </a:p>
          <a:p>
            <a:pPr marL="365125" indent="-363538" algn="just" defTabSz="449263">
              <a:lnSpc>
                <a:spcPts val="31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endParaRPr kumimoji="0" lang="en-US" sz="3200">
              <a:solidFill>
                <a:srgbClr val="000000"/>
              </a:solidFill>
              <a:latin typeface="標楷體" pitchFamily="65" charset="-120"/>
              <a:ea typeface="標楷體" pitchFamily="65" charset="-120"/>
            </a:endParaRPr>
          </a:p>
          <a:p>
            <a:pPr marL="365125" indent="-363538" algn="just" defTabSz="449263">
              <a:lnSpc>
                <a:spcPts val="31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endParaRPr kumimoji="0" lang="en-US" sz="3200">
              <a:solidFill>
                <a:srgbClr val="000000"/>
              </a:solidFill>
              <a:latin typeface="標楷體" pitchFamily="65" charset="-120"/>
              <a:ea typeface="標楷體" pitchFamily="65" charset="-120"/>
            </a:endParaRPr>
          </a:p>
          <a:p>
            <a:pPr marL="365125" indent="-363538" algn="just" defTabSz="449263">
              <a:lnSpc>
                <a:spcPts val="31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endParaRPr kumimoji="0" lang="en-US" sz="3200">
              <a:solidFill>
                <a:srgbClr val="000000"/>
              </a:solidFill>
              <a:latin typeface="標楷體" pitchFamily="65" charset="-120"/>
              <a:ea typeface="標楷體" pitchFamily="65" charset="-120"/>
            </a:endParaRPr>
          </a:p>
          <a:p>
            <a:pPr marL="365125" indent="-363538" algn="just" defTabSz="449263">
              <a:lnSpc>
                <a:spcPts val="31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endParaRPr kumimoji="0" lang="en-US" sz="3200">
              <a:solidFill>
                <a:srgbClr val="000000"/>
              </a:solidFill>
              <a:latin typeface="標楷體" pitchFamily="65" charset="-120"/>
              <a:ea typeface="標楷體" pitchFamily="65" charset="-120"/>
            </a:endParaRPr>
          </a:p>
          <a:p>
            <a:pPr marL="365125" indent="-363538" algn="just" defTabSz="449263">
              <a:lnSpc>
                <a:spcPts val="31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endParaRPr kumimoji="0" lang="en-US" sz="3200">
              <a:solidFill>
                <a:srgbClr val="000000"/>
              </a:solidFill>
              <a:latin typeface="標楷體" pitchFamily="65" charset="-120"/>
              <a:ea typeface="標楷體" pitchFamily="65" charset="-120"/>
            </a:endParaRPr>
          </a:p>
          <a:p>
            <a:pPr marL="365125" indent="-363538" defTabSz="449263">
              <a:lnSpc>
                <a:spcPts val="31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r>
              <a:rPr kumimoji="0" lang="zh-TW" altLang="en-US" sz="2000">
                <a:solidFill>
                  <a:srgbClr val="FF0000"/>
                </a:solidFill>
                <a:latin typeface="標楷體" pitchFamily="65" charset="-120"/>
                <a:ea typeface="標楷體" pitchFamily="65" charset="-120"/>
              </a:rPr>
              <a:t>新制：房地合一課徵所得稅</a:t>
            </a:r>
            <a:r>
              <a:rPr kumimoji="0" lang="zh-TW" altLang="en-US" sz="2000">
                <a:solidFill>
                  <a:srgbClr val="000000"/>
                </a:solidFill>
                <a:latin typeface="標楷體" pitchFamily="65" charset="-120"/>
                <a:ea typeface="標楷體" pitchFamily="65" charset="-120"/>
              </a:rPr>
              <a:t>／</a:t>
            </a:r>
            <a:r>
              <a:rPr kumimoji="0" lang="zh-TW" altLang="en-US" sz="2000">
                <a:solidFill>
                  <a:srgbClr val="007A37"/>
                </a:solidFill>
                <a:latin typeface="標楷體" pitchFamily="65" charset="-120"/>
                <a:ea typeface="標楷體" pitchFamily="65" charset="-120"/>
              </a:rPr>
              <a:t>舊制：僅房屋課徵所得稅</a:t>
            </a:r>
          </a:p>
          <a:p>
            <a:pPr marL="365125" indent="-363538" algn="just" defTabSz="449263">
              <a:lnSpc>
                <a:spcPts val="31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endParaRPr kumimoji="0" lang="en-US" sz="3200">
              <a:solidFill>
                <a:srgbClr val="000000"/>
              </a:solidFill>
              <a:latin typeface="標楷體" pitchFamily="65" charset="-120"/>
              <a:ea typeface="標楷體" pitchFamily="65" charset="-120"/>
            </a:endParaRPr>
          </a:p>
          <a:p>
            <a:pPr marL="365125" indent="-363538" algn="just" defTabSz="449263">
              <a:lnSpc>
                <a:spcPts val="31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endParaRPr kumimoji="0" lang="en-US" sz="3200">
              <a:solidFill>
                <a:srgbClr val="000000"/>
              </a:solidFill>
              <a:latin typeface="標楷體" pitchFamily="65" charset="-120"/>
              <a:ea typeface="標楷體" pitchFamily="65" charset="-120"/>
            </a:endParaRPr>
          </a:p>
          <a:p>
            <a:pPr marL="365125" indent="-363538" algn="just" defTabSz="449263">
              <a:lnSpc>
                <a:spcPts val="31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endParaRPr kumimoji="0" lang="en-US" sz="3200">
              <a:solidFill>
                <a:srgbClr val="000000"/>
              </a:solidFill>
              <a:latin typeface="標楷體" pitchFamily="65" charset="-120"/>
              <a:ea typeface="標楷體" pitchFamily="65" charset="-120"/>
            </a:endParaRPr>
          </a:p>
          <a:p>
            <a:pPr marL="365125" indent="-363538" algn="just" defTabSz="449263">
              <a:lnSpc>
                <a:spcPts val="31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endParaRPr kumimoji="0" lang="en-US" sz="3200">
              <a:solidFill>
                <a:srgbClr val="000000"/>
              </a:solidFill>
              <a:latin typeface="標楷體" pitchFamily="65" charset="-120"/>
              <a:ea typeface="標楷體" pitchFamily="65" charset="-120"/>
            </a:endParaRPr>
          </a:p>
          <a:p>
            <a:pPr marL="365125" indent="-363538" algn="just" defTabSz="449263">
              <a:lnSpc>
                <a:spcPts val="31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endParaRPr kumimoji="0" lang="en-US" sz="3200">
              <a:solidFill>
                <a:srgbClr val="000000"/>
              </a:solidFill>
              <a:latin typeface="標楷體" pitchFamily="65" charset="-120"/>
              <a:ea typeface="標楷體" pitchFamily="65" charset="-120"/>
            </a:endParaRPr>
          </a:p>
          <a:p>
            <a:pPr marL="365125" indent="-363538" algn="just" defTabSz="449263">
              <a:lnSpc>
                <a:spcPts val="31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endParaRPr kumimoji="0" lang="en-US" sz="3200">
              <a:solidFill>
                <a:srgbClr val="000000"/>
              </a:solidFill>
              <a:latin typeface="標楷體" pitchFamily="65" charset="-120"/>
              <a:ea typeface="標楷體" pitchFamily="65" charset="-120"/>
            </a:endParaRPr>
          </a:p>
          <a:p>
            <a:pPr marL="365125" indent="-363538" algn="just" defTabSz="449263">
              <a:lnSpc>
                <a:spcPts val="19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endParaRPr kumimoji="0" lang="en-US" sz="2000">
              <a:solidFill>
                <a:srgbClr val="000000"/>
              </a:solidFill>
              <a:latin typeface="標楷體" pitchFamily="65" charset="-120"/>
              <a:ea typeface="標楷體" pitchFamily="65" charset="-120"/>
            </a:endParaRPr>
          </a:p>
          <a:p>
            <a:pPr marL="365125" indent="-363538" algn="just" defTabSz="449263">
              <a:lnSpc>
                <a:spcPts val="1988"/>
              </a:lnSpc>
              <a:spcBef>
                <a:spcPts val="800"/>
              </a:spcBef>
              <a:buSzPct val="100000"/>
              <a:tabLst>
                <a:tab pos="365125" algn="l"/>
                <a:tab pos="469900" algn="l"/>
                <a:tab pos="919163" algn="l"/>
                <a:tab pos="1368425" algn="l"/>
                <a:tab pos="1817688" algn="l"/>
                <a:tab pos="2266950" algn="l"/>
                <a:tab pos="2716213" algn="l"/>
                <a:tab pos="3165475" algn="l"/>
                <a:tab pos="3614738" algn="l"/>
                <a:tab pos="4064000" algn="l"/>
                <a:tab pos="4513263" algn="l"/>
                <a:tab pos="4962525" algn="l"/>
                <a:tab pos="5411788" algn="l"/>
                <a:tab pos="5861050" algn="l"/>
                <a:tab pos="6310313" algn="l"/>
                <a:tab pos="6759575" algn="l"/>
                <a:tab pos="7208838" algn="l"/>
                <a:tab pos="7658100" algn="l"/>
                <a:tab pos="8107363" algn="l"/>
                <a:tab pos="8556625" algn="l"/>
                <a:tab pos="9005888" algn="l"/>
              </a:tabLst>
            </a:pPr>
            <a:endParaRPr kumimoji="0" lang="en-US" sz="2000">
              <a:solidFill>
                <a:srgbClr val="000000"/>
              </a:solidFill>
              <a:latin typeface="標楷體" pitchFamily="65" charset="-120"/>
              <a:ea typeface="標楷體" pitchFamily="65" charset="-120"/>
            </a:endParaRPr>
          </a:p>
        </p:txBody>
      </p:sp>
      <p:sp>
        <p:nvSpPr>
          <p:cNvPr id="164868" name="Text Box 3"/>
          <p:cNvSpPr txBox="1">
            <a:spLocks noChangeArrowheads="1"/>
          </p:cNvSpPr>
          <p:nvPr/>
        </p:nvSpPr>
        <p:spPr bwMode="auto">
          <a:xfrm>
            <a:off x="250825" y="333375"/>
            <a:ext cx="8353425" cy="863600"/>
          </a:xfrm>
          <a:prstGeom prst="rect">
            <a:avLst/>
          </a:prstGeom>
          <a:noFill/>
          <a:ln w="9525">
            <a:noFill/>
            <a:round/>
            <a:headEnd/>
            <a:tailEnd/>
          </a:ln>
        </p:spPr>
        <p:txBody>
          <a:bodyPr lIns="0" tIns="0" rIns="0" bIns="0" anchor="ctr"/>
          <a:lstStyle/>
          <a:p>
            <a:pPr marL="569913" indent="-569913" algn="ctr" defTabSz="449263" eaLnBrk="1" hangingPunct="1">
              <a:lnSpc>
                <a:spcPct val="95000"/>
              </a:lnSpc>
              <a:buClr>
                <a:srgbClr val="000000"/>
              </a:buClr>
              <a:buSzPct val="100000"/>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pPr>
            <a:r>
              <a:rPr kumimoji="0" lang="zh-TW" altLang="en-US" sz="4000" b="1">
                <a:solidFill>
                  <a:srgbClr val="000000"/>
                </a:solidFill>
                <a:latin typeface="標楷體" pitchFamily="65" charset="-120"/>
                <a:ea typeface="標楷體" pitchFamily="65" charset="-120"/>
              </a:rPr>
              <a:t>房地合一所得稅制規定─課稅範圍</a:t>
            </a:r>
          </a:p>
        </p:txBody>
      </p:sp>
      <p:sp>
        <p:nvSpPr>
          <p:cNvPr id="164869" name="Text Box 4"/>
          <p:cNvSpPr txBox="1">
            <a:spLocks noChangeArrowheads="1"/>
          </p:cNvSpPr>
          <p:nvPr/>
        </p:nvSpPr>
        <p:spPr bwMode="auto">
          <a:xfrm>
            <a:off x="8316913" y="6165850"/>
            <a:ext cx="647700" cy="431800"/>
          </a:xfrm>
          <a:prstGeom prst="rect">
            <a:avLst/>
          </a:prstGeom>
          <a:noFill/>
          <a:ln w="9525">
            <a:noFill/>
            <a:round/>
            <a:headEnd/>
            <a:tailEnd/>
          </a:ln>
        </p:spPr>
        <p:txBody>
          <a:bodyPr lIns="90000" tIns="46800" rIns="90000" bIns="46800"/>
          <a:lstStyle/>
          <a:p>
            <a:pPr algn="ct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FE364325-06D9-4D98-A7A7-FA859CEFBC21}" type="slidenum">
              <a:rPr kumimoji="0" lang="en-US" altLang="zh-TW" sz="1600">
                <a:solidFill>
                  <a:srgbClr val="000000"/>
                </a:solidFill>
              </a:rPr>
              <a:pPr algn="ct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16</a:t>
            </a:fld>
            <a:endParaRPr kumimoji="0" lang="zh-TW" altLang="zh-TW" sz="1600">
              <a:solidFill>
                <a:srgbClr val="000000"/>
              </a:solidFill>
            </a:endParaRPr>
          </a:p>
        </p:txBody>
      </p:sp>
      <p:grpSp>
        <p:nvGrpSpPr>
          <p:cNvPr id="164870" name="Group 5"/>
          <p:cNvGrpSpPr>
            <a:grpSpLocks/>
          </p:cNvGrpSpPr>
          <p:nvPr/>
        </p:nvGrpSpPr>
        <p:grpSpPr bwMode="auto">
          <a:xfrm>
            <a:off x="539750" y="4549775"/>
            <a:ext cx="8134350" cy="1190625"/>
            <a:chOff x="340" y="2866"/>
            <a:chExt cx="5124" cy="750"/>
          </a:xfrm>
        </p:grpSpPr>
        <p:cxnSp>
          <p:nvCxnSpPr>
            <p:cNvPr id="164888" name="AutoShape 6"/>
            <p:cNvCxnSpPr>
              <a:cxnSpLocks noChangeShapeType="1"/>
            </p:cNvCxnSpPr>
            <p:nvPr/>
          </p:nvCxnSpPr>
          <p:spPr bwMode="auto">
            <a:xfrm>
              <a:off x="340" y="3034"/>
              <a:ext cx="5124" cy="0"/>
            </a:xfrm>
            <a:prstGeom prst="straightConnector1">
              <a:avLst/>
            </a:prstGeom>
            <a:noFill/>
            <a:ln w="95400" cap="sq">
              <a:solidFill>
                <a:srgbClr val="009973"/>
              </a:solidFill>
              <a:miter lim="800000"/>
              <a:headEnd/>
              <a:tailEnd type="arrow" w="lg" len="lg"/>
            </a:ln>
          </p:spPr>
        </p:cxnSp>
        <p:grpSp>
          <p:nvGrpSpPr>
            <p:cNvPr id="164889" name="Group 7"/>
            <p:cNvGrpSpPr>
              <a:grpSpLocks/>
            </p:cNvGrpSpPr>
            <p:nvPr/>
          </p:nvGrpSpPr>
          <p:grpSpPr bwMode="auto">
            <a:xfrm>
              <a:off x="1306" y="2896"/>
              <a:ext cx="1149" cy="720"/>
              <a:chOff x="1306" y="2896"/>
              <a:chExt cx="1149" cy="720"/>
            </a:xfrm>
          </p:grpSpPr>
          <p:sp>
            <p:nvSpPr>
              <p:cNvPr id="164891" name="Line 8"/>
              <p:cNvSpPr>
                <a:spLocks noChangeShapeType="1"/>
              </p:cNvSpPr>
              <p:nvPr/>
            </p:nvSpPr>
            <p:spPr bwMode="auto">
              <a:xfrm>
                <a:off x="1700" y="2896"/>
                <a:ext cx="0" cy="275"/>
              </a:xfrm>
              <a:prstGeom prst="line">
                <a:avLst/>
              </a:prstGeom>
              <a:noFill/>
              <a:ln w="41400" cap="sq">
                <a:solidFill>
                  <a:srgbClr val="009973"/>
                </a:solidFill>
                <a:miter lim="800000"/>
                <a:headEnd/>
                <a:tailEnd/>
              </a:ln>
            </p:spPr>
            <p:txBody>
              <a:bodyPr/>
              <a:lstStyle/>
              <a:p>
                <a:endParaRPr lang="zh-TW" altLang="en-US"/>
              </a:p>
            </p:txBody>
          </p:sp>
          <p:sp>
            <p:nvSpPr>
              <p:cNvPr id="164892" name="Text Box 9"/>
              <p:cNvSpPr txBox="1">
                <a:spLocks noChangeArrowheads="1"/>
              </p:cNvSpPr>
              <p:nvPr/>
            </p:nvSpPr>
            <p:spPr bwMode="auto">
              <a:xfrm>
                <a:off x="1306" y="3263"/>
                <a:ext cx="1149" cy="353"/>
              </a:xfrm>
              <a:prstGeom prst="rect">
                <a:avLst/>
              </a:prstGeom>
              <a:noFill/>
              <a:ln w="9525">
                <a:noFill/>
                <a:round/>
                <a:headEnd/>
                <a:tailEnd/>
              </a:ln>
            </p:spPr>
            <p:txBody>
              <a:bodyPr lIns="90000" tIns="46800" rIns="90000" bIns="46800"/>
              <a:lstStyle/>
              <a:p>
                <a:pPr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400" b="1">
                    <a:solidFill>
                      <a:srgbClr val="365F91"/>
                    </a:solidFill>
                    <a:latin typeface="微軟正黑體" pitchFamily="34" charset="-120"/>
                  </a:rPr>
                  <a:t>103.1.1</a:t>
                </a:r>
              </a:p>
              <a:p>
                <a:pPr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en-US" altLang="zh-TW" sz="2400" b="1">
                  <a:solidFill>
                    <a:srgbClr val="365F91"/>
                  </a:solidFill>
                  <a:latin typeface="微軟正黑體" pitchFamily="34" charset="-120"/>
                </a:endParaRPr>
              </a:p>
            </p:txBody>
          </p:sp>
        </p:grpSp>
        <p:sp>
          <p:nvSpPr>
            <p:cNvPr id="164890" name="Line 10"/>
            <p:cNvSpPr>
              <a:spLocks noChangeShapeType="1"/>
            </p:cNvSpPr>
            <p:nvPr/>
          </p:nvSpPr>
          <p:spPr bwMode="auto">
            <a:xfrm>
              <a:off x="3963" y="2866"/>
              <a:ext cx="0" cy="279"/>
            </a:xfrm>
            <a:prstGeom prst="line">
              <a:avLst/>
            </a:prstGeom>
            <a:noFill/>
            <a:ln w="41400" cap="sq">
              <a:solidFill>
                <a:srgbClr val="009973"/>
              </a:solidFill>
              <a:miter lim="800000"/>
              <a:headEnd/>
              <a:tailEnd/>
            </a:ln>
          </p:spPr>
          <p:txBody>
            <a:bodyPr/>
            <a:lstStyle/>
            <a:p>
              <a:endParaRPr lang="zh-TW" altLang="en-US"/>
            </a:p>
          </p:txBody>
        </p:sp>
      </p:grpSp>
      <p:sp>
        <p:nvSpPr>
          <p:cNvPr id="164871" name="Text Box 11"/>
          <p:cNvSpPr txBox="1">
            <a:spLocks noChangeArrowheads="1"/>
          </p:cNvSpPr>
          <p:nvPr/>
        </p:nvSpPr>
        <p:spPr bwMode="auto">
          <a:xfrm>
            <a:off x="5580063" y="5180013"/>
            <a:ext cx="1992312" cy="460375"/>
          </a:xfrm>
          <a:prstGeom prst="rect">
            <a:avLst/>
          </a:prstGeom>
          <a:noFill/>
          <a:ln w="9525">
            <a:noFill/>
            <a:round/>
            <a:headEnd/>
            <a:tailEnd/>
          </a:ln>
        </p:spPr>
        <p:txBody>
          <a:bodyPr lIns="90000" tIns="46800" rIns="90000" bIns="46800">
            <a:spAutoFit/>
          </a:bodyPr>
          <a:lstStyle/>
          <a:p>
            <a:pPr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400" b="1">
                <a:solidFill>
                  <a:srgbClr val="365F91"/>
                </a:solidFill>
                <a:latin typeface="微軟正黑體" pitchFamily="34" charset="-120"/>
              </a:rPr>
              <a:t>105.1.1</a:t>
            </a:r>
          </a:p>
        </p:txBody>
      </p:sp>
      <p:grpSp>
        <p:nvGrpSpPr>
          <p:cNvPr id="164872" name="Group 12"/>
          <p:cNvGrpSpPr>
            <a:grpSpLocks/>
          </p:cNvGrpSpPr>
          <p:nvPr/>
        </p:nvGrpSpPr>
        <p:grpSpPr bwMode="auto">
          <a:xfrm>
            <a:off x="433388" y="4090988"/>
            <a:ext cx="8135937" cy="331787"/>
            <a:chOff x="273" y="2577"/>
            <a:chExt cx="5125" cy="209"/>
          </a:xfrm>
        </p:grpSpPr>
        <p:grpSp>
          <p:nvGrpSpPr>
            <p:cNvPr id="164882" name="Group 13"/>
            <p:cNvGrpSpPr>
              <a:grpSpLocks/>
            </p:cNvGrpSpPr>
            <p:nvPr/>
          </p:nvGrpSpPr>
          <p:grpSpPr bwMode="auto">
            <a:xfrm>
              <a:off x="273" y="2577"/>
              <a:ext cx="1424" cy="187"/>
              <a:chOff x="273" y="2577"/>
              <a:chExt cx="1424" cy="187"/>
            </a:xfrm>
          </p:grpSpPr>
          <p:cxnSp>
            <p:nvCxnSpPr>
              <p:cNvPr id="164886" name="AutoShape 14"/>
              <p:cNvCxnSpPr>
                <a:cxnSpLocks noChangeShapeType="1"/>
              </p:cNvCxnSpPr>
              <p:nvPr/>
            </p:nvCxnSpPr>
            <p:spPr bwMode="auto">
              <a:xfrm>
                <a:off x="273" y="2669"/>
                <a:ext cx="1425" cy="6"/>
              </a:xfrm>
              <a:prstGeom prst="straightConnector1">
                <a:avLst/>
              </a:prstGeom>
              <a:noFill/>
              <a:ln w="41400" cap="sq">
                <a:solidFill>
                  <a:srgbClr val="00B050"/>
                </a:solidFill>
                <a:miter lim="800000"/>
                <a:headEnd type="arrow" w="med" len="med"/>
                <a:tailEnd/>
              </a:ln>
            </p:spPr>
          </p:cxnSp>
          <p:sp>
            <p:nvSpPr>
              <p:cNvPr id="164887" name="Line 15"/>
              <p:cNvSpPr>
                <a:spLocks noChangeShapeType="1"/>
              </p:cNvSpPr>
              <p:nvPr/>
            </p:nvSpPr>
            <p:spPr bwMode="auto">
              <a:xfrm>
                <a:off x="1698" y="2577"/>
                <a:ext cx="0" cy="187"/>
              </a:xfrm>
              <a:prstGeom prst="line">
                <a:avLst/>
              </a:prstGeom>
              <a:noFill/>
              <a:ln w="41400" cap="sq">
                <a:solidFill>
                  <a:srgbClr val="00B050"/>
                </a:solidFill>
                <a:miter lim="800000"/>
                <a:headEnd/>
                <a:tailEnd/>
              </a:ln>
            </p:spPr>
            <p:txBody>
              <a:bodyPr/>
              <a:lstStyle/>
              <a:p>
                <a:endParaRPr lang="zh-TW" altLang="en-US"/>
              </a:p>
            </p:txBody>
          </p:sp>
        </p:grpSp>
        <p:grpSp>
          <p:nvGrpSpPr>
            <p:cNvPr id="164883" name="Group 16"/>
            <p:cNvGrpSpPr>
              <a:grpSpLocks/>
            </p:cNvGrpSpPr>
            <p:nvPr/>
          </p:nvGrpSpPr>
          <p:grpSpPr bwMode="auto">
            <a:xfrm>
              <a:off x="3979" y="2599"/>
              <a:ext cx="1419" cy="187"/>
              <a:chOff x="3979" y="2599"/>
              <a:chExt cx="1419" cy="187"/>
            </a:xfrm>
          </p:grpSpPr>
          <p:cxnSp>
            <p:nvCxnSpPr>
              <p:cNvPr id="164884" name="AutoShape 17"/>
              <p:cNvCxnSpPr>
                <a:cxnSpLocks noChangeShapeType="1"/>
              </p:cNvCxnSpPr>
              <p:nvPr/>
            </p:nvCxnSpPr>
            <p:spPr bwMode="auto">
              <a:xfrm>
                <a:off x="3979" y="2669"/>
                <a:ext cx="1419" cy="6"/>
              </a:xfrm>
              <a:prstGeom prst="straightConnector1">
                <a:avLst/>
              </a:prstGeom>
              <a:noFill/>
              <a:ln w="41400" cap="sq">
                <a:solidFill>
                  <a:srgbClr val="FF0000"/>
                </a:solidFill>
                <a:miter lim="800000"/>
                <a:headEnd/>
                <a:tailEnd type="triangle" w="med" len="med"/>
              </a:ln>
            </p:spPr>
          </p:cxnSp>
          <p:sp>
            <p:nvSpPr>
              <p:cNvPr id="164885" name="Line 18"/>
              <p:cNvSpPr>
                <a:spLocks noChangeShapeType="1"/>
              </p:cNvSpPr>
              <p:nvPr/>
            </p:nvSpPr>
            <p:spPr bwMode="auto">
              <a:xfrm>
                <a:off x="3979" y="2599"/>
                <a:ext cx="0" cy="187"/>
              </a:xfrm>
              <a:prstGeom prst="line">
                <a:avLst/>
              </a:prstGeom>
              <a:noFill/>
              <a:ln w="41400" cap="sq">
                <a:solidFill>
                  <a:srgbClr val="FF0000"/>
                </a:solidFill>
                <a:miter lim="800000"/>
                <a:headEnd/>
                <a:tailEnd/>
              </a:ln>
            </p:spPr>
            <p:txBody>
              <a:bodyPr/>
              <a:lstStyle/>
              <a:p>
                <a:endParaRPr lang="zh-TW" altLang="en-US"/>
              </a:p>
            </p:txBody>
          </p:sp>
        </p:grpSp>
      </p:grpSp>
      <p:sp>
        <p:nvSpPr>
          <p:cNvPr id="164873" name="Text Box 19"/>
          <p:cNvSpPr txBox="1">
            <a:spLocks noChangeArrowheads="1"/>
          </p:cNvSpPr>
          <p:nvPr/>
        </p:nvSpPr>
        <p:spPr bwMode="auto">
          <a:xfrm>
            <a:off x="6527800" y="3081338"/>
            <a:ext cx="971550" cy="492125"/>
          </a:xfrm>
          <a:prstGeom prst="rect">
            <a:avLst/>
          </a:prstGeom>
          <a:noFill/>
          <a:ln w="9360" cap="sq">
            <a:solidFill>
              <a:srgbClr val="FF0000"/>
            </a:solidFill>
            <a:miter lim="800000"/>
            <a:headEnd/>
            <a:tailEnd/>
          </a:ln>
        </p:spPr>
        <p:txBody>
          <a:bodyPr lIns="90000" tIns="46800" rIns="90000" bIns="46800"/>
          <a:lstStyle/>
          <a:p>
            <a:pPr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800" b="1">
                <a:solidFill>
                  <a:srgbClr val="FF0000"/>
                </a:solidFill>
                <a:latin typeface="Calibri" pitchFamily="34" charset="0"/>
                <a:ea typeface="標楷體" pitchFamily="65" charset="-120"/>
                <a:cs typeface="Times New Roman" pitchFamily="18" charset="0"/>
              </a:rPr>
              <a:t>新制</a:t>
            </a:r>
          </a:p>
        </p:txBody>
      </p:sp>
      <p:sp>
        <p:nvSpPr>
          <p:cNvPr id="164874" name="Text Box 20"/>
          <p:cNvSpPr txBox="1">
            <a:spLocks noChangeArrowheads="1"/>
          </p:cNvSpPr>
          <p:nvPr/>
        </p:nvSpPr>
        <p:spPr bwMode="auto">
          <a:xfrm>
            <a:off x="1504950" y="3078163"/>
            <a:ext cx="906463" cy="495300"/>
          </a:xfrm>
          <a:prstGeom prst="rect">
            <a:avLst/>
          </a:prstGeom>
          <a:noFill/>
          <a:ln w="9360" cap="sq">
            <a:solidFill>
              <a:srgbClr val="00B050"/>
            </a:solidFill>
            <a:miter lim="800000"/>
            <a:headEnd/>
            <a:tailEnd/>
          </a:ln>
        </p:spPr>
        <p:txBody>
          <a:bodyPr lIns="90000" tIns="46800" rIns="90000" bIns="46800"/>
          <a:lstStyle/>
          <a:p>
            <a:pPr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800" b="1">
                <a:solidFill>
                  <a:srgbClr val="00B050"/>
                </a:solidFill>
                <a:latin typeface="Calibri" pitchFamily="34" charset="0"/>
                <a:ea typeface="標楷體" pitchFamily="65" charset="-120"/>
                <a:cs typeface="Times New Roman" pitchFamily="18" charset="0"/>
              </a:rPr>
              <a:t>舊制</a:t>
            </a:r>
          </a:p>
        </p:txBody>
      </p:sp>
      <p:sp>
        <p:nvSpPr>
          <p:cNvPr id="164875" name="Line 21"/>
          <p:cNvSpPr>
            <a:spLocks noChangeShapeType="1"/>
          </p:cNvSpPr>
          <p:nvPr/>
        </p:nvSpPr>
        <p:spPr bwMode="auto">
          <a:xfrm>
            <a:off x="2717800" y="2303463"/>
            <a:ext cx="1588" cy="3852862"/>
          </a:xfrm>
          <a:prstGeom prst="line">
            <a:avLst/>
          </a:prstGeom>
          <a:noFill/>
          <a:ln w="28440" cap="sq">
            <a:solidFill>
              <a:srgbClr val="7F7F7F"/>
            </a:solidFill>
            <a:prstDash val="sysDot"/>
            <a:miter lim="800000"/>
            <a:headEnd/>
            <a:tailEnd/>
          </a:ln>
        </p:spPr>
        <p:txBody>
          <a:bodyPr/>
          <a:lstStyle/>
          <a:p>
            <a:endParaRPr lang="zh-TW" altLang="en-US"/>
          </a:p>
        </p:txBody>
      </p:sp>
      <p:sp>
        <p:nvSpPr>
          <p:cNvPr id="164876" name="Line 22"/>
          <p:cNvSpPr>
            <a:spLocks noChangeShapeType="1"/>
          </p:cNvSpPr>
          <p:nvPr/>
        </p:nvSpPr>
        <p:spPr bwMode="auto">
          <a:xfrm>
            <a:off x="6291263" y="2244725"/>
            <a:ext cx="1587" cy="3911600"/>
          </a:xfrm>
          <a:prstGeom prst="line">
            <a:avLst/>
          </a:prstGeom>
          <a:noFill/>
          <a:ln w="28440" cap="sq">
            <a:solidFill>
              <a:srgbClr val="7F7F7F"/>
            </a:solidFill>
            <a:prstDash val="sysDot"/>
            <a:miter lim="800000"/>
            <a:headEnd/>
            <a:tailEnd/>
          </a:ln>
        </p:spPr>
        <p:txBody>
          <a:bodyPr/>
          <a:lstStyle/>
          <a:p>
            <a:endParaRPr lang="zh-TW" altLang="en-US"/>
          </a:p>
        </p:txBody>
      </p:sp>
      <p:sp>
        <p:nvSpPr>
          <p:cNvPr id="164877" name="Text Box 23"/>
          <p:cNvSpPr txBox="1">
            <a:spLocks noChangeArrowheads="1"/>
          </p:cNvSpPr>
          <p:nvPr/>
        </p:nvSpPr>
        <p:spPr bwMode="auto">
          <a:xfrm>
            <a:off x="2986088" y="2695575"/>
            <a:ext cx="3203575" cy="1260475"/>
          </a:xfrm>
          <a:prstGeom prst="rect">
            <a:avLst/>
          </a:prstGeom>
          <a:noFill/>
          <a:ln w="6480" cap="sq">
            <a:solidFill>
              <a:srgbClr val="000000"/>
            </a:solidFill>
            <a:miter lim="800000"/>
            <a:headEnd/>
            <a:tailEnd/>
          </a:ln>
        </p:spPr>
        <p:txBody>
          <a:bodyPr lIns="90000" tIns="46800" rIns="90000" bIns="46800"/>
          <a:lstStyle/>
          <a:p>
            <a:pPr defTabSz="449263">
              <a:lnSpc>
                <a:spcPts val="2988"/>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400">
                <a:solidFill>
                  <a:srgbClr val="7030A0"/>
                </a:solidFill>
                <a:latin typeface="標楷體" pitchFamily="65" charset="-120"/>
                <a:ea typeface="標楷體" pitchFamily="65" charset="-120"/>
                <a:cs typeface="Times New Roman" pitchFamily="18" charset="0"/>
              </a:rPr>
              <a:t>103.1.2</a:t>
            </a:r>
            <a:r>
              <a:rPr kumimoji="0" lang="zh-TW" altLang="en-US" sz="2400">
                <a:solidFill>
                  <a:srgbClr val="7030A0"/>
                </a:solidFill>
                <a:latin typeface="標楷體" pitchFamily="65" charset="-120"/>
                <a:ea typeface="標楷體" pitchFamily="65" charset="-120"/>
                <a:cs typeface="Times New Roman" pitchFamily="18" charset="0"/>
              </a:rPr>
              <a:t>以後取得，且</a:t>
            </a:r>
          </a:p>
          <a:p>
            <a:pPr defTabSz="449263">
              <a:lnSpc>
                <a:spcPts val="2988"/>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400">
                <a:solidFill>
                  <a:srgbClr val="7030A0"/>
                </a:solidFill>
                <a:latin typeface="標楷體" pitchFamily="65" charset="-120"/>
                <a:ea typeface="標楷體" pitchFamily="65" charset="-120"/>
                <a:cs typeface="Times New Roman" pitchFamily="18" charset="0"/>
              </a:rPr>
              <a:t>持有</a:t>
            </a:r>
            <a:r>
              <a:rPr kumimoji="0" lang="en-US" altLang="zh-TW" sz="2400">
                <a:solidFill>
                  <a:srgbClr val="7030A0"/>
                </a:solidFill>
                <a:latin typeface="標楷體" pitchFamily="65" charset="-120"/>
                <a:ea typeface="標楷體" pitchFamily="65" charset="-120"/>
                <a:cs typeface="Times New Roman" pitchFamily="18" charset="0"/>
              </a:rPr>
              <a:t>2</a:t>
            </a:r>
            <a:r>
              <a:rPr kumimoji="0" lang="zh-TW" altLang="en-US" sz="2400">
                <a:solidFill>
                  <a:srgbClr val="7030A0"/>
                </a:solidFill>
                <a:latin typeface="標楷體" pitchFamily="65" charset="-120"/>
                <a:ea typeface="標楷體" pitchFamily="65" charset="-120"/>
                <a:cs typeface="Times New Roman" pitchFamily="18" charset="0"/>
              </a:rPr>
              <a:t>年以下：</a:t>
            </a:r>
            <a:r>
              <a:rPr kumimoji="0" lang="zh-TW" altLang="en-US" sz="2600" b="1">
                <a:solidFill>
                  <a:srgbClr val="FF0000"/>
                </a:solidFill>
                <a:latin typeface="標楷體" pitchFamily="65" charset="-120"/>
                <a:ea typeface="標楷體" pitchFamily="65" charset="-120"/>
                <a:cs typeface="Times New Roman" pitchFamily="18" charset="0"/>
              </a:rPr>
              <a:t>新制</a:t>
            </a:r>
          </a:p>
          <a:p>
            <a:pPr defTabSz="449263">
              <a:lnSpc>
                <a:spcPts val="2988"/>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400">
                <a:solidFill>
                  <a:srgbClr val="7030A0"/>
                </a:solidFill>
                <a:latin typeface="標楷體" pitchFamily="65" charset="-120"/>
                <a:ea typeface="標楷體" pitchFamily="65" charset="-120"/>
                <a:cs typeface="Times New Roman" pitchFamily="18" charset="0"/>
              </a:rPr>
              <a:t>持有超過</a:t>
            </a:r>
            <a:r>
              <a:rPr kumimoji="0" lang="en-US" altLang="zh-TW" sz="2400">
                <a:solidFill>
                  <a:srgbClr val="7030A0"/>
                </a:solidFill>
                <a:latin typeface="標楷體" pitchFamily="65" charset="-120"/>
                <a:ea typeface="標楷體" pitchFamily="65" charset="-120"/>
                <a:cs typeface="Times New Roman" pitchFamily="18" charset="0"/>
              </a:rPr>
              <a:t>2</a:t>
            </a:r>
            <a:r>
              <a:rPr kumimoji="0" lang="zh-TW" altLang="en-US" sz="2400">
                <a:solidFill>
                  <a:srgbClr val="7030A0"/>
                </a:solidFill>
                <a:latin typeface="標楷體" pitchFamily="65" charset="-120"/>
                <a:ea typeface="標楷體" pitchFamily="65" charset="-120"/>
                <a:cs typeface="Times New Roman" pitchFamily="18" charset="0"/>
              </a:rPr>
              <a:t>年：</a:t>
            </a:r>
            <a:r>
              <a:rPr kumimoji="0" lang="zh-TW" altLang="en-US" sz="2600" b="1">
                <a:solidFill>
                  <a:srgbClr val="00B050"/>
                </a:solidFill>
                <a:latin typeface="標楷體" pitchFamily="65" charset="-120"/>
                <a:ea typeface="標楷體" pitchFamily="65" charset="-120"/>
                <a:cs typeface="Times New Roman" pitchFamily="18" charset="0"/>
              </a:rPr>
              <a:t>舊制</a:t>
            </a:r>
          </a:p>
        </p:txBody>
      </p:sp>
      <p:cxnSp>
        <p:nvCxnSpPr>
          <p:cNvPr id="164878" name="AutoShape 24"/>
          <p:cNvCxnSpPr>
            <a:cxnSpLocks noChangeShapeType="1"/>
          </p:cNvCxnSpPr>
          <p:nvPr/>
        </p:nvCxnSpPr>
        <p:spPr bwMode="auto">
          <a:xfrm>
            <a:off x="2790825" y="4275138"/>
            <a:ext cx="3394075" cy="1587"/>
          </a:xfrm>
          <a:prstGeom prst="straightConnector1">
            <a:avLst/>
          </a:prstGeom>
          <a:noFill/>
          <a:ln w="38160" cap="sq">
            <a:solidFill>
              <a:srgbClr val="893BC3"/>
            </a:solidFill>
            <a:miter lim="800000"/>
            <a:headEnd type="triangle" w="med" len="med"/>
            <a:tailEnd type="triangle" w="med" len="med"/>
          </a:ln>
        </p:spPr>
      </p:cxnSp>
      <p:sp>
        <p:nvSpPr>
          <p:cNvPr id="164879" name="Text Box 25"/>
          <p:cNvSpPr txBox="1">
            <a:spLocks noChangeArrowheads="1"/>
          </p:cNvSpPr>
          <p:nvPr/>
        </p:nvSpPr>
        <p:spPr bwMode="auto">
          <a:xfrm>
            <a:off x="539750" y="3748088"/>
            <a:ext cx="2286000" cy="495300"/>
          </a:xfrm>
          <a:prstGeom prst="rect">
            <a:avLst/>
          </a:prstGeom>
          <a:noFill/>
          <a:ln w="9525">
            <a:noFill/>
            <a:round/>
            <a:headEnd/>
            <a:tailEnd/>
          </a:ln>
        </p:spPr>
        <p:txBody>
          <a:bodyPr lIns="90000" tIns="46800" rIns="90000" bIns="46800"/>
          <a:lstStyle/>
          <a:p>
            <a:pPr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200">
                <a:solidFill>
                  <a:srgbClr val="00B050"/>
                </a:solidFill>
                <a:latin typeface="Calibri" pitchFamily="34" charset="0"/>
                <a:ea typeface="標楷體" pitchFamily="65" charset="-120"/>
                <a:cs typeface="Times New Roman" pitchFamily="18" charset="0"/>
              </a:rPr>
              <a:t>103.1.1</a:t>
            </a:r>
            <a:r>
              <a:rPr kumimoji="0" lang="zh-TW" altLang="en-US" sz="2200">
                <a:solidFill>
                  <a:srgbClr val="00B050"/>
                </a:solidFill>
                <a:latin typeface="Calibri" pitchFamily="34" charset="0"/>
                <a:ea typeface="標楷體" pitchFamily="65" charset="-120"/>
                <a:cs typeface="Times New Roman" pitchFamily="18" charset="0"/>
              </a:rPr>
              <a:t>以前取得</a:t>
            </a:r>
          </a:p>
        </p:txBody>
      </p:sp>
      <p:sp>
        <p:nvSpPr>
          <p:cNvPr id="164880" name="Text Box 26"/>
          <p:cNvSpPr txBox="1">
            <a:spLocks noChangeArrowheads="1"/>
          </p:cNvSpPr>
          <p:nvPr/>
        </p:nvSpPr>
        <p:spPr bwMode="auto">
          <a:xfrm>
            <a:off x="6323013" y="3754438"/>
            <a:ext cx="2279650" cy="495300"/>
          </a:xfrm>
          <a:prstGeom prst="rect">
            <a:avLst/>
          </a:prstGeom>
          <a:noFill/>
          <a:ln w="9525">
            <a:noFill/>
            <a:round/>
            <a:headEnd/>
            <a:tailEnd/>
          </a:ln>
        </p:spPr>
        <p:txBody>
          <a:bodyPr lIns="90000" tIns="46800" rIns="90000" bIns="46800"/>
          <a:lstStyle/>
          <a:p>
            <a:pPr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200">
                <a:solidFill>
                  <a:srgbClr val="FF0000"/>
                </a:solidFill>
                <a:latin typeface="Calibri" pitchFamily="34" charset="0"/>
                <a:ea typeface="標楷體" pitchFamily="65" charset="-120"/>
                <a:cs typeface="Times New Roman" pitchFamily="18" charset="0"/>
              </a:rPr>
              <a:t>105.1.1</a:t>
            </a:r>
            <a:r>
              <a:rPr kumimoji="0" lang="zh-TW" altLang="en-US" sz="2200">
                <a:solidFill>
                  <a:srgbClr val="FF0000"/>
                </a:solidFill>
                <a:latin typeface="Calibri" pitchFamily="34" charset="0"/>
                <a:ea typeface="標楷體" pitchFamily="65" charset="-120"/>
                <a:cs typeface="Times New Roman" pitchFamily="18" charset="0"/>
              </a:rPr>
              <a:t>以後取得</a:t>
            </a:r>
          </a:p>
        </p:txBody>
      </p:sp>
      <p:sp>
        <p:nvSpPr>
          <p:cNvPr id="164881" name="Text Box 27"/>
          <p:cNvSpPr txBox="1">
            <a:spLocks noChangeArrowheads="1"/>
          </p:cNvSpPr>
          <p:nvPr/>
        </p:nvSpPr>
        <p:spPr bwMode="auto">
          <a:xfrm>
            <a:off x="7812088" y="5041900"/>
            <a:ext cx="1042987" cy="368300"/>
          </a:xfrm>
          <a:prstGeom prst="rect">
            <a:avLst/>
          </a:prstGeom>
          <a:noFill/>
          <a:ln w="9525">
            <a:noFill/>
            <a:round/>
            <a:headEnd/>
            <a:tailEnd/>
          </a:ln>
        </p:spPr>
        <p:txBody>
          <a:bodyPr wrap="none" lIns="90000" tIns="46800" rIns="90000" bIns="46800">
            <a:spAutoFit/>
          </a:bodyPr>
          <a:lstStyle/>
          <a:p>
            <a:pPr defTabSz="449263" eaLnBrk="1" hangingPunct="1">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a:solidFill>
                  <a:srgbClr val="0070C0"/>
                </a:solidFill>
              </a:rPr>
              <a:t>Timeline</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1"/>
          <p:cNvSpPr txBox="1">
            <a:spLocks noChangeArrowheads="1"/>
          </p:cNvSpPr>
          <p:nvPr/>
        </p:nvSpPr>
        <p:spPr bwMode="auto">
          <a:xfrm>
            <a:off x="539750" y="620713"/>
            <a:ext cx="8064500" cy="5545137"/>
          </a:xfrm>
          <a:prstGeom prst="rect">
            <a:avLst/>
          </a:prstGeom>
          <a:noFill/>
          <a:ln>
            <a:noFill/>
          </a:ln>
          <a:extLst/>
        </p:spPr>
        <p:txBody>
          <a:bodyPr lIns="0" tIns="20160" rIns="0" bIns="0"/>
          <a:lstStyle>
            <a:lvl1pPr marL="342900" indent="-342900">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1pPr>
            <a:lvl2pPr marL="563563" indent="-457200">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2pPr>
            <a:lvl3pPr>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3pPr>
            <a:lvl4pPr>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4pPr>
            <a:lvl5pPr>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9pPr>
          </a:lstStyle>
          <a:p>
            <a:pPr lvl="1" defTabSz="449263" eaLnBrk="1" hangingPunct="1">
              <a:lnSpc>
                <a:spcPct val="120000"/>
              </a:lnSpc>
              <a:spcBef>
                <a:spcPts val="400"/>
              </a:spcBef>
              <a:buClr>
                <a:srgbClr val="000000"/>
              </a:buClr>
              <a:buSzPct val="68000"/>
              <a:buFont typeface="Wingdings" panose="05000000000000000000" pitchFamily="2" charset="2"/>
              <a:buChar char="n"/>
              <a:defRPr/>
            </a:pPr>
            <a:r>
              <a:rPr kumimoji="0" lang="zh-TW" altLang="en-US" sz="3200" b="1" dirty="0" smtClean="0">
                <a:solidFill>
                  <a:srgbClr val="0000FF"/>
                </a:solidFill>
                <a:latin typeface="標楷體" panose="03000509000000000000" pitchFamily="65" charset="-120"/>
              </a:rPr>
              <a:t>個人或營利事業持有的房屋、土地，在</a:t>
            </a:r>
            <a:r>
              <a:rPr kumimoji="0" lang="en-US" altLang="zh-TW" sz="3200" b="1" dirty="0" smtClean="0">
                <a:solidFill>
                  <a:srgbClr val="0000FF"/>
                </a:solidFill>
                <a:latin typeface="標楷體" panose="03000509000000000000" pitchFamily="65" charset="-120"/>
              </a:rPr>
              <a:t>104</a:t>
            </a:r>
            <a:r>
              <a:rPr kumimoji="0" lang="zh-TW" altLang="en-US" sz="3200" b="1" dirty="0" smtClean="0">
                <a:solidFill>
                  <a:srgbClr val="0000FF"/>
                </a:solidFill>
                <a:latin typeface="標楷體" panose="03000509000000000000" pitchFamily="65" charset="-120"/>
              </a:rPr>
              <a:t>年</a:t>
            </a:r>
            <a:r>
              <a:rPr kumimoji="0" lang="en-US" altLang="zh-TW" sz="3200" b="1" dirty="0" smtClean="0">
                <a:solidFill>
                  <a:srgbClr val="0000FF"/>
                </a:solidFill>
                <a:latin typeface="標楷體" panose="03000509000000000000" pitchFamily="65" charset="-120"/>
              </a:rPr>
              <a:t>12</a:t>
            </a:r>
            <a:r>
              <a:rPr kumimoji="0" lang="zh-TW" altLang="en-US" sz="3200" b="1" dirty="0" smtClean="0">
                <a:solidFill>
                  <a:srgbClr val="0000FF"/>
                </a:solidFill>
                <a:latin typeface="標楷體" panose="03000509000000000000" pitchFamily="65" charset="-120"/>
              </a:rPr>
              <a:t>月</a:t>
            </a:r>
            <a:r>
              <a:rPr kumimoji="0" lang="en-US" altLang="zh-TW" sz="3200" b="1" dirty="0" smtClean="0">
                <a:solidFill>
                  <a:srgbClr val="0000FF"/>
                </a:solidFill>
                <a:latin typeface="標楷體" panose="03000509000000000000" pitchFamily="65" charset="-120"/>
              </a:rPr>
              <a:t>31</a:t>
            </a:r>
            <a:r>
              <a:rPr kumimoji="0" lang="zh-TW" altLang="en-US" sz="3200" b="1" dirty="0" smtClean="0">
                <a:solidFill>
                  <a:srgbClr val="0000FF"/>
                </a:solidFill>
                <a:latin typeface="標楷體" panose="03000509000000000000" pitchFamily="65" charset="-120"/>
              </a:rPr>
              <a:t>日以前出售，是否要適用新制課徵所得稅</a:t>
            </a:r>
            <a:r>
              <a:rPr kumimoji="0" lang="zh-TW" altLang="en-US" sz="3200" dirty="0" smtClean="0">
                <a:solidFill>
                  <a:srgbClr val="000000"/>
                </a:solidFill>
                <a:latin typeface="標楷體" panose="03000509000000000000" pitchFamily="65" charset="-120"/>
              </a:rPr>
              <a:t>？</a:t>
            </a:r>
            <a:endParaRPr kumimoji="0" lang="en-US" altLang="zh-TW" sz="3200" dirty="0" smtClean="0">
              <a:solidFill>
                <a:srgbClr val="000000"/>
              </a:solidFill>
              <a:latin typeface="標楷體" panose="03000509000000000000" pitchFamily="65" charset="-120"/>
            </a:endParaRPr>
          </a:p>
          <a:p>
            <a:pPr marL="106363" lvl="1" indent="0" defTabSz="449263" eaLnBrk="1" hangingPunct="1">
              <a:lnSpc>
                <a:spcPct val="120000"/>
              </a:lnSpc>
              <a:spcBef>
                <a:spcPts val="400"/>
              </a:spcBef>
              <a:buClr>
                <a:srgbClr val="000000"/>
              </a:buClr>
              <a:buSzPct val="68000"/>
              <a:defRPr/>
            </a:pPr>
            <a:r>
              <a:rPr kumimoji="0" lang="zh-TW" altLang="en-US" sz="3200" dirty="0" smtClean="0">
                <a:solidFill>
                  <a:srgbClr val="000000"/>
                </a:solidFill>
                <a:latin typeface="標楷體" pitchFamily="65" charset="-120"/>
              </a:rPr>
              <a:t>答：</a:t>
            </a:r>
            <a:endParaRPr kumimoji="0" lang="en-US" altLang="zh-TW" sz="3200" dirty="0" smtClean="0">
              <a:solidFill>
                <a:srgbClr val="000000"/>
              </a:solidFill>
              <a:latin typeface="標楷體" pitchFamily="65" charset="-120"/>
            </a:endParaRPr>
          </a:p>
          <a:p>
            <a:pPr marL="106363" lvl="1" indent="0" defTabSz="449263" eaLnBrk="1" hangingPunct="1">
              <a:lnSpc>
                <a:spcPct val="120000"/>
              </a:lnSpc>
              <a:spcBef>
                <a:spcPts val="400"/>
              </a:spcBef>
              <a:buClr>
                <a:srgbClr val="000000"/>
              </a:buClr>
              <a:buSzPct val="68000"/>
              <a:defRPr/>
            </a:pPr>
            <a:r>
              <a:rPr kumimoji="0" lang="zh-TW" altLang="en-US" sz="3200" dirty="0" smtClean="0">
                <a:solidFill>
                  <a:srgbClr val="000000"/>
                </a:solidFill>
                <a:latin typeface="標楷體" pitchFamily="65" charset="-120"/>
              </a:rPr>
              <a:t>否。房地只要在</a:t>
            </a:r>
            <a:r>
              <a:rPr kumimoji="0" lang="en-US" altLang="zh-TW" sz="3200" dirty="0" smtClean="0">
                <a:solidFill>
                  <a:srgbClr val="000000"/>
                </a:solidFill>
                <a:latin typeface="標楷體" pitchFamily="65" charset="-120"/>
              </a:rPr>
              <a:t>104</a:t>
            </a:r>
            <a:r>
              <a:rPr kumimoji="0" lang="zh-TW" altLang="en-US" sz="3200" dirty="0" smtClean="0">
                <a:solidFill>
                  <a:srgbClr val="000000"/>
                </a:solidFill>
                <a:latin typeface="標楷體" pitchFamily="65" charset="-120"/>
              </a:rPr>
              <a:t>年</a:t>
            </a:r>
            <a:r>
              <a:rPr kumimoji="0" lang="en-US" altLang="zh-TW" sz="3200" dirty="0" smtClean="0">
                <a:solidFill>
                  <a:srgbClr val="000000"/>
                </a:solidFill>
                <a:latin typeface="標楷體" pitchFamily="65" charset="-120"/>
              </a:rPr>
              <a:t>12</a:t>
            </a:r>
            <a:r>
              <a:rPr kumimoji="0" lang="zh-TW" altLang="en-US" sz="3200" dirty="0" smtClean="0">
                <a:solidFill>
                  <a:srgbClr val="000000"/>
                </a:solidFill>
                <a:latin typeface="標楷體" pitchFamily="65" charset="-120"/>
              </a:rPr>
              <a:t>月</a:t>
            </a:r>
            <a:r>
              <a:rPr kumimoji="0" lang="en-US" altLang="zh-TW" sz="3200" dirty="0" smtClean="0">
                <a:solidFill>
                  <a:srgbClr val="000000"/>
                </a:solidFill>
                <a:latin typeface="標楷體" pitchFamily="65" charset="-120"/>
              </a:rPr>
              <a:t>31</a:t>
            </a:r>
            <a:r>
              <a:rPr kumimoji="0" lang="zh-TW" altLang="en-US" sz="3200" dirty="0" smtClean="0">
                <a:solidFill>
                  <a:srgbClr val="000000"/>
                </a:solidFill>
                <a:latin typeface="標楷體" pitchFamily="65" charset="-120"/>
              </a:rPr>
              <a:t>日以前出售者，均適用舊制課稅規定。</a:t>
            </a:r>
            <a:endParaRPr kumimoji="0" lang="en-US" altLang="zh-TW" sz="3200" dirty="0" smtClean="0">
              <a:solidFill>
                <a:srgbClr val="000000"/>
              </a:solidFill>
              <a:latin typeface="標楷體" pitchFamily="65" charset="-120"/>
            </a:endParaRPr>
          </a:p>
        </p:txBody>
      </p:sp>
      <p:sp>
        <p:nvSpPr>
          <p:cNvPr id="168963" name="Text Box 2"/>
          <p:cNvSpPr txBox="1">
            <a:spLocks noChangeArrowheads="1"/>
          </p:cNvSpPr>
          <p:nvPr/>
        </p:nvSpPr>
        <p:spPr bwMode="auto">
          <a:xfrm>
            <a:off x="8027988" y="6165850"/>
            <a:ext cx="865187" cy="431800"/>
          </a:xfrm>
          <a:prstGeom prst="rect">
            <a:avLst/>
          </a:prstGeom>
          <a:noFill/>
          <a:ln w="9525">
            <a:noFill/>
            <a:round/>
            <a:headEnd/>
            <a:tailEnd/>
          </a:ln>
        </p:spPr>
        <p:txBody>
          <a:bodyPr lIns="90000" tIns="46800" rIns="90000" bIns="46800"/>
          <a:lstStyle/>
          <a:p>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B6341E1A-8D50-47C2-9C93-BDDA885E7AB8}" type="slidenum">
              <a:rPr kumimoji="0" lang="en-US" altLang="zh-TW" sz="1400" b="1" i="1">
                <a:solidFill>
                  <a:srgbClr val="000000"/>
                </a:solidFill>
                <a:latin typeface="Tahoma" pitchFamily="34" charset="0"/>
              </a:rPr>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17</a:t>
            </a:fld>
            <a:endParaRPr kumimoji="0" lang="en-US" altLang="zh-TW" sz="1400" b="1" i="1">
              <a:solidFill>
                <a:srgbClr val="000000"/>
              </a:solidFill>
              <a:latin typeface="Tahoma"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Text Box 1"/>
          <p:cNvSpPr txBox="1">
            <a:spLocks noChangeArrowheads="1"/>
          </p:cNvSpPr>
          <p:nvPr/>
        </p:nvSpPr>
        <p:spPr bwMode="auto">
          <a:xfrm>
            <a:off x="539750" y="549275"/>
            <a:ext cx="8064500" cy="5616575"/>
          </a:xfrm>
          <a:prstGeom prst="rect">
            <a:avLst/>
          </a:prstGeom>
          <a:noFill/>
          <a:ln w="9525">
            <a:noFill/>
            <a:round/>
            <a:headEnd/>
            <a:tailEnd/>
          </a:ln>
        </p:spPr>
        <p:txBody>
          <a:bodyPr lIns="0" tIns="20160" rIns="0" bIns="0"/>
          <a:lstStyle/>
          <a:p>
            <a:pPr marL="563563" lvl="1" indent="-457200" defTabSz="449263" eaLnBrk="1" hangingPunct="1">
              <a:lnSpc>
                <a:spcPct val="120000"/>
              </a:lnSpc>
              <a:spcBef>
                <a:spcPts val="400"/>
              </a:spcBef>
              <a:buClr>
                <a:srgbClr val="000000"/>
              </a:buClr>
              <a:buSzPct val="68000"/>
              <a:buFont typeface="Wingdings" pitchFamily="2" charset="2"/>
              <a:buChar char="n"/>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pPr>
            <a:r>
              <a:rPr kumimoji="0" lang="zh-TW" altLang="en-US" sz="3000" b="1">
                <a:solidFill>
                  <a:srgbClr val="0000FF"/>
                </a:solidFill>
                <a:latin typeface="標楷體" pitchFamily="65" charset="-120"/>
                <a:ea typeface="標楷體" pitchFamily="65" charset="-120"/>
              </a:rPr>
              <a:t>個人或營利事業持有的房屋、土地，在</a:t>
            </a:r>
            <a:r>
              <a:rPr kumimoji="0" lang="en-US" altLang="zh-TW" sz="3000" b="1">
                <a:solidFill>
                  <a:srgbClr val="0000FF"/>
                </a:solidFill>
                <a:latin typeface="標楷體" pitchFamily="65" charset="-120"/>
                <a:ea typeface="標楷體" pitchFamily="65" charset="-120"/>
              </a:rPr>
              <a:t>105</a:t>
            </a:r>
            <a:r>
              <a:rPr kumimoji="0" lang="zh-TW" altLang="en-US" sz="3000" b="1">
                <a:solidFill>
                  <a:srgbClr val="0000FF"/>
                </a:solidFill>
                <a:latin typeface="標楷體" pitchFamily="65" charset="-120"/>
                <a:ea typeface="標楷體" pitchFamily="65" charset="-120"/>
              </a:rPr>
              <a:t>年</a:t>
            </a:r>
            <a:r>
              <a:rPr kumimoji="0" lang="en-US" altLang="zh-TW" sz="3000" b="1">
                <a:solidFill>
                  <a:srgbClr val="0000FF"/>
                </a:solidFill>
                <a:latin typeface="標楷體" pitchFamily="65" charset="-120"/>
                <a:ea typeface="標楷體" pitchFamily="65" charset="-120"/>
              </a:rPr>
              <a:t>1</a:t>
            </a:r>
            <a:r>
              <a:rPr kumimoji="0" lang="zh-TW" altLang="en-US" sz="3000" b="1">
                <a:solidFill>
                  <a:srgbClr val="0000FF"/>
                </a:solidFill>
                <a:latin typeface="標楷體" pitchFamily="65" charset="-120"/>
                <a:ea typeface="標楷體" pitchFamily="65" charset="-120"/>
              </a:rPr>
              <a:t>月</a:t>
            </a:r>
            <a:r>
              <a:rPr kumimoji="0" lang="en-US" altLang="zh-TW" sz="3000" b="1">
                <a:solidFill>
                  <a:srgbClr val="0000FF"/>
                </a:solidFill>
                <a:latin typeface="標楷體" pitchFamily="65" charset="-120"/>
                <a:ea typeface="標楷體" pitchFamily="65" charset="-120"/>
              </a:rPr>
              <a:t>1</a:t>
            </a:r>
            <a:r>
              <a:rPr kumimoji="0" lang="zh-TW" altLang="en-US" sz="3000" b="1">
                <a:solidFill>
                  <a:srgbClr val="0000FF"/>
                </a:solidFill>
                <a:latin typeface="標楷體" pitchFamily="65" charset="-120"/>
                <a:ea typeface="標楷體" pitchFamily="65" charset="-120"/>
              </a:rPr>
              <a:t>日以後出售，是否均要適用新制課徵所得稅？</a:t>
            </a:r>
            <a:endParaRPr kumimoji="0" lang="en-US" altLang="zh-TW" sz="3000" b="1">
              <a:solidFill>
                <a:srgbClr val="0000FF"/>
              </a:solidFill>
              <a:latin typeface="標楷體" pitchFamily="65" charset="-120"/>
              <a:ea typeface="標楷體" pitchFamily="65" charset="-120"/>
            </a:endParaRPr>
          </a:p>
          <a:p>
            <a:pPr marL="563563" lvl="1" indent="-457200" defTabSz="449263" eaLnBrk="1" hangingPunct="1">
              <a:lnSpc>
                <a:spcPct val="120000"/>
              </a:lnSpc>
              <a:spcBef>
                <a:spcPts val="400"/>
              </a:spcBef>
              <a:buClr>
                <a:srgbClr val="000000"/>
              </a:buClr>
              <a:buSzPct val="68000"/>
              <a:buFont typeface="Wingdings" pitchFamily="2" charset="2"/>
              <a:buChar char="n"/>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pPr>
            <a:r>
              <a:rPr kumimoji="0" lang="zh-TW" altLang="en-US" sz="3000">
                <a:solidFill>
                  <a:srgbClr val="000000"/>
                </a:solidFill>
                <a:latin typeface="標楷體" pitchFamily="65" charset="-120"/>
                <a:ea typeface="標楷體" pitchFamily="65" charset="-120"/>
              </a:rPr>
              <a:t>答：不一定，房地在</a:t>
            </a:r>
            <a:r>
              <a:rPr kumimoji="0" lang="en-US" altLang="zh-TW" sz="3000">
                <a:solidFill>
                  <a:srgbClr val="000000"/>
                </a:solidFill>
                <a:latin typeface="標楷體" pitchFamily="65" charset="-120"/>
                <a:ea typeface="標楷體" pitchFamily="65" charset="-120"/>
              </a:rPr>
              <a:t>105</a:t>
            </a:r>
            <a:r>
              <a:rPr kumimoji="0" lang="zh-TW" altLang="en-US" sz="3000">
                <a:solidFill>
                  <a:srgbClr val="000000"/>
                </a:solidFill>
                <a:latin typeface="標楷體" pitchFamily="65" charset="-120"/>
                <a:ea typeface="標楷體" pitchFamily="65" charset="-120"/>
              </a:rPr>
              <a:t>年</a:t>
            </a:r>
            <a:r>
              <a:rPr kumimoji="0" lang="en-US" altLang="zh-TW" sz="3000">
                <a:solidFill>
                  <a:srgbClr val="000000"/>
                </a:solidFill>
                <a:latin typeface="標楷體" pitchFamily="65" charset="-120"/>
                <a:ea typeface="標楷體" pitchFamily="65" charset="-120"/>
              </a:rPr>
              <a:t>1</a:t>
            </a:r>
            <a:r>
              <a:rPr kumimoji="0" lang="zh-TW" altLang="en-US" sz="3000">
                <a:solidFill>
                  <a:srgbClr val="000000"/>
                </a:solidFill>
                <a:latin typeface="標楷體" pitchFamily="65" charset="-120"/>
                <a:ea typeface="標楷體" pitchFamily="65" charset="-120"/>
              </a:rPr>
              <a:t>月</a:t>
            </a:r>
            <a:r>
              <a:rPr kumimoji="0" lang="en-US" altLang="zh-TW" sz="3000">
                <a:solidFill>
                  <a:srgbClr val="000000"/>
                </a:solidFill>
                <a:latin typeface="標楷體" pitchFamily="65" charset="-120"/>
                <a:ea typeface="標楷體" pitchFamily="65" charset="-120"/>
              </a:rPr>
              <a:t>1</a:t>
            </a:r>
            <a:r>
              <a:rPr kumimoji="0" lang="zh-TW" altLang="en-US" sz="3000">
                <a:solidFill>
                  <a:srgbClr val="000000"/>
                </a:solidFill>
                <a:latin typeface="標楷體" pitchFamily="65" charset="-120"/>
                <a:ea typeface="標楷體" pitchFamily="65" charset="-120"/>
              </a:rPr>
              <a:t>日以後取得，日後出售時，須按新制規定課稅。如果房地在</a:t>
            </a:r>
            <a:r>
              <a:rPr kumimoji="0" lang="en-US" altLang="zh-TW" sz="3000">
                <a:solidFill>
                  <a:srgbClr val="000000"/>
                </a:solidFill>
                <a:latin typeface="標楷體" pitchFamily="65" charset="-120"/>
                <a:ea typeface="標楷體" pitchFamily="65" charset="-120"/>
              </a:rPr>
              <a:t>104</a:t>
            </a:r>
            <a:r>
              <a:rPr kumimoji="0" lang="zh-TW" altLang="en-US" sz="3000">
                <a:solidFill>
                  <a:srgbClr val="000000"/>
                </a:solidFill>
                <a:latin typeface="標楷體" pitchFamily="65" charset="-120"/>
                <a:ea typeface="標楷體" pitchFamily="65" charset="-120"/>
              </a:rPr>
              <a:t>年</a:t>
            </a:r>
            <a:r>
              <a:rPr kumimoji="0" lang="en-US" altLang="zh-TW" sz="3000">
                <a:solidFill>
                  <a:srgbClr val="000000"/>
                </a:solidFill>
                <a:latin typeface="標楷體" pitchFamily="65" charset="-120"/>
                <a:ea typeface="標楷體" pitchFamily="65" charset="-120"/>
              </a:rPr>
              <a:t>12</a:t>
            </a:r>
            <a:r>
              <a:rPr kumimoji="0" lang="zh-TW" altLang="en-US" sz="3000">
                <a:solidFill>
                  <a:srgbClr val="000000"/>
                </a:solidFill>
                <a:latin typeface="標楷體" pitchFamily="65" charset="-120"/>
                <a:ea typeface="標楷體" pitchFamily="65" charset="-120"/>
              </a:rPr>
              <a:t>月</a:t>
            </a:r>
            <a:r>
              <a:rPr kumimoji="0" lang="en-US" altLang="zh-TW" sz="3000">
                <a:solidFill>
                  <a:srgbClr val="000000"/>
                </a:solidFill>
                <a:latin typeface="標楷體" pitchFamily="65" charset="-120"/>
                <a:ea typeface="標楷體" pitchFamily="65" charset="-120"/>
              </a:rPr>
              <a:t>31</a:t>
            </a:r>
            <a:r>
              <a:rPr kumimoji="0" lang="zh-TW" altLang="en-US" sz="3000">
                <a:solidFill>
                  <a:srgbClr val="000000"/>
                </a:solidFill>
                <a:latin typeface="標楷體" pitchFamily="65" charset="-120"/>
                <a:ea typeface="標楷體" pitchFamily="65" charset="-120"/>
              </a:rPr>
              <a:t>日以前取得，在</a:t>
            </a:r>
            <a:r>
              <a:rPr kumimoji="0" lang="en-US" altLang="zh-TW" sz="3000">
                <a:solidFill>
                  <a:srgbClr val="000000"/>
                </a:solidFill>
                <a:latin typeface="標楷體" pitchFamily="65" charset="-120"/>
                <a:ea typeface="標楷體" pitchFamily="65" charset="-120"/>
              </a:rPr>
              <a:t>105</a:t>
            </a:r>
            <a:r>
              <a:rPr kumimoji="0" lang="zh-TW" altLang="en-US" sz="3000">
                <a:solidFill>
                  <a:srgbClr val="000000"/>
                </a:solidFill>
                <a:latin typeface="標楷體" pitchFamily="65" charset="-120"/>
                <a:ea typeface="標楷體" pitchFamily="65" charset="-120"/>
              </a:rPr>
              <a:t>年</a:t>
            </a:r>
            <a:r>
              <a:rPr kumimoji="0" lang="en-US" altLang="zh-TW" sz="3000">
                <a:solidFill>
                  <a:srgbClr val="000000"/>
                </a:solidFill>
                <a:latin typeface="標楷體" pitchFamily="65" charset="-120"/>
                <a:ea typeface="標楷體" pitchFamily="65" charset="-120"/>
              </a:rPr>
              <a:t>1</a:t>
            </a:r>
            <a:r>
              <a:rPr kumimoji="0" lang="zh-TW" altLang="en-US" sz="3000">
                <a:solidFill>
                  <a:srgbClr val="000000"/>
                </a:solidFill>
                <a:latin typeface="標楷體" pitchFamily="65" charset="-120"/>
                <a:ea typeface="標楷體" pitchFamily="65" charset="-120"/>
              </a:rPr>
              <a:t>月</a:t>
            </a:r>
            <a:r>
              <a:rPr kumimoji="0" lang="en-US" altLang="zh-TW" sz="3000">
                <a:solidFill>
                  <a:srgbClr val="000000"/>
                </a:solidFill>
                <a:latin typeface="標楷體" pitchFamily="65" charset="-120"/>
                <a:ea typeface="標楷體" pitchFamily="65" charset="-120"/>
              </a:rPr>
              <a:t>1</a:t>
            </a:r>
            <a:r>
              <a:rPr kumimoji="0" lang="zh-TW" altLang="en-US" sz="3000">
                <a:solidFill>
                  <a:srgbClr val="000000"/>
                </a:solidFill>
                <a:latin typeface="標楷體" pitchFamily="65" charset="-120"/>
                <a:ea typeface="標楷體" pitchFamily="65" charset="-120"/>
              </a:rPr>
              <a:t>日以後出售，則須考量房地持有期間是否在</a:t>
            </a:r>
            <a:r>
              <a:rPr kumimoji="0" lang="en-US" altLang="zh-TW" sz="3000">
                <a:solidFill>
                  <a:srgbClr val="000000"/>
                </a:solidFill>
                <a:latin typeface="標楷體" pitchFamily="65" charset="-120"/>
                <a:ea typeface="標楷體" pitchFamily="65" charset="-120"/>
              </a:rPr>
              <a:t>2</a:t>
            </a:r>
            <a:r>
              <a:rPr kumimoji="0" lang="zh-TW" altLang="en-US" sz="3000">
                <a:solidFill>
                  <a:srgbClr val="000000"/>
                </a:solidFill>
                <a:latin typeface="標楷體" pitchFamily="65" charset="-120"/>
                <a:ea typeface="標楷體" pitchFamily="65" charset="-120"/>
              </a:rPr>
              <a:t>年以內，如持有期間在</a:t>
            </a:r>
            <a:r>
              <a:rPr kumimoji="0" lang="en-US" altLang="zh-TW" sz="3000">
                <a:solidFill>
                  <a:srgbClr val="000000"/>
                </a:solidFill>
                <a:latin typeface="標楷體" pitchFamily="65" charset="-120"/>
                <a:ea typeface="標楷體" pitchFamily="65" charset="-120"/>
              </a:rPr>
              <a:t>2</a:t>
            </a:r>
            <a:r>
              <a:rPr kumimoji="0" lang="zh-TW" altLang="en-US" sz="3000">
                <a:solidFill>
                  <a:srgbClr val="000000"/>
                </a:solidFill>
                <a:latin typeface="標楷體" pitchFamily="65" charset="-120"/>
                <a:ea typeface="標楷體" pitchFamily="65" charset="-120"/>
              </a:rPr>
              <a:t>年以內，應適用新制課稅規定；如持有期間已超過</a:t>
            </a:r>
            <a:r>
              <a:rPr kumimoji="0" lang="en-US" altLang="zh-TW" sz="3000">
                <a:solidFill>
                  <a:srgbClr val="000000"/>
                </a:solidFill>
                <a:latin typeface="標楷體" pitchFamily="65" charset="-120"/>
                <a:ea typeface="標楷體" pitchFamily="65" charset="-120"/>
              </a:rPr>
              <a:t>2</a:t>
            </a:r>
            <a:r>
              <a:rPr kumimoji="0" lang="zh-TW" altLang="en-US" sz="3000">
                <a:solidFill>
                  <a:srgbClr val="000000"/>
                </a:solidFill>
                <a:latin typeface="標楷體" pitchFamily="65" charset="-120"/>
                <a:ea typeface="標楷體" pitchFamily="65" charset="-120"/>
              </a:rPr>
              <a:t>年，則仍適用舊制課稅規定。</a:t>
            </a:r>
          </a:p>
        </p:txBody>
      </p:sp>
      <p:sp>
        <p:nvSpPr>
          <p:cNvPr id="171011" name="Text Box 2"/>
          <p:cNvSpPr txBox="1">
            <a:spLocks noChangeArrowheads="1"/>
          </p:cNvSpPr>
          <p:nvPr/>
        </p:nvSpPr>
        <p:spPr bwMode="auto">
          <a:xfrm>
            <a:off x="8243888" y="6237288"/>
            <a:ext cx="649287" cy="431800"/>
          </a:xfrm>
          <a:prstGeom prst="rect">
            <a:avLst/>
          </a:prstGeom>
          <a:noFill/>
          <a:ln w="9525">
            <a:noFill/>
            <a:round/>
            <a:headEnd/>
            <a:tailEnd/>
          </a:ln>
        </p:spPr>
        <p:txBody>
          <a:bodyPr lIns="90000" tIns="46800" rIns="90000" bIns="46800"/>
          <a:lstStyle/>
          <a:p>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4DB7EC4B-E218-4520-A15C-1AC12D188AAB}" type="slidenum">
              <a:rPr kumimoji="0" lang="en-US" altLang="zh-TW" sz="1400" b="1" i="1">
                <a:solidFill>
                  <a:srgbClr val="000000"/>
                </a:solidFill>
                <a:latin typeface="Tahoma" pitchFamily="34" charset="0"/>
              </a:rPr>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18</a:t>
            </a:fld>
            <a:endParaRPr kumimoji="0" lang="en-US" altLang="zh-TW" sz="1400" b="1" i="1">
              <a:solidFill>
                <a:srgbClr val="000000"/>
              </a:solidFill>
              <a:latin typeface="Tahoma"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65" name="Group 1"/>
          <p:cNvGraphicFramePr>
            <a:graphicFrameLocks noGrp="1"/>
          </p:cNvGraphicFramePr>
          <p:nvPr/>
        </p:nvGraphicFramePr>
        <p:xfrm>
          <a:off x="683568" y="1628800"/>
          <a:ext cx="7704138" cy="3916840"/>
        </p:xfrm>
        <a:graphic>
          <a:graphicData uri="http://schemas.openxmlformats.org/drawingml/2006/table">
            <a:tbl>
              <a:tblPr/>
              <a:tblGrid>
                <a:gridCol w="1799555"/>
                <a:gridCol w="1656184"/>
                <a:gridCol w="1800200"/>
                <a:gridCol w="2448199"/>
              </a:tblGrid>
              <a:tr h="480076">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2400" b="1" i="0" u="none" strike="noStrike" cap="none" normalizeH="0" baseline="0" dirty="0" smtClean="0">
                          <a:ln>
                            <a:noFill/>
                          </a:ln>
                          <a:solidFill>
                            <a:srgbClr val="FFFFFF"/>
                          </a:solidFill>
                          <a:effectLst/>
                          <a:latin typeface="標楷體" pitchFamily="65" charset="-120"/>
                          <a:ea typeface="標楷體" pitchFamily="65" charset="-120"/>
                        </a:rPr>
                        <a:t>取得日期</a:t>
                      </a: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18720" cap="flat" cmpd="sng" algn="ctr">
                      <a:solidFill>
                        <a:srgbClr val="FFFFFF"/>
                      </a:solidFill>
                      <a:prstDash val="solid"/>
                      <a:round/>
                      <a:headEnd type="none" w="med" len="med"/>
                      <a:tailEnd type="none" w="med" len="med"/>
                    </a:lnB>
                    <a:lnTlToBr>
                      <a:noFill/>
                    </a:lnTlToBr>
                    <a:lnBlToTr>
                      <a:noFill/>
                    </a:lnBlToTr>
                    <a:solidFill>
                      <a:srgbClr val="3333CC"/>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2400" b="1" i="0" u="none" strike="noStrike" cap="none" normalizeH="0" baseline="0" dirty="0" smtClean="0">
                          <a:ln>
                            <a:noFill/>
                          </a:ln>
                          <a:solidFill>
                            <a:schemeClr val="bg1"/>
                          </a:solidFill>
                          <a:effectLst/>
                          <a:latin typeface="標楷體" pitchFamily="65" charset="-120"/>
                          <a:ea typeface="標楷體" pitchFamily="65" charset="-120"/>
                        </a:rPr>
                        <a:t>出售日期</a:t>
                      </a: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18720" cap="flat" cmpd="sng" algn="ctr">
                      <a:solidFill>
                        <a:srgbClr val="FFFFFF"/>
                      </a:solidFill>
                      <a:prstDash val="solid"/>
                      <a:round/>
                      <a:headEnd type="none" w="med" len="med"/>
                      <a:tailEnd type="none" w="med" len="med"/>
                    </a:lnB>
                    <a:lnTlToBr>
                      <a:noFill/>
                    </a:lnTlToBr>
                    <a:lnBlToTr>
                      <a:noFill/>
                    </a:lnBlToTr>
                    <a:solidFill>
                      <a:srgbClr val="3333CC"/>
                    </a:solidFill>
                  </a:tcPr>
                </a:tc>
                <a:tc>
                  <a:txBody>
                    <a:bodyPr/>
                    <a:lstStyle/>
                    <a:p>
                      <a:pPr algn="ctr"/>
                      <a:r>
                        <a:rPr lang="zh-TW" altLang="en-US" sz="2000" b="1" dirty="0" smtClean="0">
                          <a:solidFill>
                            <a:schemeClr val="bg1"/>
                          </a:solidFill>
                          <a:latin typeface="標楷體" pitchFamily="65" charset="-120"/>
                          <a:ea typeface="標楷體" pitchFamily="65" charset="-120"/>
                        </a:rPr>
                        <a:t>持有時間</a:t>
                      </a:r>
                      <a:endParaRPr kumimoji="0" lang="zh-TW" altLang="zh-TW" sz="2000" b="1" i="0" u="none" strike="noStrike" cap="none" normalizeH="0" baseline="0" dirty="0" smtClean="0">
                        <a:ln>
                          <a:noFill/>
                        </a:ln>
                        <a:solidFill>
                          <a:schemeClr val="bg1"/>
                        </a:solidFill>
                        <a:effectLst/>
                        <a:latin typeface="標楷體" pitchFamily="65" charset="-120"/>
                        <a:ea typeface="標楷體" pitchFamily="65" charset="-120"/>
                      </a:endParaRP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18720" cap="flat" cmpd="sng" algn="ctr">
                      <a:solidFill>
                        <a:srgbClr val="FFFFFF"/>
                      </a:solidFill>
                      <a:prstDash val="solid"/>
                      <a:round/>
                      <a:headEnd type="none" w="med" len="med"/>
                      <a:tailEnd type="none" w="med" len="med"/>
                    </a:lnB>
                    <a:lnTlToBr>
                      <a:noFill/>
                    </a:lnTlToBr>
                    <a:lnBlToTr>
                      <a:noFill/>
                    </a:lnBlToTr>
                    <a:solidFill>
                      <a:srgbClr val="3333CC"/>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1800" b="1" i="0" u="none" strike="noStrike" cap="none" normalizeH="0" baseline="0" dirty="0" smtClean="0">
                          <a:ln>
                            <a:noFill/>
                          </a:ln>
                          <a:solidFill>
                            <a:srgbClr val="FFFFFF"/>
                          </a:solidFill>
                          <a:effectLst/>
                          <a:latin typeface="Times New Roman" pitchFamily="16" charset="0"/>
                          <a:ea typeface="新細明體" pitchFamily="16" charset="-120"/>
                        </a:rPr>
                        <a:t>適用新制</a:t>
                      </a:r>
                      <a:r>
                        <a:rPr kumimoji="0" lang="en-US" altLang="zh-TW" sz="1800" b="1" i="0" u="none" strike="noStrike" cap="none" normalizeH="0" baseline="0" dirty="0" smtClean="0">
                          <a:ln>
                            <a:noFill/>
                          </a:ln>
                          <a:solidFill>
                            <a:srgbClr val="FFFFFF"/>
                          </a:solidFill>
                          <a:effectLst/>
                          <a:latin typeface="Times New Roman" pitchFamily="16" charset="0"/>
                          <a:ea typeface="新細明體" pitchFamily="16" charset="-120"/>
                        </a:rPr>
                        <a:t>or</a:t>
                      </a:r>
                      <a:r>
                        <a:rPr kumimoji="0" lang="zh-TW" altLang="zh-TW" sz="1800" b="1" i="0" u="none" strike="noStrike" cap="none" normalizeH="0" baseline="0" dirty="0" smtClean="0">
                          <a:ln>
                            <a:noFill/>
                          </a:ln>
                          <a:solidFill>
                            <a:srgbClr val="FFFFFF"/>
                          </a:solidFill>
                          <a:effectLst/>
                          <a:latin typeface="Times New Roman" pitchFamily="16" charset="0"/>
                          <a:ea typeface="新細明體" pitchFamily="16" charset="-120"/>
                        </a:rPr>
                        <a:t>舊制</a:t>
                      </a: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18720" cap="flat" cmpd="sng" algn="ctr">
                      <a:solidFill>
                        <a:srgbClr val="FFFFFF"/>
                      </a:solidFill>
                      <a:prstDash val="solid"/>
                      <a:round/>
                      <a:headEnd type="none" w="med" len="med"/>
                      <a:tailEnd type="none" w="med" len="med"/>
                    </a:lnB>
                    <a:lnTlToBr>
                      <a:noFill/>
                    </a:lnTlToBr>
                    <a:lnBlToTr>
                      <a:noFill/>
                    </a:lnBlToTr>
                    <a:solidFill>
                      <a:srgbClr val="3333CC"/>
                    </a:solidFill>
                  </a:tcPr>
                </a:tc>
              </a:tr>
              <a:tr h="492372">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400" b="0" i="0" u="none" strike="noStrike" cap="none" normalizeH="0" baseline="0" dirty="0" smtClean="0">
                          <a:ln>
                            <a:noFill/>
                          </a:ln>
                          <a:solidFill>
                            <a:srgbClr val="000000"/>
                          </a:solidFill>
                          <a:effectLst/>
                          <a:latin typeface="Times New Roman" pitchFamily="16" charset="0"/>
                          <a:ea typeface="新細明體" pitchFamily="16" charset="-120"/>
                        </a:rPr>
                        <a:t>  99.02.13</a:t>
                      </a: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1872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CDEC"/>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400" b="0" i="0" u="none" strike="noStrike" cap="none" normalizeH="0" baseline="0" smtClean="0">
                          <a:ln>
                            <a:noFill/>
                          </a:ln>
                          <a:solidFill>
                            <a:srgbClr val="000000"/>
                          </a:solidFill>
                          <a:effectLst/>
                          <a:latin typeface="Times New Roman" pitchFamily="16" charset="0"/>
                          <a:ea typeface="新細明體" pitchFamily="16" charset="-120"/>
                        </a:rPr>
                        <a:t>105.05.06</a:t>
                      </a: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1872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CDEC"/>
                    </a:solidFill>
                  </a:tcPr>
                </a:tc>
                <a:tc>
                  <a:txBody>
                    <a:body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1800" b="0" i="0" u="none" strike="noStrike" cap="none" normalizeH="0" baseline="0" dirty="0" smtClean="0">
                          <a:ln>
                            <a:noFill/>
                          </a:ln>
                          <a:solidFill>
                            <a:srgbClr val="000000"/>
                          </a:solidFill>
                          <a:effectLst/>
                          <a:latin typeface="Times New Roman" pitchFamily="16" charset="0"/>
                          <a:ea typeface="新細明體" pitchFamily="16" charset="-120"/>
                        </a:rPr>
                        <a:t>-----------</a:t>
                      </a: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1872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CDEC"/>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zh-TW" altLang="zh-TW" sz="1800" b="0" i="0" u="none" strike="noStrike" cap="none" normalizeH="0" baseline="0" smtClean="0">
                        <a:ln>
                          <a:noFill/>
                        </a:ln>
                        <a:solidFill>
                          <a:srgbClr val="000000"/>
                        </a:solidFill>
                        <a:effectLst/>
                        <a:latin typeface="Times New Roman" pitchFamily="16" charset="0"/>
                        <a:ea typeface="新細明體" pitchFamily="16" charset="-120"/>
                      </a:endParaRP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1872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CDEC"/>
                    </a:solidFill>
                  </a:tcPr>
                </a:tc>
              </a:tr>
              <a:tr h="494061">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400" b="0" i="0" u="none" strike="noStrike" cap="none" normalizeH="0" baseline="0" smtClean="0">
                          <a:ln>
                            <a:noFill/>
                          </a:ln>
                          <a:solidFill>
                            <a:srgbClr val="000000"/>
                          </a:solidFill>
                          <a:effectLst/>
                          <a:latin typeface="Times New Roman" pitchFamily="16" charset="0"/>
                          <a:ea typeface="新細明體" pitchFamily="16" charset="-120"/>
                        </a:rPr>
                        <a:t>103.03.24</a:t>
                      </a: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E8E8F6"/>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400" b="0" i="0" u="none" strike="noStrike" cap="none" normalizeH="0" baseline="0" smtClean="0">
                          <a:ln>
                            <a:noFill/>
                          </a:ln>
                          <a:solidFill>
                            <a:srgbClr val="000000"/>
                          </a:solidFill>
                          <a:effectLst/>
                          <a:latin typeface="Times New Roman" pitchFamily="16" charset="0"/>
                          <a:ea typeface="新細明體" pitchFamily="16" charset="-120"/>
                        </a:rPr>
                        <a:t>104.12.20</a:t>
                      </a: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E8E8F6"/>
                    </a:solidFill>
                  </a:tcPr>
                </a:tc>
                <a:tc>
                  <a:txBody>
                    <a:body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1800" b="0" i="0" u="none" strike="noStrike" cap="none" normalizeH="0" baseline="0" dirty="0" smtClean="0">
                          <a:ln>
                            <a:noFill/>
                          </a:ln>
                          <a:solidFill>
                            <a:srgbClr val="000000"/>
                          </a:solidFill>
                          <a:effectLst/>
                          <a:latin typeface="Times New Roman" pitchFamily="16" charset="0"/>
                          <a:ea typeface="新細明體" pitchFamily="16" charset="-120"/>
                        </a:rPr>
                        <a:t>----------</a:t>
                      </a: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E8E8F6"/>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zh-TW" altLang="zh-TW" sz="1800" b="0" i="0" u="none" strike="noStrike" cap="none" normalizeH="0" baseline="0" smtClean="0">
                        <a:ln>
                          <a:noFill/>
                        </a:ln>
                        <a:solidFill>
                          <a:srgbClr val="000000"/>
                        </a:solidFill>
                        <a:effectLst/>
                        <a:latin typeface="Times New Roman" pitchFamily="16" charset="0"/>
                        <a:ea typeface="新細明體" pitchFamily="16" charset="-120"/>
                      </a:endParaRP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E8E8F6"/>
                    </a:solidFill>
                  </a:tcPr>
                </a:tc>
              </a:tr>
              <a:tr h="492372">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400" b="0" i="0" u="none" strike="noStrike" cap="none" normalizeH="0" baseline="0" smtClean="0">
                          <a:ln>
                            <a:noFill/>
                          </a:ln>
                          <a:solidFill>
                            <a:srgbClr val="000000"/>
                          </a:solidFill>
                          <a:effectLst/>
                          <a:latin typeface="Times New Roman" pitchFamily="16" charset="0"/>
                          <a:ea typeface="新細明體" pitchFamily="16" charset="-120"/>
                        </a:rPr>
                        <a:t>103.03.24</a:t>
                      </a: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CDEC"/>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400" b="0" i="0" u="none" strike="noStrike" cap="none" normalizeH="0" baseline="0" smtClean="0">
                          <a:ln>
                            <a:noFill/>
                          </a:ln>
                          <a:solidFill>
                            <a:srgbClr val="000000"/>
                          </a:solidFill>
                          <a:effectLst/>
                          <a:latin typeface="Times New Roman" pitchFamily="16" charset="0"/>
                          <a:ea typeface="新細明體" pitchFamily="16" charset="-120"/>
                        </a:rPr>
                        <a:t>105.12.20</a:t>
                      </a: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CDEC"/>
                    </a:solidFill>
                  </a:tcPr>
                </a:tc>
                <a:tc>
                  <a:txBody>
                    <a:body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zh-TW" altLang="en-US" sz="2400" dirty="0" smtClean="0">
                          <a:latin typeface="標楷體" panose="03000509000000000000" pitchFamily="65" charset="-120"/>
                          <a:ea typeface="標楷體" panose="03000509000000000000" pitchFamily="65" charset="-120"/>
                        </a:rPr>
                        <a:t>超過</a:t>
                      </a:r>
                      <a:r>
                        <a:rPr lang="en-US" altLang="zh-TW" sz="2400" dirty="0" smtClean="0">
                          <a:latin typeface="標楷體" panose="03000509000000000000" pitchFamily="65" charset="-120"/>
                          <a:ea typeface="標楷體" panose="03000509000000000000" pitchFamily="65" charset="-120"/>
                        </a:rPr>
                        <a:t>2</a:t>
                      </a:r>
                      <a:r>
                        <a:rPr lang="zh-TW" altLang="en-US" sz="2400" dirty="0" smtClean="0">
                          <a:latin typeface="標楷體" panose="03000509000000000000" pitchFamily="65" charset="-120"/>
                          <a:ea typeface="標楷體" panose="03000509000000000000" pitchFamily="65" charset="-120"/>
                        </a:rPr>
                        <a:t>年</a:t>
                      </a:r>
                      <a:endParaRPr kumimoji="0" lang="en-US" altLang="zh-TW" sz="2400" b="0" i="0" u="none" strike="noStrike" cap="none" normalizeH="0" baseline="0" dirty="0" smtClean="0">
                        <a:ln>
                          <a:noFill/>
                        </a:ln>
                        <a:solidFill>
                          <a:srgbClr val="000000"/>
                        </a:solidFill>
                        <a:effectLst/>
                        <a:latin typeface="Times New Roman" pitchFamily="16" charset="0"/>
                        <a:ea typeface="新細明體" pitchFamily="16" charset="-120"/>
                      </a:endParaRP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CDEC"/>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zh-TW" altLang="zh-TW" sz="1800" b="0" i="0" u="none" strike="noStrike" cap="none" normalizeH="0" baseline="0" smtClean="0">
                        <a:ln>
                          <a:noFill/>
                        </a:ln>
                        <a:solidFill>
                          <a:srgbClr val="000000"/>
                        </a:solidFill>
                        <a:effectLst/>
                        <a:latin typeface="Times New Roman" pitchFamily="16" charset="0"/>
                        <a:ea typeface="新細明體" pitchFamily="16" charset="-120"/>
                      </a:endParaRP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CDEC"/>
                    </a:solidFill>
                  </a:tcPr>
                </a:tc>
              </a:tr>
              <a:tr h="494061">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400" b="0" i="0" u="none" strike="noStrike" cap="none" normalizeH="0" baseline="0" smtClean="0">
                          <a:ln>
                            <a:noFill/>
                          </a:ln>
                          <a:solidFill>
                            <a:srgbClr val="000000"/>
                          </a:solidFill>
                          <a:effectLst/>
                          <a:latin typeface="Times New Roman" pitchFamily="16" charset="0"/>
                          <a:ea typeface="新細明體" pitchFamily="16" charset="-120"/>
                        </a:rPr>
                        <a:t>104.08.15</a:t>
                      </a: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E8E8F6"/>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400" b="0" i="0" u="none" strike="noStrike" cap="none" normalizeH="0" baseline="0" smtClean="0">
                          <a:ln>
                            <a:noFill/>
                          </a:ln>
                          <a:solidFill>
                            <a:srgbClr val="000000"/>
                          </a:solidFill>
                          <a:effectLst/>
                          <a:latin typeface="Times New Roman" pitchFamily="16" charset="0"/>
                          <a:ea typeface="新細明體" pitchFamily="16" charset="-120"/>
                        </a:rPr>
                        <a:t>105.06.06</a:t>
                      </a: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E8E8F6"/>
                    </a:solidFill>
                  </a:tcPr>
                </a:tc>
                <a:tc>
                  <a:txBody>
                    <a:body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en-US" altLang="zh-TW" sz="2400" dirty="0" smtClean="0">
                          <a:latin typeface="標楷體" panose="03000509000000000000" pitchFamily="65" charset="-120"/>
                          <a:ea typeface="標楷體" panose="03000509000000000000" pitchFamily="65" charset="-120"/>
                        </a:rPr>
                        <a:t>2</a:t>
                      </a:r>
                      <a:r>
                        <a:rPr lang="zh-TW" altLang="en-US" sz="2400" dirty="0" smtClean="0">
                          <a:latin typeface="標楷體" panose="03000509000000000000" pitchFamily="65" charset="-120"/>
                          <a:ea typeface="標楷體" panose="03000509000000000000" pitchFamily="65" charset="-120"/>
                        </a:rPr>
                        <a:t>年之內</a:t>
                      </a:r>
                      <a:endParaRPr kumimoji="0" lang="en-US" altLang="zh-TW" sz="2400" b="0" i="0" u="none" strike="noStrike" cap="none" normalizeH="0" baseline="0" dirty="0" smtClean="0">
                        <a:ln>
                          <a:noFill/>
                        </a:ln>
                        <a:solidFill>
                          <a:srgbClr val="000000"/>
                        </a:solidFill>
                        <a:effectLst/>
                        <a:latin typeface="Times New Roman" pitchFamily="16" charset="0"/>
                        <a:ea typeface="新細明體" pitchFamily="16" charset="-120"/>
                      </a:endParaRP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E8E8F6"/>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zh-TW" altLang="zh-TW" sz="1800" b="0" i="0" u="none" strike="noStrike" cap="none" normalizeH="0" baseline="0" smtClean="0">
                        <a:ln>
                          <a:noFill/>
                        </a:ln>
                        <a:solidFill>
                          <a:srgbClr val="000000"/>
                        </a:solidFill>
                        <a:effectLst/>
                        <a:latin typeface="Times New Roman" pitchFamily="16" charset="0"/>
                        <a:ea typeface="新細明體" pitchFamily="16" charset="-120"/>
                      </a:endParaRP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E8E8F6"/>
                    </a:solidFill>
                  </a:tcPr>
                </a:tc>
              </a:tr>
              <a:tr h="492372">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400" b="0" i="0" u="none" strike="noStrike" cap="none" normalizeH="0" baseline="0" smtClean="0">
                          <a:ln>
                            <a:noFill/>
                          </a:ln>
                          <a:solidFill>
                            <a:srgbClr val="000000"/>
                          </a:solidFill>
                          <a:effectLst/>
                          <a:latin typeface="Times New Roman" pitchFamily="16" charset="0"/>
                          <a:ea typeface="新細明體" pitchFamily="16" charset="-120"/>
                        </a:rPr>
                        <a:t>104.03.26</a:t>
                      </a: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CDEC"/>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400" b="0" i="0" u="none" strike="noStrike" cap="none" normalizeH="0" baseline="0" smtClean="0">
                          <a:ln>
                            <a:noFill/>
                          </a:ln>
                          <a:solidFill>
                            <a:srgbClr val="000000"/>
                          </a:solidFill>
                          <a:effectLst/>
                          <a:latin typeface="Times New Roman" pitchFamily="16" charset="0"/>
                          <a:ea typeface="新細明體" pitchFamily="16" charset="-120"/>
                        </a:rPr>
                        <a:t>105.06.06</a:t>
                      </a: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CDEC"/>
                    </a:solidFill>
                  </a:tcPr>
                </a:tc>
                <a:tc>
                  <a:txBody>
                    <a:body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en-US" altLang="zh-TW" sz="2400" dirty="0" smtClean="0">
                          <a:latin typeface="標楷體" panose="03000509000000000000" pitchFamily="65" charset="-120"/>
                          <a:ea typeface="標楷體" panose="03000509000000000000" pitchFamily="65" charset="-120"/>
                        </a:rPr>
                        <a:t>2</a:t>
                      </a:r>
                      <a:r>
                        <a:rPr lang="zh-TW" altLang="en-US" sz="2400" dirty="0" smtClean="0">
                          <a:latin typeface="標楷體" panose="03000509000000000000" pitchFamily="65" charset="-120"/>
                          <a:ea typeface="標楷體" panose="03000509000000000000" pitchFamily="65" charset="-120"/>
                        </a:rPr>
                        <a:t>年之內</a:t>
                      </a:r>
                      <a:endParaRPr kumimoji="0" lang="en-US" altLang="zh-TW" sz="2400" b="0" i="0" u="none" strike="noStrike" cap="none" normalizeH="0" baseline="0" dirty="0" smtClean="0">
                        <a:ln>
                          <a:noFill/>
                        </a:ln>
                        <a:solidFill>
                          <a:srgbClr val="000000"/>
                        </a:solidFill>
                        <a:effectLst/>
                        <a:latin typeface="Times New Roman" pitchFamily="16" charset="0"/>
                        <a:ea typeface="新細明體" pitchFamily="16" charset="-120"/>
                      </a:endParaRP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CDEC"/>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zh-TW" altLang="zh-TW" sz="1800" b="0" i="0" u="none" strike="noStrike" cap="none" normalizeH="0" baseline="0" smtClean="0">
                        <a:ln>
                          <a:noFill/>
                        </a:ln>
                        <a:solidFill>
                          <a:srgbClr val="000000"/>
                        </a:solidFill>
                        <a:effectLst/>
                        <a:latin typeface="Times New Roman" pitchFamily="16" charset="0"/>
                        <a:ea typeface="新細明體" pitchFamily="16" charset="-120"/>
                      </a:endParaRP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CDEC"/>
                    </a:solidFill>
                  </a:tcPr>
                </a:tc>
              </a:tr>
              <a:tr h="943118">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400" b="0" i="0" u="none" strike="noStrike" cap="none" normalizeH="0" baseline="0" smtClean="0">
                          <a:ln>
                            <a:noFill/>
                          </a:ln>
                          <a:solidFill>
                            <a:srgbClr val="000000"/>
                          </a:solidFill>
                          <a:effectLst/>
                          <a:latin typeface="Times New Roman" pitchFamily="16" charset="0"/>
                          <a:ea typeface="新細明體" pitchFamily="16" charset="-120"/>
                        </a:rPr>
                        <a:t>105.03.24</a:t>
                      </a: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E8E8F6"/>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400" b="0" i="0" u="none" strike="noStrike" cap="none" normalizeH="0" baseline="0" dirty="0" smtClean="0">
                          <a:ln>
                            <a:noFill/>
                          </a:ln>
                          <a:solidFill>
                            <a:srgbClr val="000000"/>
                          </a:solidFill>
                          <a:effectLst/>
                          <a:latin typeface="Times New Roman" pitchFamily="16" charset="0"/>
                          <a:ea typeface="新細明體" pitchFamily="16" charset="-120"/>
                        </a:rPr>
                        <a:t>106.01.01</a:t>
                      </a: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E8E8F6"/>
                    </a:solidFill>
                  </a:tcPr>
                </a:tc>
                <a:tc>
                  <a:txBody>
                    <a:body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000" b="0" i="0" u="none" strike="noStrike" cap="none" normalizeH="0" baseline="0" dirty="0" smtClean="0">
                          <a:ln>
                            <a:noFill/>
                          </a:ln>
                          <a:solidFill>
                            <a:srgbClr val="000000"/>
                          </a:solidFill>
                          <a:effectLst/>
                          <a:latin typeface="標楷體" pitchFamily="65" charset="-120"/>
                          <a:ea typeface="標楷體" pitchFamily="65" charset="-120"/>
                        </a:rPr>
                        <a:t>取得日及出售日均在</a:t>
                      </a:r>
                      <a:r>
                        <a:rPr kumimoji="0" lang="en-US" altLang="zh-TW" sz="2000" b="0" i="0" u="none" strike="noStrike" cap="none" normalizeH="0" baseline="0" dirty="0" smtClean="0">
                          <a:ln>
                            <a:noFill/>
                          </a:ln>
                          <a:solidFill>
                            <a:srgbClr val="000000"/>
                          </a:solidFill>
                          <a:effectLst/>
                          <a:latin typeface="標楷體" pitchFamily="65" charset="-120"/>
                          <a:ea typeface="標楷體" pitchFamily="65" charset="-120"/>
                        </a:rPr>
                        <a:t>105.1.1</a:t>
                      </a:r>
                      <a:r>
                        <a:rPr kumimoji="0" lang="zh-TW" altLang="en-US" sz="2000" b="0" i="0" u="none" strike="noStrike" cap="none" normalizeH="0" baseline="0" dirty="0" smtClean="0">
                          <a:ln>
                            <a:noFill/>
                          </a:ln>
                          <a:solidFill>
                            <a:srgbClr val="000000"/>
                          </a:solidFill>
                          <a:effectLst/>
                          <a:latin typeface="標楷體" pitchFamily="65" charset="-120"/>
                          <a:ea typeface="標楷體" pitchFamily="65" charset="-120"/>
                        </a:rPr>
                        <a:t>之後</a:t>
                      </a:r>
                      <a:endParaRPr kumimoji="0" lang="en-US" altLang="zh-TW" sz="2000" b="0" i="0" u="none" strike="noStrike" cap="none" normalizeH="0" baseline="0" dirty="0" smtClean="0">
                        <a:ln>
                          <a:noFill/>
                        </a:ln>
                        <a:solidFill>
                          <a:srgbClr val="000000"/>
                        </a:solidFill>
                        <a:effectLst/>
                        <a:latin typeface="標楷體" pitchFamily="65" charset="-120"/>
                        <a:ea typeface="標楷體" pitchFamily="65" charset="-120"/>
                      </a:endParaRP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E8E8F6"/>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zh-TW" altLang="zh-TW" sz="1800" b="0" i="0" u="none" strike="noStrike" cap="none" normalizeH="0" baseline="0" dirty="0" smtClean="0">
                        <a:ln>
                          <a:noFill/>
                        </a:ln>
                        <a:solidFill>
                          <a:srgbClr val="000000"/>
                        </a:solidFill>
                        <a:effectLst/>
                        <a:latin typeface="Times New Roman" pitchFamily="16" charset="0"/>
                        <a:ea typeface="新細明體" pitchFamily="16" charset="-120"/>
                      </a:endParaRPr>
                    </a:p>
                  </a:txBody>
                  <a:tcPr marL="91439" marR="91439" marT="57136" marB="4571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E8E8F6"/>
                    </a:solidFill>
                  </a:tcPr>
                </a:tc>
              </a:tr>
            </a:tbl>
          </a:graphicData>
        </a:graphic>
      </p:graphicFrame>
      <p:sp>
        <p:nvSpPr>
          <p:cNvPr id="173100" name="Text Box 75"/>
          <p:cNvSpPr txBox="1">
            <a:spLocks noChangeArrowheads="1"/>
          </p:cNvSpPr>
          <p:nvPr/>
        </p:nvSpPr>
        <p:spPr bwMode="auto">
          <a:xfrm>
            <a:off x="468313" y="476673"/>
            <a:ext cx="8229600" cy="864096"/>
          </a:xfrm>
          <a:prstGeom prst="rect">
            <a:avLst/>
          </a:prstGeom>
          <a:noFill/>
          <a:ln w="9525">
            <a:noFill/>
            <a:round/>
            <a:headEnd/>
            <a:tailEnd/>
          </a:ln>
        </p:spPr>
        <p:txBody>
          <a:bodyPr lIns="0" tIns="0" rIns="0" bIns="0" anchor="ctr"/>
          <a:lstStyle/>
          <a:p>
            <a:pPr algn="ct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4400" b="1" dirty="0">
                <a:solidFill>
                  <a:srgbClr val="000000"/>
                </a:solidFill>
                <a:latin typeface="標楷體" pitchFamily="65" charset="-120"/>
              </a:rPr>
              <a:t>舉例說明</a:t>
            </a:r>
          </a:p>
        </p:txBody>
      </p:sp>
      <p:sp>
        <p:nvSpPr>
          <p:cNvPr id="173101" name="Text Box 76"/>
          <p:cNvSpPr txBox="1">
            <a:spLocks noChangeArrowheads="1"/>
          </p:cNvSpPr>
          <p:nvPr/>
        </p:nvSpPr>
        <p:spPr bwMode="auto">
          <a:xfrm>
            <a:off x="8388350" y="6381750"/>
            <a:ext cx="576263" cy="287338"/>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48DB5FF9-FA87-4407-B225-2DF48393523E}" type="slidenum">
              <a:rPr kumimoji="0" lang="en-US" altLang="zh-TW" sz="1600" b="1" i="1">
                <a:solidFill>
                  <a:srgbClr val="000000"/>
                </a:solidFill>
                <a:latin typeface="Tahoma"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19</a:t>
            </a:fld>
            <a:endParaRPr kumimoji="0" lang="en-US" altLang="zh-TW" sz="1600" b="1" i="1">
              <a:solidFill>
                <a:srgbClr val="000000"/>
              </a:solidFill>
              <a:latin typeface="Tahoma" pitchFamily="34" charset="0"/>
            </a:endParaRPr>
          </a:p>
        </p:txBody>
      </p:sp>
      <p:graphicFrame>
        <p:nvGraphicFramePr>
          <p:cNvPr id="11341" name="Group 77"/>
          <p:cNvGraphicFramePr>
            <a:graphicFrameLocks noGrp="1"/>
          </p:cNvGraphicFramePr>
          <p:nvPr/>
        </p:nvGraphicFramePr>
        <p:xfrm>
          <a:off x="6156175" y="2133600"/>
          <a:ext cx="2088233" cy="369888"/>
        </p:xfrm>
        <a:graphic>
          <a:graphicData uri="http://schemas.openxmlformats.org/drawingml/2006/table">
            <a:tbl>
              <a:tblPr/>
              <a:tblGrid>
                <a:gridCol w="2088233"/>
              </a:tblGrid>
              <a:tr h="369888">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1800" b="1" i="0" u="none" strike="noStrike" cap="none" normalizeH="0" baseline="0" dirty="0" smtClean="0">
                          <a:ln>
                            <a:noFill/>
                          </a:ln>
                          <a:solidFill>
                            <a:srgbClr val="000000"/>
                          </a:solidFill>
                          <a:effectLst/>
                          <a:latin typeface="Times New Roman" pitchFamily="16" charset="0"/>
                          <a:ea typeface="新細明體" pitchFamily="16" charset="-120"/>
                        </a:rPr>
                        <a:t>舊制</a:t>
                      </a:r>
                    </a:p>
                  </a:txBody>
                  <a:tcPr marT="5715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18720" cap="flat" cmpd="sng" algn="ctr">
                      <a:solidFill>
                        <a:srgbClr val="FFFFFF"/>
                      </a:solidFill>
                      <a:prstDash val="solid"/>
                      <a:round/>
                      <a:headEnd type="none" w="med" len="med"/>
                      <a:tailEnd type="none" w="med" len="med"/>
                    </a:lnB>
                    <a:lnTlToBr>
                      <a:noFill/>
                    </a:lnTlToBr>
                    <a:lnBlToTr>
                      <a:noFill/>
                    </a:lnBlToTr>
                    <a:noFill/>
                  </a:tcPr>
                </a:tc>
              </a:tr>
            </a:tbl>
          </a:graphicData>
        </a:graphic>
      </p:graphicFrame>
      <p:graphicFrame>
        <p:nvGraphicFramePr>
          <p:cNvPr id="11347" name="Group 83"/>
          <p:cNvGraphicFramePr>
            <a:graphicFrameLocks noGrp="1"/>
          </p:cNvGraphicFramePr>
          <p:nvPr/>
        </p:nvGraphicFramePr>
        <p:xfrm>
          <a:off x="6156175" y="2636838"/>
          <a:ext cx="2160241" cy="371475"/>
        </p:xfrm>
        <a:graphic>
          <a:graphicData uri="http://schemas.openxmlformats.org/drawingml/2006/table">
            <a:tbl>
              <a:tblPr/>
              <a:tblGrid>
                <a:gridCol w="2160241"/>
              </a:tblGrid>
              <a:tr h="371475">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1800" b="1" i="0" u="none" strike="noStrike" cap="none" normalizeH="0" baseline="0" dirty="0" smtClean="0">
                          <a:ln>
                            <a:noFill/>
                          </a:ln>
                          <a:solidFill>
                            <a:srgbClr val="000000"/>
                          </a:solidFill>
                          <a:effectLst/>
                          <a:latin typeface="Times New Roman" pitchFamily="16" charset="0"/>
                          <a:ea typeface="新細明體" pitchFamily="16" charset="-120"/>
                        </a:rPr>
                        <a:t>舊制</a:t>
                      </a:r>
                    </a:p>
                  </a:txBody>
                  <a:tcPr marT="5715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18720" cap="flat" cmpd="sng" algn="ctr">
                      <a:solidFill>
                        <a:srgbClr val="FFFFFF"/>
                      </a:solidFill>
                      <a:prstDash val="solid"/>
                      <a:round/>
                      <a:headEnd type="none" w="med" len="med"/>
                      <a:tailEnd type="none" w="med" len="med"/>
                    </a:lnB>
                    <a:lnTlToBr>
                      <a:noFill/>
                    </a:lnTlToBr>
                    <a:lnBlToTr>
                      <a:noFill/>
                    </a:lnBlToTr>
                    <a:noFill/>
                  </a:tcPr>
                </a:tc>
              </a:tr>
            </a:tbl>
          </a:graphicData>
        </a:graphic>
      </p:graphicFrame>
      <p:graphicFrame>
        <p:nvGraphicFramePr>
          <p:cNvPr id="11353" name="Group 89"/>
          <p:cNvGraphicFramePr>
            <a:graphicFrameLocks noGrp="1"/>
          </p:cNvGraphicFramePr>
          <p:nvPr/>
        </p:nvGraphicFramePr>
        <p:xfrm>
          <a:off x="6156175" y="3212975"/>
          <a:ext cx="2160241" cy="363474"/>
        </p:xfrm>
        <a:graphic>
          <a:graphicData uri="http://schemas.openxmlformats.org/drawingml/2006/table">
            <a:tbl>
              <a:tblPr/>
              <a:tblGrid>
                <a:gridCol w="2160241"/>
              </a:tblGrid>
              <a:tr h="227137">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1800" b="1" i="0" u="none" strike="noStrike" cap="none" normalizeH="0" baseline="0" dirty="0" smtClean="0">
                          <a:ln>
                            <a:noFill/>
                          </a:ln>
                          <a:solidFill>
                            <a:srgbClr val="000000"/>
                          </a:solidFill>
                          <a:effectLst/>
                          <a:latin typeface="Times New Roman" pitchFamily="16" charset="0"/>
                          <a:ea typeface="新細明體" pitchFamily="16" charset="-120"/>
                        </a:rPr>
                        <a:t>舊制</a:t>
                      </a:r>
                    </a:p>
                  </a:txBody>
                  <a:tcPr marT="5715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18720" cap="flat" cmpd="sng" algn="ctr">
                      <a:solidFill>
                        <a:srgbClr val="FFFFFF"/>
                      </a:solidFill>
                      <a:prstDash val="solid"/>
                      <a:round/>
                      <a:headEnd type="none" w="med" len="med"/>
                      <a:tailEnd type="none" w="med" len="med"/>
                    </a:lnB>
                    <a:lnTlToBr>
                      <a:noFill/>
                    </a:lnTlToBr>
                    <a:lnBlToTr>
                      <a:noFill/>
                    </a:lnBlToTr>
                    <a:noFill/>
                  </a:tcPr>
                </a:tc>
              </a:tr>
            </a:tbl>
          </a:graphicData>
        </a:graphic>
      </p:graphicFrame>
      <p:graphicFrame>
        <p:nvGraphicFramePr>
          <p:cNvPr id="11359" name="Group 95"/>
          <p:cNvGraphicFramePr>
            <a:graphicFrameLocks noGrp="1"/>
          </p:cNvGraphicFramePr>
          <p:nvPr/>
        </p:nvGraphicFramePr>
        <p:xfrm>
          <a:off x="6228183" y="3645024"/>
          <a:ext cx="2088233" cy="363474"/>
        </p:xfrm>
        <a:graphic>
          <a:graphicData uri="http://schemas.openxmlformats.org/drawingml/2006/table">
            <a:tbl>
              <a:tblPr/>
              <a:tblGrid>
                <a:gridCol w="2088233"/>
              </a:tblGrid>
              <a:tr h="225301">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1800" b="1" i="0" u="none" strike="noStrike" cap="none" normalizeH="0" baseline="0" dirty="0" smtClean="0">
                          <a:ln>
                            <a:noFill/>
                          </a:ln>
                          <a:solidFill>
                            <a:srgbClr val="000000"/>
                          </a:solidFill>
                          <a:effectLst/>
                          <a:latin typeface="Times New Roman" pitchFamily="16" charset="0"/>
                          <a:ea typeface="新細明體" pitchFamily="16" charset="-120"/>
                        </a:rPr>
                        <a:t>新制</a:t>
                      </a:r>
                    </a:p>
                  </a:txBody>
                  <a:tcPr marT="5715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18720" cap="flat" cmpd="sng" algn="ctr">
                      <a:solidFill>
                        <a:srgbClr val="FFFFFF"/>
                      </a:solidFill>
                      <a:prstDash val="solid"/>
                      <a:round/>
                      <a:headEnd type="none" w="med" len="med"/>
                      <a:tailEnd type="none" w="med" len="med"/>
                    </a:lnB>
                    <a:lnTlToBr>
                      <a:noFill/>
                    </a:lnTlToBr>
                    <a:lnBlToTr>
                      <a:noFill/>
                    </a:lnBlToTr>
                    <a:noFill/>
                  </a:tcPr>
                </a:tc>
              </a:tr>
            </a:tbl>
          </a:graphicData>
        </a:graphic>
      </p:graphicFrame>
      <p:graphicFrame>
        <p:nvGraphicFramePr>
          <p:cNvPr id="11365" name="Group 101"/>
          <p:cNvGraphicFramePr>
            <a:graphicFrameLocks noGrp="1"/>
          </p:cNvGraphicFramePr>
          <p:nvPr/>
        </p:nvGraphicFramePr>
        <p:xfrm>
          <a:off x="6228184" y="4149080"/>
          <a:ext cx="2016224" cy="363474"/>
        </p:xfrm>
        <a:graphic>
          <a:graphicData uri="http://schemas.openxmlformats.org/drawingml/2006/table">
            <a:tbl>
              <a:tblPr/>
              <a:tblGrid>
                <a:gridCol w="2016224"/>
              </a:tblGrid>
              <a:tr h="226071">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1800" b="1" i="0" u="none" strike="noStrike" cap="none" normalizeH="0" baseline="0" dirty="0" smtClean="0">
                          <a:ln>
                            <a:noFill/>
                          </a:ln>
                          <a:solidFill>
                            <a:srgbClr val="000000"/>
                          </a:solidFill>
                          <a:effectLst/>
                          <a:latin typeface="Times New Roman" pitchFamily="16" charset="0"/>
                          <a:ea typeface="新細明體" pitchFamily="16" charset="-120"/>
                        </a:rPr>
                        <a:t>新制</a:t>
                      </a:r>
                    </a:p>
                  </a:txBody>
                  <a:tcPr marT="5715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18720" cap="flat" cmpd="sng" algn="ctr">
                      <a:solidFill>
                        <a:srgbClr val="FFFFFF"/>
                      </a:solidFill>
                      <a:prstDash val="solid"/>
                      <a:round/>
                      <a:headEnd type="none" w="med" len="med"/>
                      <a:tailEnd type="none" w="med" len="med"/>
                    </a:lnB>
                    <a:lnTlToBr>
                      <a:noFill/>
                    </a:lnTlToBr>
                    <a:lnBlToTr>
                      <a:noFill/>
                    </a:lnBlToTr>
                    <a:noFill/>
                  </a:tcPr>
                </a:tc>
              </a:tr>
            </a:tbl>
          </a:graphicData>
        </a:graphic>
      </p:graphicFrame>
      <p:graphicFrame>
        <p:nvGraphicFramePr>
          <p:cNvPr id="11371" name="Group 107"/>
          <p:cNvGraphicFramePr>
            <a:graphicFrameLocks noGrp="1"/>
          </p:cNvGraphicFramePr>
          <p:nvPr/>
        </p:nvGraphicFramePr>
        <p:xfrm>
          <a:off x="6156176" y="4869160"/>
          <a:ext cx="2088233" cy="363474"/>
        </p:xfrm>
        <a:graphic>
          <a:graphicData uri="http://schemas.openxmlformats.org/drawingml/2006/table">
            <a:tbl>
              <a:tblPr/>
              <a:tblGrid>
                <a:gridCol w="2088233"/>
              </a:tblGrid>
              <a:tr h="154831">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itchFamily="16" charset="0"/>
                          <a:ea typeface="新細明體" pitchFamily="16"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itchFamily="16" charset="0"/>
                          <a:ea typeface="新細明體" pitchFamily="16"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itchFamily="16" charset="0"/>
                          <a:ea typeface="新細明體" pitchFamily="16"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itchFamily="16" charset="0"/>
                          <a:ea typeface="新細明體" pitchFamily="16" charset="-120"/>
                        </a:defRPr>
                      </a:lvl9p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1800" b="1" i="0" u="none" strike="noStrike" cap="none" normalizeH="0" baseline="0" dirty="0" smtClean="0">
                          <a:ln>
                            <a:noFill/>
                          </a:ln>
                          <a:solidFill>
                            <a:srgbClr val="000000"/>
                          </a:solidFill>
                          <a:effectLst/>
                          <a:latin typeface="Times New Roman" pitchFamily="16" charset="0"/>
                          <a:ea typeface="新細明體" pitchFamily="16" charset="-120"/>
                        </a:rPr>
                        <a:t>新制</a:t>
                      </a:r>
                    </a:p>
                  </a:txBody>
                  <a:tcPr marT="5715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18720" cap="flat" cmpd="sng" algn="ctr">
                      <a:solidFill>
                        <a:srgbClr val="FFFFFF"/>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additive="repl">
                                        <p:cTn id="6" dur="1" fill="hold">
                                          <p:stCondLst>
                                            <p:cond delay="0"/>
                                          </p:stCondLst>
                                        </p:cTn>
                                        <p:tgtEl>
                                          <p:spTgt spid="11341"/>
                                        </p:tgtEl>
                                        <p:attrNameLst>
                                          <p:attrName>style.visibility</p:attrName>
                                        </p:attrNameLst>
                                      </p:cBhvr>
                                      <p:to>
                                        <p:strVal val="visible"/>
                                      </p:to>
                                    </p:set>
                                    <p:anim calcmode="lin" valueType="num">
                                      <p:cBhvr>
                                        <p:cTn id="7" dur="500" fill="hold"/>
                                        <p:tgtEl>
                                          <p:spTgt spid="11341"/>
                                        </p:tgtEl>
                                        <p:attrNameLst>
                                          <p:attrName>ppt_x</p:attrName>
                                        </p:attrNameLst>
                                      </p:cBhvr>
                                      <p:tavLst>
                                        <p:tav tm="100000">
                                          <p:val>
                                            <p:strVal val="1+#ppt_w/2"/>
                                          </p:val>
                                        </p:tav>
                                        <p:tav>
                                          <p:val>
                                            <p:strVal val="#ppt_x"/>
                                          </p:val>
                                        </p:tav>
                                      </p:tavLst>
                                    </p:anim>
                                    <p:anim calcmode="lin" valueType="num">
                                      <p:cBhvr>
                                        <p:cTn id="8" dur="500" fill="hold"/>
                                        <p:tgtEl>
                                          <p:spTgt spid="11341"/>
                                        </p:tgtEl>
                                        <p:attrNameLst>
                                          <p:attrName>ppt_y</p:attrName>
                                        </p:attrNameLst>
                                      </p:cBhvr>
                                      <p:tavLst>
                                        <p:tav tm="100000">
                                          <p:val>
                                            <p:strVal val="#ppt_y"/>
                                          </p:val>
                                        </p:tav>
                                        <p:tav>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additive="repl">
                                        <p:cTn id="12" dur="1" fill="hold">
                                          <p:stCondLst>
                                            <p:cond delay="0"/>
                                          </p:stCondLst>
                                        </p:cTn>
                                        <p:tgtEl>
                                          <p:spTgt spid="11347"/>
                                        </p:tgtEl>
                                        <p:attrNameLst>
                                          <p:attrName>style.visibility</p:attrName>
                                        </p:attrNameLst>
                                      </p:cBhvr>
                                      <p:to>
                                        <p:strVal val="visible"/>
                                      </p:to>
                                    </p:set>
                                    <p:anim calcmode="lin" valueType="num">
                                      <p:cBhvr>
                                        <p:cTn id="13" dur="500" fill="hold"/>
                                        <p:tgtEl>
                                          <p:spTgt spid="11347"/>
                                        </p:tgtEl>
                                        <p:attrNameLst>
                                          <p:attrName>ppt_x</p:attrName>
                                        </p:attrNameLst>
                                      </p:cBhvr>
                                      <p:tavLst>
                                        <p:tav tm="100000">
                                          <p:val>
                                            <p:strVal val="1+#ppt_w/2"/>
                                          </p:val>
                                        </p:tav>
                                        <p:tav>
                                          <p:val>
                                            <p:strVal val="#ppt_x"/>
                                          </p:val>
                                        </p:tav>
                                      </p:tavLst>
                                    </p:anim>
                                    <p:anim calcmode="lin" valueType="num">
                                      <p:cBhvr>
                                        <p:cTn id="14" dur="500" fill="hold"/>
                                        <p:tgtEl>
                                          <p:spTgt spid="11347"/>
                                        </p:tgtEl>
                                        <p:attrNameLst>
                                          <p:attrName>ppt_y</p:attrName>
                                        </p:attrNameLst>
                                      </p:cBhvr>
                                      <p:tavLst>
                                        <p:tav tm="100000">
                                          <p:val>
                                            <p:strVal val="#ppt_y"/>
                                          </p:val>
                                        </p:tav>
                                        <p:tav>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nodeType="clickEffect">
                                  <p:stCondLst>
                                    <p:cond delay="0"/>
                                  </p:stCondLst>
                                  <p:childTnLst>
                                    <p:set>
                                      <p:cBhvr additive="repl">
                                        <p:cTn id="18" dur="1" fill="hold">
                                          <p:stCondLst>
                                            <p:cond delay="0"/>
                                          </p:stCondLst>
                                        </p:cTn>
                                        <p:tgtEl>
                                          <p:spTgt spid="11353"/>
                                        </p:tgtEl>
                                        <p:attrNameLst>
                                          <p:attrName>style.visibility</p:attrName>
                                        </p:attrNameLst>
                                      </p:cBhvr>
                                      <p:to>
                                        <p:strVal val="visible"/>
                                      </p:to>
                                    </p:set>
                                    <p:anim calcmode="lin" valueType="num">
                                      <p:cBhvr>
                                        <p:cTn id="19" dur="500" fill="hold"/>
                                        <p:tgtEl>
                                          <p:spTgt spid="11353"/>
                                        </p:tgtEl>
                                        <p:attrNameLst>
                                          <p:attrName>ppt_x</p:attrName>
                                        </p:attrNameLst>
                                      </p:cBhvr>
                                      <p:tavLst>
                                        <p:tav tm="100000">
                                          <p:val>
                                            <p:strVal val="1+#ppt_w/2"/>
                                          </p:val>
                                        </p:tav>
                                        <p:tav>
                                          <p:val>
                                            <p:strVal val="#ppt_x"/>
                                          </p:val>
                                        </p:tav>
                                      </p:tavLst>
                                    </p:anim>
                                    <p:anim calcmode="lin" valueType="num">
                                      <p:cBhvr>
                                        <p:cTn id="20" dur="500" fill="hold"/>
                                        <p:tgtEl>
                                          <p:spTgt spid="11353"/>
                                        </p:tgtEl>
                                        <p:attrNameLst>
                                          <p:attrName>ppt_y</p:attrName>
                                        </p:attrNameLst>
                                      </p:cBhvr>
                                      <p:tavLst>
                                        <p:tav tm="100000">
                                          <p:val>
                                            <p:strVal val="#ppt_y"/>
                                          </p:val>
                                        </p:tav>
                                        <p:tav>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nodeType="clickEffect">
                                  <p:stCondLst>
                                    <p:cond delay="0"/>
                                  </p:stCondLst>
                                  <p:childTnLst>
                                    <p:set>
                                      <p:cBhvr additive="repl">
                                        <p:cTn id="24" dur="1" fill="hold">
                                          <p:stCondLst>
                                            <p:cond delay="0"/>
                                          </p:stCondLst>
                                        </p:cTn>
                                        <p:tgtEl>
                                          <p:spTgt spid="11359"/>
                                        </p:tgtEl>
                                        <p:attrNameLst>
                                          <p:attrName>style.visibility</p:attrName>
                                        </p:attrNameLst>
                                      </p:cBhvr>
                                      <p:to>
                                        <p:strVal val="visible"/>
                                      </p:to>
                                    </p:set>
                                    <p:anim calcmode="lin" valueType="num">
                                      <p:cBhvr>
                                        <p:cTn id="25" dur="500" fill="hold"/>
                                        <p:tgtEl>
                                          <p:spTgt spid="11359"/>
                                        </p:tgtEl>
                                        <p:attrNameLst>
                                          <p:attrName>ppt_x</p:attrName>
                                        </p:attrNameLst>
                                      </p:cBhvr>
                                      <p:tavLst>
                                        <p:tav tm="100000">
                                          <p:val>
                                            <p:strVal val="1+#ppt_w/2"/>
                                          </p:val>
                                        </p:tav>
                                        <p:tav>
                                          <p:val>
                                            <p:strVal val="#ppt_x"/>
                                          </p:val>
                                        </p:tav>
                                      </p:tavLst>
                                    </p:anim>
                                    <p:anim calcmode="lin" valueType="num">
                                      <p:cBhvr>
                                        <p:cTn id="26" dur="500" fill="hold"/>
                                        <p:tgtEl>
                                          <p:spTgt spid="11359"/>
                                        </p:tgtEl>
                                        <p:attrNameLst>
                                          <p:attrName>ppt_y</p:attrName>
                                        </p:attrNameLst>
                                      </p:cBhvr>
                                      <p:tavLst>
                                        <p:tav tm="100000">
                                          <p:val>
                                            <p:strVal val="#ppt_y"/>
                                          </p:val>
                                        </p:tav>
                                        <p:tav>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2" fill="hold" nodeType="clickEffect">
                                  <p:stCondLst>
                                    <p:cond delay="0"/>
                                  </p:stCondLst>
                                  <p:childTnLst>
                                    <p:set>
                                      <p:cBhvr additive="repl">
                                        <p:cTn id="30" dur="1" fill="hold">
                                          <p:stCondLst>
                                            <p:cond delay="0"/>
                                          </p:stCondLst>
                                        </p:cTn>
                                        <p:tgtEl>
                                          <p:spTgt spid="11365"/>
                                        </p:tgtEl>
                                        <p:attrNameLst>
                                          <p:attrName>style.visibility</p:attrName>
                                        </p:attrNameLst>
                                      </p:cBhvr>
                                      <p:to>
                                        <p:strVal val="visible"/>
                                      </p:to>
                                    </p:set>
                                    <p:anim calcmode="lin" valueType="num">
                                      <p:cBhvr>
                                        <p:cTn id="31" dur="500" fill="hold"/>
                                        <p:tgtEl>
                                          <p:spTgt spid="11365"/>
                                        </p:tgtEl>
                                        <p:attrNameLst>
                                          <p:attrName>ppt_x</p:attrName>
                                        </p:attrNameLst>
                                      </p:cBhvr>
                                      <p:tavLst>
                                        <p:tav tm="100000">
                                          <p:val>
                                            <p:strVal val="1+#ppt_w/2"/>
                                          </p:val>
                                        </p:tav>
                                        <p:tav>
                                          <p:val>
                                            <p:strVal val="#ppt_x"/>
                                          </p:val>
                                        </p:tav>
                                      </p:tavLst>
                                    </p:anim>
                                    <p:anim calcmode="lin" valueType="num">
                                      <p:cBhvr>
                                        <p:cTn id="32" dur="500" fill="hold"/>
                                        <p:tgtEl>
                                          <p:spTgt spid="11365"/>
                                        </p:tgtEl>
                                        <p:attrNameLst>
                                          <p:attrName>ppt_y</p:attrName>
                                        </p:attrNameLst>
                                      </p:cBhvr>
                                      <p:tavLst>
                                        <p:tav tm="100000">
                                          <p:val>
                                            <p:strVal val="#ppt_y"/>
                                          </p:val>
                                        </p:tav>
                                        <p:tav>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2" fill="hold" nodeType="clickEffect">
                                  <p:stCondLst>
                                    <p:cond delay="0"/>
                                  </p:stCondLst>
                                  <p:childTnLst>
                                    <p:set>
                                      <p:cBhvr additive="repl">
                                        <p:cTn id="36" dur="1" fill="hold">
                                          <p:stCondLst>
                                            <p:cond delay="0"/>
                                          </p:stCondLst>
                                        </p:cTn>
                                        <p:tgtEl>
                                          <p:spTgt spid="11371"/>
                                        </p:tgtEl>
                                        <p:attrNameLst>
                                          <p:attrName>style.visibility</p:attrName>
                                        </p:attrNameLst>
                                      </p:cBhvr>
                                      <p:to>
                                        <p:strVal val="visible"/>
                                      </p:to>
                                    </p:set>
                                    <p:anim calcmode="lin" valueType="num">
                                      <p:cBhvr>
                                        <p:cTn id="37" dur="500" fill="hold"/>
                                        <p:tgtEl>
                                          <p:spTgt spid="11371"/>
                                        </p:tgtEl>
                                        <p:attrNameLst>
                                          <p:attrName>ppt_x</p:attrName>
                                        </p:attrNameLst>
                                      </p:cBhvr>
                                      <p:tavLst>
                                        <p:tav tm="100000">
                                          <p:val>
                                            <p:strVal val="1+#ppt_w/2"/>
                                          </p:val>
                                        </p:tav>
                                        <p:tav>
                                          <p:val>
                                            <p:strVal val="#ppt_x"/>
                                          </p:val>
                                        </p:tav>
                                      </p:tavLst>
                                    </p:anim>
                                    <p:anim calcmode="lin" valueType="num">
                                      <p:cBhvr>
                                        <p:cTn id="38" dur="500" fill="hold"/>
                                        <p:tgtEl>
                                          <p:spTgt spid="11371"/>
                                        </p:tgtEl>
                                        <p:attrNameLst>
                                          <p:attrName>ppt_y</p:attrName>
                                        </p:attrNameLst>
                                      </p:cBhvr>
                                      <p:tavLst>
                                        <p:tav tm="100000">
                                          <p:val>
                                            <p:strVal val="#ppt_y"/>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 Box 1"/>
          <p:cNvSpPr txBox="1">
            <a:spLocks noChangeArrowheads="1"/>
          </p:cNvSpPr>
          <p:nvPr/>
        </p:nvSpPr>
        <p:spPr bwMode="auto">
          <a:xfrm>
            <a:off x="539750" y="1389063"/>
            <a:ext cx="8064500" cy="5184775"/>
          </a:xfrm>
          <a:prstGeom prst="rect">
            <a:avLst/>
          </a:prstGeom>
          <a:noFill/>
          <a:ln>
            <a:noFill/>
          </a:ln>
          <a:effectLst/>
          <a:extLst/>
        </p:spPr>
        <p:txBody>
          <a:bodyPr lIns="0" tIns="20160" rIns="0" bIns="0"/>
          <a:lstStyle>
            <a:lvl1pPr>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rgbClr val="FFFFFF"/>
                </a:solidFill>
                <a:latin typeface="Times New Roman" pitchFamily="16" charset="0"/>
                <a:ea typeface="標楷體" pitchFamily="65" charset="-120"/>
              </a:defRPr>
            </a:lvl1pPr>
            <a:lvl2pPr marL="563563" indent="-457200">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rgbClr val="FFFFFF"/>
                </a:solidFill>
                <a:latin typeface="Times New Roman" pitchFamily="16" charset="0"/>
                <a:ea typeface="標楷體" pitchFamily="65" charset="-120"/>
              </a:defRPr>
            </a:lvl2pPr>
            <a:lvl3pPr>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rgbClr val="FFFFFF"/>
                </a:solidFill>
                <a:latin typeface="Times New Roman" pitchFamily="16" charset="0"/>
                <a:ea typeface="標楷體" pitchFamily="65" charset="-120"/>
              </a:defRPr>
            </a:lvl3pPr>
            <a:lvl4pPr>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rgbClr val="FFFFFF"/>
                </a:solidFill>
                <a:latin typeface="Times New Roman" pitchFamily="16" charset="0"/>
                <a:ea typeface="標楷體" pitchFamily="65" charset="-120"/>
              </a:defRPr>
            </a:lvl4pPr>
            <a:lvl5pPr>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rgbClr val="FFFFFF"/>
                </a:solidFill>
                <a:latin typeface="Times New Roman" pitchFamily="16" charset="0"/>
                <a:ea typeface="標楷體" pitchFamily="65" charset="-120"/>
              </a:defRPr>
            </a:lvl5pPr>
            <a:lvl6pPr marL="2514600" indent="-228600" defTabSz="449263" eaLnBrk="0" fontAlgn="base" hangingPunct="0">
              <a:spcBef>
                <a:spcPct val="0"/>
              </a:spcBef>
              <a:spcAft>
                <a:spcPct val="0"/>
              </a:spcAft>
              <a:buClr>
                <a:srgbClr val="000000"/>
              </a:buClr>
              <a:buSzPct val="100000"/>
              <a:buFont typeface="Times New Roman" pitchFamily="16" charset="0"/>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rgbClr val="FFFFFF"/>
                </a:solidFill>
                <a:latin typeface="Times New Roman" pitchFamily="16" charset="0"/>
                <a:ea typeface="標楷體" pitchFamily="65" charset="-120"/>
              </a:defRPr>
            </a:lvl6pPr>
            <a:lvl7pPr marL="2971800" indent="-228600" defTabSz="449263" eaLnBrk="0" fontAlgn="base" hangingPunct="0">
              <a:spcBef>
                <a:spcPct val="0"/>
              </a:spcBef>
              <a:spcAft>
                <a:spcPct val="0"/>
              </a:spcAft>
              <a:buClr>
                <a:srgbClr val="000000"/>
              </a:buClr>
              <a:buSzPct val="100000"/>
              <a:buFont typeface="Times New Roman" pitchFamily="16" charset="0"/>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rgbClr val="FFFFFF"/>
                </a:solidFill>
                <a:latin typeface="Times New Roman" pitchFamily="16" charset="0"/>
                <a:ea typeface="標楷體" pitchFamily="65" charset="-120"/>
              </a:defRPr>
            </a:lvl7pPr>
            <a:lvl8pPr marL="3429000" indent="-228600" defTabSz="449263" eaLnBrk="0" fontAlgn="base" hangingPunct="0">
              <a:spcBef>
                <a:spcPct val="0"/>
              </a:spcBef>
              <a:spcAft>
                <a:spcPct val="0"/>
              </a:spcAft>
              <a:buClr>
                <a:srgbClr val="000000"/>
              </a:buClr>
              <a:buSzPct val="100000"/>
              <a:buFont typeface="Times New Roman" pitchFamily="16" charset="0"/>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rgbClr val="FFFFFF"/>
                </a:solidFill>
                <a:latin typeface="Times New Roman" pitchFamily="16" charset="0"/>
                <a:ea typeface="標楷體" pitchFamily="65" charset="-120"/>
              </a:defRPr>
            </a:lvl8pPr>
            <a:lvl9pPr marL="3886200" indent="-228600" defTabSz="449263" eaLnBrk="0" fontAlgn="base" hangingPunct="0">
              <a:spcBef>
                <a:spcPct val="0"/>
              </a:spcBef>
              <a:spcAft>
                <a:spcPct val="0"/>
              </a:spcAft>
              <a:buClr>
                <a:srgbClr val="000000"/>
              </a:buClr>
              <a:buSzPct val="100000"/>
              <a:buFont typeface="Times New Roman" pitchFamily="16" charset="0"/>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rgbClr val="FFFFFF"/>
                </a:solidFill>
                <a:latin typeface="Times New Roman" pitchFamily="16" charset="0"/>
                <a:ea typeface="標楷體" pitchFamily="65" charset="-120"/>
              </a:defRPr>
            </a:lvl9pPr>
          </a:lstStyle>
          <a:p>
            <a:pPr lvl="1" algn="just" eaLnBrk="1" fontAlgn="auto" hangingPunct="1">
              <a:lnSpc>
                <a:spcPct val="120000"/>
              </a:lnSpc>
              <a:spcBef>
                <a:spcPts val="400"/>
              </a:spcBef>
              <a:spcAft>
                <a:spcPts val="0"/>
              </a:spcAft>
              <a:buFont typeface="Wingdings" charset="2"/>
              <a:buChar char=""/>
              <a:defRPr/>
            </a:pPr>
            <a:r>
              <a:rPr kumimoji="0" lang="zh-TW" altLang="zh-TW" sz="2800" b="1" dirty="0" smtClean="0">
                <a:solidFill>
                  <a:srgbClr val="000000"/>
                </a:solidFill>
                <a:latin typeface="標楷體" pitchFamily="65" charset="-120"/>
              </a:rPr>
              <a:t>第</a:t>
            </a:r>
            <a:r>
              <a:rPr kumimoji="0" lang="en-US" altLang="zh-TW" sz="2800" b="1" dirty="0" smtClean="0">
                <a:solidFill>
                  <a:srgbClr val="000000"/>
                </a:solidFill>
                <a:latin typeface="標楷體" pitchFamily="65" charset="-120"/>
              </a:rPr>
              <a:t>1</a:t>
            </a:r>
            <a:r>
              <a:rPr kumimoji="0" lang="zh-TW" altLang="zh-TW" sz="2800" b="1" dirty="0" smtClean="0">
                <a:solidFill>
                  <a:srgbClr val="000000"/>
                </a:solidFill>
                <a:latin typeface="標楷體" pitchFamily="65" charset="-120"/>
              </a:rPr>
              <a:t>項</a:t>
            </a:r>
          </a:p>
          <a:p>
            <a:pPr lvl="1" algn="just" eaLnBrk="1" fontAlgn="auto" hangingPunct="1">
              <a:lnSpc>
                <a:spcPts val="2788"/>
              </a:lnSpc>
              <a:spcBef>
                <a:spcPts val="0"/>
              </a:spcBef>
              <a:spcAft>
                <a:spcPts val="0"/>
              </a:spcAft>
              <a:buFont typeface="Wingdings" panose="05000000000000000000" pitchFamily="2" charset="2"/>
              <a:buChar char="l"/>
              <a:defRPr/>
            </a:pPr>
            <a:r>
              <a:rPr kumimoji="0" lang="zh-TW" altLang="zh-TW" sz="2400" b="1" dirty="0" smtClean="0">
                <a:solidFill>
                  <a:srgbClr val="000000"/>
                </a:solidFill>
                <a:latin typeface="標楷體" pitchFamily="65" charset="-120"/>
              </a:rPr>
              <a:t>個人</a:t>
            </a:r>
            <a:r>
              <a:rPr kumimoji="0" lang="zh-TW" altLang="zh-TW" sz="2400" b="1" u="sng" dirty="0" smtClean="0">
                <a:solidFill>
                  <a:srgbClr val="FF0000"/>
                </a:solidFill>
                <a:latin typeface="標楷體" pitchFamily="65" charset="-120"/>
              </a:rPr>
              <a:t>自住房地</a:t>
            </a:r>
            <a:r>
              <a:rPr kumimoji="0" lang="en-US" altLang="zh-TW" sz="2400" b="1" dirty="0" smtClean="0">
                <a:solidFill>
                  <a:srgbClr val="000000"/>
                </a:solidFill>
                <a:latin typeface="標楷體" pitchFamily="65" charset="-120"/>
              </a:rPr>
              <a:t>400</a:t>
            </a:r>
            <a:r>
              <a:rPr kumimoji="0" lang="zh-TW" altLang="zh-TW" sz="2400" b="1" dirty="0" smtClean="0">
                <a:solidFill>
                  <a:srgbClr val="000000"/>
                </a:solidFill>
                <a:latin typeface="標楷體" pitchFamily="65" charset="-120"/>
              </a:rPr>
              <a:t>萬元免稅優惠（第</a:t>
            </a:r>
            <a:r>
              <a:rPr kumimoji="0" lang="en-US" altLang="zh-TW" sz="2400" b="1" dirty="0" smtClean="0">
                <a:solidFill>
                  <a:srgbClr val="000000"/>
                </a:solidFill>
                <a:latin typeface="標楷體" pitchFamily="65" charset="-120"/>
              </a:rPr>
              <a:t>1</a:t>
            </a:r>
            <a:r>
              <a:rPr kumimoji="0" lang="zh-TW" altLang="zh-TW" sz="2400" b="1" dirty="0" smtClean="0">
                <a:solidFill>
                  <a:srgbClr val="000000"/>
                </a:solidFill>
                <a:latin typeface="標楷體" pitchFamily="65" charset="-120"/>
              </a:rPr>
              <a:t>款）</a:t>
            </a:r>
          </a:p>
          <a:p>
            <a:pPr lvl="1" algn="just" eaLnBrk="1" fontAlgn="auto" hangingPunct="1">
              <a:lnSpc>
                <a:spcPts val="2788"/>
              </a:lnSpc>
              <a:spcBef>
                <a:spcPts val="0"/>
              </a:spcBef>
              <a:spcAft>
                <a:spcPts val="0"/>
              </a:spcAft>
              <a:buFont typeface="Wingdings" panose="05000000000000000000" pitchFamily="2" charset="2"/>
              <a:buChar char="l"/>
              <a:defRPr/>
            </a:pPr>
            <a:r>
              <a:rPr kumimoji="0" lang="zh-TW" altLang="zh-TW" sz="2400" b="1" dirty="0" smtClean="0">
                <a:solidFill>
                  <a:srgbClr val="000000"/>
                </a:solidFill>
                <a:latin typeface="標楷體" pitchFamily="65" charset="-120"/>
              </a:rPr>
              <a:t>符合</a:t>
            </a:r>
            <a:r>
              <a:rPr kumimoji="0" lang="zh-TW" altLang="zh-TW" sz="2400" b="1" u="sng" dirty="0" smtClean="0">
                <a:solidFill>
                  <a:srgbClr val="FF0000"/>
                </a:solidFill>
                <a:latin typeface="標楷體" pitchFamily="65" charset="-120"/>
              </a:rPr>
              <a:t>農業發展條例</a:t>
            </a:r>
            <a:r>
              <a:rPr kumimoji="0" lang="zh-TW" altLang="zh-TW" sz="2400" b="1" dirty="0" smtClean="0">
                <a:solidFill>
                  <a:srgbClr val="000000"/>
                </a:solidFill>
                <a:latin typeface="標楷體" pitchFamily="65" charset="-120"/>
              </a:rPr>
              <a:t>第</a:t>
            </a:r>
            <a:r>
              <a:rPr kumimoji="0" lang="en-US" altLang="zh-TW" sz="2400" b="1" dirty="0" smtClean="0">
                <a:solidFill>
                  <a:srgbClr val="000000"/>
                </a:solidFill>
                <a:latin typeface="標楷體" pitchFamily="65" charset="-120"/>
              </a:rPr>
              <a:t>37</a:t>
            </a:r>
            <a:r>
              <a:rPr kumimoji="0" lang="zh-TW" altLang="zh-TW" sz="2400" b="1" dirty="0" smtClean="0">
                <a:solidFill>
                  <a:srgbClr val="000000"/>
                </a:solidFill>
                <a:latin typeface="標楷體" pitchFamily="65" charset="-120"/>
              </a:rPr>
              <a:t>條及第</a:t>
            </a:r>
            <a:r>
              <a:rPr kumimoji="0" lang="en-US" altLang="zh-TW" sz="2400" b="1" dirty="0" smtClean="0">
                <a:solidFill>
                  <a:srgbClr val="000000"/>
                </a:solidFill>
                <a:latin typeface="標楷體" pitchFamily="65" charset="-120"/>
              </a:rPr>
              <a:t>38</a:t>
            </a:r>
            <a:r>
              <a:rPr kumimoji="0" lang="zh-TW" altLang="zh-TW" sz="2400" b="1" dirty="0" smtClean="0">
                <a:solidFill>
                  <a:srgbClr val="000000"/>
                </a:solidFill>
                <a:latin typeface="標楷體" pitchFamily="65" charset="-120"/>
              </a:rPr>
              <a:t>條之</a:t>
            </a:r>
            <a:r>
              <a:rPr kumimoji="0" lang="en-US" altLang="zh-TW" sz="2400" b="1" dirty="0" smtClean="0">
                <a:solidFill>
                  <a:srgbClr val="000000"/>
                </a:solidFill>
                <a:latin typeface="標楷體" pitchFamily="65" charset="-120"/>
              </a:rPr>
              <a:t>1</a:t>
            </a:r>
            <a:r>
              <a:rPr kumimoji="0" lang="zh-TW" altLang="zh-TW" sz="2400" b="1" dirty="0" smtClean="0">
                <a:solidFill>
                  <a:srgbClr val="000000"/>
                </a:solidFill>
                <a:latin typeface="標楷體" pitchFamily="65" charset="-120"/>
              </a:rPr>
              <a:t>規定得申請不課徵土地增值稅之土地（第</a:t>
            </a:r>
            <a:r>
              <a:rPr kumimoji="0" lang="en-US" altLang="zh-TW" sz="2400" b="1" dirty="0" smtClean="0">
                <a:solidFill>
                  <a:srgbClr val="000000"/>
                </a:solidFill>
                <a:latin typeface="標楷體" pitchFamily="65" charset="-120"/>
              </a:rPr>
              <a:t>2</a:t>
            </a:r>
            <a:r>
              <a:rPr kumimoji="0" lang="zh-TW" altLang="zh-TW" sz="2400" b="1" dirty="0" smtClean="0">
                <a:solidFill>
                  <a:srgbClr val="000000"/>
                </a:solidFill>
                <a:latin typeface="標楷體" pitchFamily="65" charset="-120"/>
              </a:rPr>
              <a:t>款）</a:t>
            </a:r>
          </a:p>
          <a:p>
            <a:pPr lvl="1" algn="just" eaLnBrk="1" fontAlgn="auto" hangingPunct="1">
              <a:lnSpc>
                <a:spcPts val="2788"/>
              </a:lnSpc>
              <a:spcBef>
                <a:spcPts val="0"/>
              </a:spcBef>
              <a:spcAft>
                <a:spcPts val="0"/>
              </a:spcAft>
              <a:buFont typeface="Wingdings" panose="05000000000000000000" pitchFamily="2" charset="2"/>
              <a:buChar char="l"/>
              <a:defRPr/>
            </a:pPr>
            <a:r>
              <a:rPr kumimoji="0" lang="zh-TW" altLang="zh-TW" sz="2400" b="1" u="sng" dirty="0" smtClean="0">
                <a:solidFill>
                  <a:srgbClr val="FF0000"/>
                </a:solidFill>
                <a:latin typeface="標楷體" pitchFamily="65" charset="-120"/>
              </a:rPr>
              <a:t>被徵收或被徵收前</a:t>
            </a:r>
            <a:r>
              <a:rPr kumimoji="0" lang="zh-TW" altLang="zh-TW" sz="2400" b="1" dirty="0" smtClean="0">
                <a:solidFill>
                  <a:srgbClr val="000000"/>
                </a:solidFill>
                <a:latin typeface="標楷體" pitchFamily="65" charset="-120"/>
              </a:rPr>
              <a:t>先行協議價購之土地及其土地改良物（第</a:t>
            </a:r>
            <a:r>
              <a:rPr kumimoji="0" lang="en-US" altLang="zh-TW" sz="2400" b="1" dirty="0" smtClean="0">
                <a:solidFill>
                  <a:srgbClr val="000000"/>
                </a:solidFill>
                <a:latin typeface="標楷體" pitchFamily="65" charset="-120"/>
              </a:rPr>
              <a:t>3</a:t>
            </a:r>
            <a:r>
              <a:rPr kumimoji="0" lang="zh-TW" altLang="zh-TW" sz="2400" b="1" dirty="0" smtClean="0">
                <a:solidFill>
                  <a:srgbClr val="000000"/>
                </a:solidFill>
                <a:latin typeface="標楷體" pitchFamily="65" charset="-120"/>
              </a:rPr>
              <a:t>款）</a:t>
            </a:r>
          </a:p>
          <a:p>
            <a:pPr lvl="1" algn="just" eaLnBrk="1" fontAlgn="auto" hangingPunct="1">
              <a:lnSpc>
                <a:spcPts val="2788"/>
              </a:lnSpc>
              <a:spcBef>
                <a:spcPts val="0"/>
              </a:spcBef>
              <a:spcAft>
                <a:spcPts val="0"/>
              </a:spcAft>
              <a:buFont typeface="Wingdings" panose="05000000000000000000" pitchFamily="2" charset="2"/>
              <a:buChar char="l"/>
              <a:defRPr/>
            </a:pPr>
            <a:r>
              <a:rPr kumimoji="0" lang="zh-TW" altLang="zh-TW" sz="2400" b="1" dirty="0" smtClean="0">
                <a:solidFill>
                  <a:srgbClr val="000000"/>
                </a:solidFill>
                <a:latin typeface="標楷體" pitchFamily="65" charset="-120"/>
              </a:rPr>
              <a:t>尚未被徵收前移轉依都市計畫法指定之</a:t>
            </a:r>
            <a:r>
              <a:rPr kumimoji="0" lang="zh-TW" altLang="zh-TW" sz="2400" b="1" u="sng" dirty="0" smtClean="0">
                <a:solidFill>
                  <a:srgbClr val="FF0000"/>
                </a:solidFill>
                <a:latin typeface="標楷體" pitchFamily="65" charset="-120"/>
              </a:rPr>
              <a:t>公共設施保留地</a:t>
            </a:r>
            <a:r>
              <a:rPr kumimoji="0" lang="zh-TW" altLang="zh-TW" sz="2400" b="1" dirty="0" smtClean="0">
                <a:solidFill>
                  <a:srgbClr val="000000"/>
                </a:solidFill>
                <a:latin typeface="標楷體" pitchFamily="65" charset="-120"/>
              </a:rPr>
              <a:t>（第</a:t>
            </a:r>
            <a:r>
              <a:rPr kumimoji="0" lang="en-US" altLang="zh-TW" sz="2400" b="1" dirty="0" smtClean="0">
                <a:solidFill>
                  <a:srgbClr val="000000"/>
                </a:solidFill>
                <a:latin typeface="標楷體" pitchFamily="65" charset="-120"/>
              </a:rPr>
              <a:t>4</a:t>
            </a:r>
            <a:r>
              <a:rPr kumimoji="0" lang="zh-TW" altLang="zh-TW" sz="2400" b="1" dirty="0" smtClean="0">
                <a:solidFill>
                  <a:srgbClr val="000000"/>
                </a:solidFill>
                <a:latin typeface="標楷體" pitchFamily="65" charset="-120"/>
              </a:rPr>
              <a:t>款</a:t>
            </a:r>
            <a:r>
              <a:rPr kumimoji="0" lang="zh-TW" altLang="zh-TW" sz="2800" b="1" dirty="0" smtClean="0">
                <a:solidFill>
                  <a:srgbClr val="000000"/>
                </a:solidFill>
                <a:latin typeface="標楷體" pitchFamily="65" charset="-120"/>
              </a:rPr>
              <a:t>）</a:t>
            </a:r>
          </a:p>
          <a:p>
            <a:pPr lvl="1" algn="just" eaLnBrk="1" fontAlgn="auto" hangingPunct="1">
              <a:lnSpc>
                <a:spcPct val="95000"/>
              </a:lnSpc>
              <a:spcBef>
                <a:spcPts val="400"/>
              </a:spcBef>
              <a:spcAft>
                <a:spcPts val="0"/>
              </a:spcAft>
              <a:buFont typeface="Wingdings" charset="2"/>
              <a:buChar char=""/>
              <a:defRPr/>
            </a:pPr>
            <a:r>
              <a:rPr kumimoji="0" lang="zh-TW" altLang="zh-TW" sz="2800" b="1" dirty="0" smtClean="0">
                <a:solidFill>
                  <a:srgbClr val="000000"/>
                </a:solidFill>
                <a:latin typeface="標楷體" pitchFamily="65" charset="-120"/>
              </a:rPr>
              <a:t>第</a:t>
            </a:r>
            <a:r>
              <a:rPr kumimoji="0" lang="en-US" altLang="zh-TW" sz="2800" b="1" dirty="0" smtClean="0">
                <a:solidFill>
                  <a:srgbClr val="000000"/>
                </a:solidFill>
                <a:latin typeface="標楷體" pitchFamily="65" charset="-120"/>
              </a:rPr>
              <a:t>2</a:t>
            </a:r>
            <a:r>
              <a:rPr kumimoji="0" lang="zh-TW" altLang="zh-TW" sz="2800" b="1" dirty="0" smtClean="0">
                <a:solidFill>
                  <a:srgbClr val="000000"/>
                </a:solidFill>
                <a:latin typeface="標楷體" pitchFamily="65" charset="-120"/>
              </a:rPr>
              <a:t>項：</a:t>
            </a:r>
            <a:r>
              <a:rPr kumimoji="0" lang="zh-TW" altLang="zh-TW" sz="2800" b="1" u="sng" dirty="0" smtClean="0">
                <a:solidFill>
                  <a:srgbClr val="FF0000"/>
                </a:solidFill>
                <a:latin typeface="標楷體" pitchFamily="65" charset="-120"/>
              </a:rPr>
              <a:t>第</a:t>
            </a:r>
            <a:r>
              <a:rPr kumimoji="0" lang="en-US" altLang="zh-TW" sz="2800" b="1" u="sng" dirty="0" smtClean="0">
                <a:solidFill>
                  <a:srgbClr val="FF0000"/>
                </a:solidFill>
                <a:latin typeface="標楷體" pitchFamily="65" charset="-120"/>
              </a:rPr>
              <a:t>2</a:t>
            </a:r>
            <a:r>
              <a:rPr kumimoji="0" lang="zh-TW" altLang="zh-TW" sz="2800" b="1" u="sng" dirty="0" smtClean="0">
                <a:solidFill>
                  <a:srgbClr val="FF0000"/>
                </a:solidFill>
                <a:latin typeface="標楷體" pitchFamily="65" charset="-120"/>
              </a:rPr>
              <a:t>款至</a:t>
            </a:r>
            <a:r>
              <a:rPr kumimoji="0" lang="en-US" altLang="zh-TW" sz="2800" b="1" u="sng" dirty="0" smtClean="0">
                <a:solidFill>
                  <a:srgbClr val="FF0000"/>
                </a:solidFill>
                <a:latin typeface="標楷體" pitchFamily="65" charset="-120"/>
              </a:rPr>
              <a:t>4</a:t>
            </a:r>
            <a:r>
              <a:rPr kumimoji="0" lang="zh-TW" altLang="zh-TW" sz="2800" b="1" u="sng" dirty="0" smtClean="0">
                <a:solidFill>
                  <a:srgbClr val="FF0000"/>
                </a:solidFill>
                <a:latin typeface="標楷體" pitchFamily="65" charset="-120"/>
              </a:rPr>
              <a:t>款</a:t>
            </a:r>
            <a:r>
              <a:rPr kumimoji="0" lang="zh-TW" altLang="zh-TW" sz="2800" b="1" dirty="0" smtClean="0">
                <a:solidFill>
                  <a:srgbClr val="000000"/>
                </a:solidFill>
                <a:latin typeface="標楷體" pitchFamily="65" charset="-120"/>
              </a:rPr>
              <a:t>房地交易損失</a:t>
            </a:r>
          </a:p>
          <a:p>
            <a:pPr lvl="1" algn="just" eaLnBrk="1" fontAlgn="auto" hangingPunct="1">
              <a:lnSpc>
                <a:spcPct val="95000"/>
              </a:lnSpc>
              <a:spcBef>
                <a:spcPts val="400"/>
              </a:spcBef>
              <a:spcAft>
                <a:spcPts val="0"/>
              </a:spcAft>
              <a:buFont typeface="Wingdings" panose="05000000000000000000" pitchFamily="2" charset="2"/>
              <a:buChar char="l"/>
              <a:defRPr/>
            </a:pPr>
            <a:r>
              <a:rPr kumimoji="0" lang="zh-TW" altLang="zh-TW" sz="2400" b="1" dirty="0" smtClean="0">
                <a:solidFill>
                  <a:srgbClr val="000000"/>
                </a:solidFill>
                <a:latin typeface="標楷體" pitchFamily="65" charset="-120"/>
              </a:rPr>
              <a:t>個人：不適用</a:t>
            </a:r>
            <a:r>
              <a:rPr kumimoji="0" lang="zh-TW" altLang="zh-TW" sz="2400" b="1" u="sng" dirty="0" smtClean="0">
                <a:solidFill>
                  <a:srgbClr val="000000"/>
                </a:solidFill>
                <a:latin typeface="標楷體" pitchFamily="65" charset="-120"/>
              </a:rPr>
              <a:t>盈虧互抵</a:t>
            </a:r>
            <a:r>
              <a:rPr kumimoji="0" lang="zh-TW" altLang="zh-TW" sz="2400" b="1" dirty="0" smtClean="0">
                <a:solidFill>
                  <a:srgbClr val="000000"/>
                </a:solidFill>
                <a:latin typeface="標楷體" pitchFamily="65" charset="-120"/>
              </a:rPr>
              <a:t>規定，亦</a:t>
            </a:r>
            <a:r>
              <a:rPr kumimoji="0" lang="zh-TW" altLang="zh-TW" sz="2400" b="1" u="sng" dirty="0" smtClean="0">
                <a:solidFill>
                  <a:srgbClr val="000000"/>
                </a:solidFill>
                <a:latin typeface="標楷體" pitchFamily="65" charset="-120"/>
              </a:rPr>
              <a:t>免</a:t>
            </a:r>
            <a:r>
              <a:rPr kumimoji="0" lang="zh-TW" altLang="zh-TW" sz="2400" b="1" dirty="0" smtClean="0">
                <a:solidFill>
                  <a:srgbClr val="000000"/>
                </a:solidFill>
                <a:latin typeface="標楷體" pitchFamily="65" charset="-120"/>
              </a:rPr>
              <a:t>申報。</a:t>
            </a:r>
          </a:p>
          <a:p>
            <a:pPr lvl="1" algn="just" eaLnBrk="1" fontAlgn="auto" hangingPunct="1">
              <a:lnSpc>
                <a:spcPct val="95000"/>
              </a:lnSpc>
              <a:spcBef>
                <a:spcPts val="400"/>
              </a:spcBef>
              <a:spcAft>
                <a:spcPts val="1800"/>
              </a:spcAft>
              <a:buFont typeface="Wingdings" panose="05000000000000000000" pitchFamily="2" charset="2"/>
              <a:buChar char="l"/>
              <a:defRPr/>
            </a:pPr>
            <a:r>
              <a:rPr kumimoji="0" lang="zh-TW" altLang="zh-TW" sz="2400" b="1" dirty="0" smtClean="0">
                <a:solidFill>
                  <a:srgbClr val="000000"/>
                </a:solidFill>
                <a:latin typeface="標楷體" pitchFamily="65" charset="-120"/>
              </a:rPr>
              <a:t>營利事業：不得自其所得額中減除。</a:t>
            </a:r>
          </a:p>
          <a:p>
            <a:pPr marL="565150" lvl="1" indent="-455613" algn="just" eaLnBrk="1" fontAlgn="auto" hangingPunct="1">
              <a:lnSpc>
                <a:spcPct val="95000"/>
              </a:lnSpc>
              <a:spcBef>
                <a:spcPts val="400"/>
              </a:spcBef>
              <a:spcAft>
                <a:spcPts val="0"/>
              </a:spcAft>
              <a:buSzPct val="68000"/>
              <a:defRPr/>
            </a:pPr>
            <a:r>
              <a:rPr kumimoji="0" lang="en-US" altLang="zh-TW" sz="2800" b="1" dirty="0" smtClean="0">
                <a:solidFill>
                  <a:srgbClr val="C00000"/>
                </a:solidFill>
                <a:latin typeface="標楷體" pitchFamily="65" charset="-120"/>
              </a:rPr>
              <a:t>※</a:t>
            </a:r>
            <a:r>
              <a:rPr kumimoji="0" lang="zh-TW" altLang="zh-TW" sz="2800" b="1" dirty="0" smtClean="0">
                <a:solidFill>
                  <a:srgbClr val="C00000"/>
                </a:solidFill>
                <a:latin typeface="標楷體" pitchFamily="65" charset="-120"/>
              </a:rPr>
              <a:t>第</a:t>
            </a:r>
            <a:r>
              <a:rPr kumimoji="0" lang="en-US" altLang="zh-TW" sz="2800" b="1" dirty="0" smtClean="0">
                <a:solidFill>
                  <a:srgbClr val="C00000"/>
                </a:solidFill>
                <a:latin typeface="標楷體" pitchFamily="65" charset="-120"/>
              </a:rPr>
              <a:t>1</a:t>
            </a:r>
            <a:r>
              <a:rPr kumimoji="0" lang="zh-TW" altLang="zh-TW" sz="2800" b="1" dirty="0" smtClean="0">
                <a:solidFill>
                  <a:srgbClr val="C00000"/>
                </a:solidFill>
                <a:latin typeface="標楷體" pitchFamily="65" charset="-120"/>
              </a:rPr>
              <a:t>款房地交易，無論盈虧均需依規定申報。</a:t>
            </a:r>
          </a:p>
        </p:txBody>
      </p:sp>
      <p:sp>
        <p:nvSpPr>
          <p:cNvPr id="175107" name="Text Box 2"/>
          <p:cNvSpPr txBox="1">
            <a:spLocks noChangeArrowheads="1"/>
          </p:cNvSpPr>
          <p:nvPr/>
        </p:nvSpPr>
        <p:spPr bwMode="auto">
          <a:xfrm>
            <a:off x="8243888" y="6381750"/>
            <a:ext cx="576262" cy="287338"/>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1B51A03E-0B74-4446-A819-359FCC04C7CC}" type="slidenum">
              <a:rPr kumimoji="0" lang="en-US" altLang="zh-TW" sz="1400" b="1" i="1">
                <a:solidFill>
                  <a:srgbClr val="000000"/>
                </a:solidFill>
                <a:latin typeface="Tahoma"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20</a:t>
            </a:fld>
            <a:endParaRPr kumimoji="0" lang="en-US" altLang="zh-TW" sz="1400" b="1" i="1">
              <a:solidFill>
                <a:srgbClr val="000000"/>
              </a:solidFill>
              <a:latin typeface="Tahoma" pitchFamily="34" charset="0"/>
            </a:endParaRPr>
          </a:p>
        </p:txBody>
      </p:sp>
      <p:sp>
        <p:nvSpPr>
          <p:cNvPr id="175108" name="Text Box 3"/>
          <p:cNvSpPr txBox="1">
            <a:spLocks noChangeArrowheads="1"/>
          </p:cNvSpPr>
          <p:nvPr/>
        </p:nvSpPr>
        <p:spPr bwMode="auto">
          <a:xfrm>
            <a:off x="395288" y="549275"/>
            <a:ext cx="8229600" cy="854075"/>
          </a:xfrm>
          <a:prstGeom prst="rect">
            <a:avLst/>
          </a:prstGeom>
          <a:noFill/>
          <a:ln w="9525">
            <a:noFill/>
            <a:round/>
            <a:headEnd/>
            <a:tailEnd/>
          </a:ln>
        </p:spPr>
        <p:txBody>
          <a:bodyPr lIns="0" tIns="0" rIns="0" bIns="0" anchor="ctr"/>
          <a:lstStyle/>
          <a:p>
            <a:pPr algn="ctr" eaLnBrk="1" hangingPunct="1">
              <a:lnSpc>
                <a:spcPct val="90000"/>
              </a:lnSpc>
              <a:buFont typeface="Arial" charset="0"/>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altLang="en-US" sz="4000" b="1">
                <a:solidFill>
                  <a:srgbClr val="000000"/>
                </a:solidFill>
                <a:latin typeface="標楷體" pitchFamily="65" charset="-120"/>
                <a:ea typeface="標楷體" pitchFamily="65" charset="-120"/>
              </a:rPr>
              <a:t>房地合一免稅範圍</a:t>
            </a:r>
            <a:r>
              <a:rPr kumimoji="0" lang="en-US" altLang="zh-TW" sz="4000" b="1">
                <a:solidFill>
                  <a:srgbClr val="000000"/>
                </a:solidFill>
                <a:latin typeface="標楷體" pitchFamily="65" charset="-120"/>
                <a:ea typeface="標楷體" pitchFamily="65" charset="-120"/>
              </a:rPr>
              <a:t>(</a:t>
            </a:r>
            <a:r>
              <a:rPr kumimoji="0" lang="zh-TW" altLang="en-US" sz="4000" b="1">
                <a:solidFill>
                  <a:srgbClr val="000000"/>
                </a:solidFill>
                <a:latin typeface="標楷體" pitchFamily="65" charset="-120"/>
                <a:ea typeface="標楷體" pitchFamily="65" charset="-120"/>
              </a:rPr>
              <a:t>所</a:t>
            </a:r>
            <a:r>
              <a:rPr kumimoji="0" lang="en-US" altLang="zh-TW" sz="4000" b="1">
                <a:solidFill>
                  <a:srgbClr val="000000"/>
                </a:solidFill>
                <a:latin typeface="標楷體" pitchFamily="65" charset="-120"/>
                <a:ea typeface="標楷體" pitchFamily="65" charset="-120"/>
              </a:rPr>
              <a:t>§4-5)</a:t>
            </a:r>
          </a:p>
        </p:txBody>
      </p:sp>
      <p:sp>
        <p:nvSpPr>
          <p:cNvPr id="175109" name="Text Box 4"/>
          <p:cNvSpPr txBox="1">
            <a:spLocks noChangeArrowheads="1"/>
          </p:cNvSpPr>
          <p:nvPr/>
        </p:nvSpPr>
        <p:spPr bwMode="auto">
          <a:xfrm>
            <a:off x="6834188" y="6542088"/>
            <a:ext cx="2309812" cy="315912"/>
          </a:xfrm>
          <a:prstGeom prst="rect">
            <a:avLst/>
          </a:prstGeom>
          <a:noFill/>
          <a:ln w="9525">
            <a:noFill/>
            <a:round/>
            <a:headEnd/>
            <a:tailEnd/>
          </a:ln>
        </p:spPr>
        <p:txBody>
          <a:bodyPr wrap="none" anchor="ctr"/>
          <a:lstStyle/>
          <a:p>
            <a:pPr eaLnBrk="1" hangingPunct="1"/>
            <a:endParaRPr kumimoji="0" lang="zh-TW" altLang="en-US">
              <a:latin typeface="Calibri"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Text Box 1"/>
          <p:cNvSpPr txBox="1">
            <a:spLocks noChangeArrowheads="1"/>
          </p:cNvSpPr>
          <p:nvPr/>
        </p:nvSpPr>
        <p:spPr bwMode="auto">
          <a:xfrm>
            <a:off x="8101013" y="6308725"/>
            <a:ext cx="719137" cy="288925"/>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DFCE3E64-46C7-41AC-BB30-25C5B95C748F}"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21</a:t>
            </a:fld>
            <a:endParaRPr kumimoji="0" lang="en-US" altLang="zh-TW" sz="1600" b="1" i="1">
              <a:solidFill>
                <a:srgbClr val="000000"/>
              </a:solidFill>
              <a:latin typeface="Times New Roman" pitchFamily="18" charset="0"/>
            </a:endParaRPr>
          </a:p>
        </p:txBody>
      </p:sp>
      <p:sp>
        <p:nvSpPr>
          <p:cNvPr id="177155" name="Text Box 2"/>
          <p:cNvSpPr txBox="1">
            <a:spLocks noChangeArrowheads="1"/>
          </p:cNvSpPr>
          <p:nvPr/>
        </p:nvSpPr>
        <p:spPr bwMode="auto">
          <a:xfrm>
            <a:off x="215900" y="549275"/>
            <a:ext cx="8928100" cy="1223963"/>
          </a:xfrm>
          <a:prstGeom prst="rect">
            <a:avLst/>
          </a:prstGeom>
          <a:noFill/>
          <a:ln w="9525">
            <a:noFill/>
            <a:round/>
            <a:headEnd/>
            <a:tailEnd/>
          </a:ln>
        </p:spPr>
        <p:txBody>
          <a:bodyPr lIns="90000" tIns="74520" rIns="90000" bIns="46800" anchor="ctr"/>
          <a:lstStyle/>
          <a:p>
            <a:pPr marL="341313" indent="-341313" algn="just" defTabSz="449263" eaLnBrk="1" hangingPunct="1">
              <a:lnSpc>
                <a:spcPct val="95000"/>
              </a:lnSpc>
              <a:spcBef>
                <a:spcPts val="400"/>
              </a:spcBef>
              <a:buClr>
                <a:srgbClr val="000000"/>
              </a:buClr>
              <a:buSzPct val="68000"/>
              <a:buFont typeface="Wingdings" pitchFamily="2" charset="2"/>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kumimoji="0" lang="zh-TW" altLang="en-US" sz="3200" b="1">
                <a:solidFill>
                  <a:srgbClr val="000000"/>
                </a:solidFill>
                <a:latin typeface="標楷體" pitchFamily="65" charset="-120"/>
                <a:ea typeface="標楷體" pitchFamily="65" charset="-120"/>
              </a:rPr>
              <a:t>符合農業發展條例第</a:t>
            </a:r>
            <a:r>
              <a:rPr kumimoji="0" lang="en-US" altLang="zh-TW" sz="3200" b="1">
                <a:solidFill>
                  <a:srgbClr val="000000"/>
                </a:solidFill>
                <a:latin typeface="標楷體" pitchFamily="65" charset="-120"/>
                <a:ea typeface="標楷體" pitchFamily="65" charset="-120"/>
              </a:rPr>
              <a:t>37</a:t>
            </a:r>
            <a:r>
              <a:rPr kumimoji="0" lang="zh-TW" altLang="en-US" sz="3200" b="1">
                <a:solidFill>
                  <a:srgbClr val="000000"/>
                </a:solidFill>
                <a:latin typeface="標楷體" pitchFamily="65" charset="-120"/>
                <a:ea typeface="標楷體" pitchFamily="65" charset="-120"/>
              </a:rPr>
              <a:t>條及第</a:t>
            </a:r>
            <a:r>
              <a:rPr kumimoji="0" lang="en-US" altLang="zh-TW" sz="3200" b="1">
                <a:solidFill>
                  <a:srgbClr val="000000"/>
                </a:solidFill>
                <a:latin typeface="標楷體" pitchFamily="65" charset="-120"/>
                <a:ea typeface="標楷體" pitchFamily="65" charset="-120"/>
              </a:rPr>
              <a:t>38</a:t>
            </a:r>
            <a:r>
              <a:rPr kumimoji="0" lang="zh-TW" altLang="en-US" sz="3200" b="1">
                <a:solidFill>
                  <a:srgbClr val="000000"/>
                </a:solidFill>
                <a:latin typeface="標楷體" pitchFamily="65" charset="-120"/>
                <a:ea typeface="標楷體" pitchFamily="65" charset="-120"/>
              </a:rPr>
              <a:t>條之</a:t>
            </a:r>
            <a:r>
              <a:rPr kumimoji="0" lang="en-US" altLang="zh-TW" sz="3200" b="1">
                <a:solidFill>
                  <a:srgbClr val="000000"/>
                </a:solidFill>
                <a:latin typeface="標楷體" pitchFamily="65" charset="-120"/>
                <a:ea typeface="標楷體" pitchFamily="65" charset="-120"/>
              </a:rPr>
              <a:t>1</a:t>
            </a:r>
            <a:r>
              <a:rPr kumimoji="0" lang="zh-TW" altLang="en-US" sz="3200" b="1">
                <a:solidFill>
                  <a:srgbClr val="000000"/>
                </a:solidFill>
                <a:latin typeface="標楷體" pitchFamily="65" charset="-120"/>
                <a:ea typeface="標楷體" pitchFamily="65" charset="-120"/>
              </a:rPr>
              <a:t>規定得申請不課徵土地增值稅之土地（第</a:t>
            </a:r>
            <a:r>
              <a:rPr kumimoji="0" lang="en-US" altLang="zh-TW" sz="3200" b="1">
                <a:solidFill>
                  <a:srgbClr val="000000"/>
                </a:solidFill>
                <a:latin typeface="標楷體" pitchFamily="65" charset="-120"/>
                <a:ea typeface="標楷體" pitchFamily="65" charset="-120"/>
              </a:rPr>
              <a:t>1</a:t>
            </a:r>
            <a:r>
              <a:rPr kumimoji="0" lang="zh-TW" altLang="en-US" sz="3200" b="1">
                <a:solidFill>
                  <a:srgbClr val="000000"/>
                </a:solidFill>
                <a:latin typeface="標楷體" pitchFamily="65" charset="-120"/>
                <a:ea typeface="標楷體" pitchFamily="65" charset="-120"/>
              </a:rPr>
              <a:t>項第</a:t>
            </a:r>
            <a:r>
              <a:rPr kumimoji="0" lang="en-US" altLang="zh-TW" sz="3200" b="1">
                <a:solidFill>
                  <a:srgbClr val="000000"/>
                </a:solidFill>
                <a:latin typeface="標楷體" pitchFamily="65" charset="-120"/>
                <a:ea typeface="標楷體" pitchFamily="65" charset="-120"/>
              </a:rPr>
              <a:t>2</a:t>
            </a:r>
            <a:r>
              <a:rPr kumimoji="0" lang="zh-TW" altLang="en-US" sz="3200" b="1">
                <a:solidFill>
                  <a:srgbClr val="000000"/>
                </a:solidFill>
                <a:latin typeface="標楷體" pitchFamily="65" charset="-120"/>
                <a:ea typeface="標楷體" pitchFamily="65" charset="-120"/>
              </a:rPr>
              <a:t>款）</a:t>
            </a:r>
          </a:p>
        </p:txBody>
      </p:sp>
      <p:sp>
        <p:nvSpPr>
          <p:cNvPr id="177156" name="Text Box 3"/>
          <p:cNvSpPr txBox="1">
            <a:spLocks noChangeArrowheads="1"/>
          </p:cNvSpPr>
          <p:nvPr/>
        </p:nvSpPr>
        <p:spPr bwMode="auto">
          <a:xfrm>
            <a:off x="395288" y="1916113"/>
            <a:ext cx="8353425" cy="4392612"/>
          </a:xfrm>
          <a:prstGeom prst="rect">
            <a:avLst/>
          </a:prstGeom>
          <a:noFill/>
          <a:ln w="9525">
            <a:noFill/>
            <a:round/>
            <a:headEnd/>
            <a:tailEnd/>
          </a:ln>
        </p:spPr>
        <p:txBody>
          <a:bodyPr lIns="0" tIns="20160" rIns="0" bIns="0"/>
          <a:lstStyle/>
          <a:p>
            <a:pPr marL="855663" lvl="1" indent="-457200" algn="just" defTabSz="449263">
              <a:lnSpc>
                <a:spcPct val="95000"/>
              </a:lnSpc>
              <a:spcBef>
                <a:spcPts val="700"/>
              </a:spcBef>
              <a:buClr>
                <a:srgbClr val="000000"/>
              </a:buClr>
              <a:buSzPct val="100000"/>
              <a:buFont typeface="Wingdings" pitchFamily="2" charset="2"/>
              <a:buChar char="n"/>
              <a:tabLst>
                <a:tab pos="855663" algn="l"/>
                <a:tab pos="1303338" algn="l"/>
                <a:tab pos="1752600" algn="l"/>
                <a:tab pos="2201863" algn="l"/>
                <a:tab pos="2651125" algn="l"/>
                <a:tab pos="3100388" algn="l"/>
                <a:tab pos="3549650" algn="l"/>
                <a:tab pos="3998913" algn="l"/>
                <a:tab pos="4448175" algn="l"/>
                <a:tab pos="4897438" algn="l"/>
                <a:tab pos="5346700" algn="l"/>
                <a:tab pos="5795963" algn="l"/>
                <a:tab pos="6245225" algn="l"/>
                <a:tab pos="6694488" algn="l"/>
                <a:tab pos="7143750" algn="l"/>
                <a:tab pos="7593013" algn="l"/>
                <a:tab pos="8042275" algn="l"/>
                <a:tab pos="8491538" algn="l"/>
                <a:tab pos="8940800" algn="l"/>
                <a:tab pos="9390063" algn="l"/>
                <a:tab pos="9839325" algn="l"/>
              </a:tabLst>
            </a:pPr>
            <a:r>
              <a:rPr kumimoji="0" lang="zh-TW" altLang="en-US" sz="3000">
                <a:solidFill>
                  <a:srgbClr val="000000"/>
                </a:solidFill>
                <a:latin typeface="標楷體" pitchFamily="65" charset="-120"/>
                <a:ea typeface="標楷體" pitchFamily="65" charset="-120"/>
              </a:rPr>
              <a:t>作農業使用之</a:t>
            </a:r>
            <a:r>
              <a:rPr kumimoji="0" lang="zh-TW" altLang="en-US" sz="3000" b="1">
                <a:solidFill>
                  <a:srgbClr val="FF0000"/>
                </a:solidFill>
                <a:latin typeface="標楷體" pitchFamily="65" charset="-120"/>
                <a:ea typeface="標楷體" pitchFamily="65" charset="-120"/>
              </a:rPr>
              <a:t>農業用地</a:t>
            </a:r>
            <a:r>
              <a:rPr kumimoji="0" lang="zh-TW" altLang="en-US" sz="3000">
                <a:solidFill>
                  <a:srgbClr val="000000"/>
                </a:solidFill>
                <a:latin typeface="標楷體" pitchFamily="65" charset="-120"/>
                <a:ea typeface="標楷體" pitchFamily="65" charset="-120"/>
              </a:rPr>
              <a:t>移轉與</a:t>
            </a:r>
            <a:r>
              <a:rPr kumimoji="0" lang="zh-TW" altLang="en-US" sz="3000">
                <a:solidFill>
                  <a:srgbClr val="FF0000"/>
                </a:solidFill>
                <a:latin typeface="標楷體" pitchFamily="65" charset="-120"/>
                <a:ea typeface="標楷體" pitchFamily="65" charset="-120"/>
              </a:rPr>
              <a:t>自然人</a:t>
            </a:r>
            <a:r>
              <a:rPr kumimoji="0" lang="zh-TW" altLang="en-US" sz="3000">
                <a:solidFill>
                  <a:srgbClr val="000000"/>
                </a:solidFill>
                <a:latin typeface="標楷體" pitchFamily="65" charset="-120"/>
                <a:ea typeface="標楷體" pitchFamily="65" charset="-120"/>
              </a:rPr>
              <a:t>。</a:t>
            </a:r>
          </a:p>
          <a:p>
            <a:pPr marL="855663" lvl="1" indent="-457200" algn="just" defTabSz="449263">
              <a:lnSpc>
                <a:spcPct val="95000"/>
              </a:lnSpc>
              <a:spcBef>
                <a:spcPts val="700"/>
              </a:spcBef>
              <a:buClr>
                <a:srgbClr val="000000"/>
              </a:buClr>
              <a:buSzPct val="100000"/>
              <a:buFont typeface="Wingdings" pitchFamily="2" charset="2"/>
              <a:buChar char="n"/>
              <a:tabLst>
                <a:tab pos="855663" algn="l"/>
                <a:tab pos="1303338" algn="l"/>
                <a:tab pos="1752600" algn="l"/>
                <a:tab pos="2201863" algn="l"/>
                <a:tab pos="2651125" algn="l"/>
                <a:tab pos="3100388" algn="l"/>
                <a:tab pos="3549650" algn="l"/>
                <a:tab pos="3998913" algn="l"/>
                <a:tab pos="4448175" algn="l"/>
                <a:tab pos="4897438" algn="l"/>
                <a:tab pos="5346700" algn="l"/>
                <a:tab pos="5795963" algn="l"/>
                <a:tab pos="6245225" algn="l"/>
                <a:tab pos="6694488" algn="l"/>
                <a:tab pos="7143750" algn="l"/>
                <a:tab pos="7593013" algn="l"/>
                <a:tab pos="8042275" algn="l"/>
                <a:tab pos="8491538" algn="l"/>
                <a:tab pos="8940800" algn="l"/>
                <a:tab pos="9390063" algn="l"/>
                <a:tab pos="9839325" algn="l"/>
              </a:tabLst>
            </a:pPr>
            <a:r>
              <a:rPr kumimoji="0" lang="zh-TW" altLang="en-US" sz="3000">
                <a:solidFill>
                  <a:srgbClr val="000000"/>
                </a:solidFill>
                <a:latin typeface="標楷體" pitchFamily="65" charset="-120"/>
                <a:ea typeface="標楷體" pitchFamily="65" charset="-120"/>
              </a:rPr>
              <a:t>作農業使用之</a:t>
            </a:r>
            <a:r>
              <a:rPr kumimoji="0" lang="zh-TW" altLang="en-US" sz="3000" b="1">
                <a:solidFill>
                  <a:srgbClr val="FF0000"/>
                </a:solidFill>
                <a:latin typeface="標楷體" pitchFamily="65" charset="-120"/>
                <a:ea typeface="標楷體" pitchFamily="65" charset="-120"/>
              </a:rPr>
              <a:t>耕地</a:t>
            </a:r>
            <a:r>
              <a:rPr kumimoji="0" lang="zh-TW" altLang="en-US" sz="3000">
                <a:solidFill>
                  <a:srgbClr val="000000"/>
                </a:solidFill>
                <a:latin typeface="標楷體" pitchFamily="65" charset="-120"/>
                <a:ea typeface="標楷體" pitchFamily="65" charset="-120"/>
              </a:rPr>
              <a:t>依規定移轉與</a:t>
            </a:r>
            <a:r>
              <a:rPr kumimoji="0" lang="zh-TW" altLang="en-US" sz="3000">
                <a:solidFill>
                  <a:srgbClr val="FF0000"/>
                </a:solidFill>
                <a:latin typeface="標楷體" pitchFamily="65" charset="-120"/>
                <a:ea typeface="標楷體" pitchFamily="65" charset="-120"/>
              </a:rPr>
              <a:t>農民團體</a:t>
            </a:r>
            <a:r>
              <a:rPr kumimoji="0" lang="zh-TW" altLang="en-US" sz="3000">
                <a:solidFill>
                  <a:srgbClr val="000000"/>
                </a:solidFill>
                <a:latin typeface="標楷體" pitchFamily="65" charset="-120"/>
                <a:ea typeface="標楷體" pitchFamily="65" charset="-120"/>
              </a:rPr>
              <a:t>、</a:t>
            </a:r>
            <a:r>
              <a:rPr kumimoji="0" lang="zh-TW" altLang="en-US" sz="3000">
                <a:solidFill>
                  <a:srgbClr val="FF0000"/>
                </a:solidFill>
                <a:latin typeface="標楷體" pitchFamily="65" charset="-120"/>
                <a:ea typeface="標楷體" pitchFamily="65" charset="-120"/>
              </a:rPr>
              <a:t>農業企業機構</a:t>
            </a:r>
            <a:r>
              <a:rPr kumimoji="0" lang="zh-TW" altLang="en-US" sz="3000">
                <a:solidFill>
                  <a:srgbClr val="000000"/>
                </a:solidFill>
                <a:latin typeface="標楷體" pitchFamily="65" charset="-120"/>
                <a:ea typeface="標楷體" pitchFamily="65" charset="-120"/>
              </a:rPr>
              <a:t>及</a:t>
            </a:r>
            <a:r>
              <a:rPr kumimoji="0" lang="zh-TW" altLang="en-US" sz="3000">
                <a:solidFill>
                  <a:srgbClr val="FF0000"/>
                </a:solidFill>
                <a:latin typeface="標楷體" pitchFamily="65" charset="-120"/>
                <a:ea typeface="標楷體" pitchFamily="65" charset="-120"/>
              </a:rPr>
              <a:t>農業試驗研究機構</a:t>
            </a:r>
            <a:r>
              <a:rPr kumimoji="0" lang="zh-TW" altLang="en-US" sz="3000">
                <a:solidFill>
                  <a:srgbClr val="000000"/>
                </a:solidFill>
                <a:latin typeface="標楷體" pitchFamily="65" charset="-120"/>
                <a:ea typeface="標楷體" pitchFamily="65" charset="-120"/>
              </a:rPr>
              <a:t>。</a:t>
            </a:r>
          </a:p>
          <a:p>
            <a:pPr marL="855663" lvl="1" indent="-457200" algn="just" defTabSz="449263">
              <a:lnSpc>
                <a:spcPct val="95000"/>
              </a:lnSpc>
              <a:spcBef>
                <a:spcPts val="700"/>
              </a:spcBef>
              <a:buClr>
                <a:srgbClr val="000000"/>
              </a:buClr>
              <a:buSzPct val="100000"/>
              <a:buFont typeface="Wingdings" pitchFamily="2" charset="2"/>
              <a:buChar char="n"/>
              <a:tabLst>
                <a:tab pos="855663" algn="l"/>
                <a:tab pos="1303338" algn="l"/>
                <a:tab pos="1752600" algn="l"/>
                <a:tab pos="2201863" algn="l"/>
                <a:tab pos="2651125" algn="l"/>
                <a:tab pos="3100388" algn="l"/>
                <a:tab pos="3549650" algn="l"/>
                <a:tab pos="3998913" algn="l"/>
                <a:tab pos="4448175" algn="l"/>
                <a:tab pos="4897438" algn="l"/>
                <a:tab pos="5346700" algn="l"/>
                <a:tab pos="5795963" algn="l"/>
                <a:tab pos="6245225" algn="l"/>
                <a:tab pos="6694488" algn="l"/>
                <a:tab pos="7143750" algn="l"/>
                <a:tab pos="7593013" algn="l"/>
                <a:tab pos="8042275" algn="l"/>
                <a:tab pos="8491538" algn="l"/>
                <a:tab pos="8940800" algn="l"/>
                <a:tab pos="9390063" algn="l"/>
                <a:tab pos="9839325" algn="l"/>
              </a:tabLst>
            </a:pPr>
            <a:r>
              <a:rPr kumimoji="0" lang="zh-TW" altLang="en-US" sz="3000">
                <a:solidFill>
                  <a:srgbClr val="000000"/>
                </a:solidFill>
                <a:latin typeface="標楷體" pitchFamily="65" charset="-120"/>
                <a:ea typeface="標楷體" pitchFamily="65" charset="-120"/>
              </a:rPr>
              <a:t>農業用地經依法律變更為非農業用地，細部計畫尚未完成，未能准許依變更後計畫用途使用等。</a:t>
            </a:r>
            <a:r>
              <a:rPr kumimoji="0" lang="en-US" altLang="zh-TW" sz="3000">
                <a:solidFill>
                  <a:srgbClr val="000000"/>
                </a:solidFill>
                <a:latin typeface="標楷體" pitchFamily="65" charset="-120"/>
                <a:ea typeface="標楷體" pitchFamily="65" charset="-120"/>
              </a:rPr>
              <a:t>(</a:t>
            </a:r>
            <a:r>
              <a:rPr kumimoji="0" lang="zh-TW" altLang="en-US" sz="3000">
                <a:solidFill>
                  <a:srgbClr val="FF0000"/>
                </a:solidFill>
                <a:latin typeface="標楷體" pitchFamily="65" charset="-120"/>
                <a:ea typeface="標楷體" pitchFamily="65" charset="-120"/>
              </a:rPr>
              <a:t>視同農業用地</a:t>
            </a:r>
            <a:r>
              <a:rPr kumimoji="0" lang="en-US" altLang="zh-TW" sz="3000">
                <a:solidFill>
                  <a:srgbClr val="000000"/>
                </a:solidFill>
                <a:latin typeface="標楷體" pitchFamily="65" charset="-120"/>
                <a:ea typeface="標楷體" pitchFamily="65" charset="-120"/>
              </a:rPr>
              <a:t>)</a:t>
            </a:r>
          </a:p>
          <a:p>
            <a:pPr defTabSz="449263">
              <a:lnSpc>
                <a:spcPct val="95000"/>
              </a:lnSpc>
              <a:spcBef>
                <a:spcPts val="800"/>
              </a:spcBef>
              <a:buSzPct val="100000"/>
              <a:tabLst>
                <a:tab pos="855663" algn="l"/>
                <a:tab pos="1303338" algn="l"/>
                <a:tab pos="1752600" algn="l"/>
                <a:tab pos="2201863" algn="l"/>
                <a:tab pos="2651125" algn="l"/>
                <a:tab pos="3100388" algn="l"/>
                <a:tab pos="3549650" algn="l"/>
                <a:tab pos="3998913" algn="l"/>
                <a:tab pos="4448175" algn="l"/>
                <a:tab pos="4897438" algn="l"/>
                <a:tab pos="5346700" algn="l"/>
                <a:tab pos="5795963" algn="l"/>
                <a:tab pos="6245225" algn="l"/>
                <a:tab pos="6694488" algn="l"/>
                <a:tab pos="7143750" algn="l"/>
                <a:tab pos="7593013" algn="l"/>
                <a:tab pos="8042275" algn="l"/>
                <a:tab pos="8491538" algn="l"/>
                <a:tab pos="8940800" algn="l"/>
                <a:tab pos="9390063" algn="l"/>
                <a:tab pos="9839325" algn="l"/>
              </a:tabLst>
            </a:pPr>
            <a:endParaRPr kumimoji="0" lang="en-US" sz="2800">
              <a:solidFill>
                <a:srgbClr val="000000"/>
              </a:solidFill>
              <a:latin typeface="標楷體" pitchFamily="65" charset="-120"/>
              <a:ea typeface="標楷體" pitchFamily="65" charset="-120"/>
            </a:endParaRPr>
          </a:p>
          <a:p>
            <a:pPr defTabSz="449263">
              <a:lnSpc>
                <a:spcPct val="95000"/>
              </a:lnSpc>
              <a:spcBef>
                <a:spcPts val="800"/>
              </a:spcBef>
              <a:buClr>
                <a:srgbClr val="000000"/>
              </a:buClr>
              <a:buSzPct val="100000"/>
              <a:buFont typeface="Wingdings" pitchFamily="2" charset="2"/>
              <a:buNone/>
              <a:tabLst>
                <a:tab pos="855663" algn="l"/>
                <a:tab pos="1303338" algn="l"/>
                <a:tab pos="1752600" algn="l"/>
                <a:tab pos="2201863" algn="l"/>
                <a:tab pos="2651125" algn="l"/>
                <a:tab pos="3100388" algn="l"/>
                <a:tab pos="3549650" algn="l"/>
                <a:tab pos="3998913" algn="l"/>
                <a:tab pos="4448175" algn="l"/>
                <a:tab pos="4897438" algn="l"/>
                <a:tab pos="5346700" algn="l"/>
                <a:tab pos="5795963" algn="l"/>
                <a:tab pos="6245225" algn="l"/>
                <a:tab pos="6694488" algn="l"/>
                <a:tab pos="7143750" algn="l"/>
                <a:tab pos="7593013" algn="l"/>
                <a:tab pos="8042275" algn="l"/>
                <a:tab pos="8491538" algn="l"/>
                <a:tab pos="8940800" algn="l"/>
                <a:tab pos="9390063" algn="l"/>
                <a:tab pos="9839325" algn="l"/>
              </a:tabLst>
            </a:pPr>
            <a:endParaRPr kumimoji="0" lang="en-US" sz="2800">
              <a:solidFill>
                <a:srgbClr val="000000"/>
              </a:solidFill>
              <a:latin typeface="標楷體" pitchFamily="65" charset="-120"/>
              <a:ea typeface="標楷體" pitchFamily="65" charset="-120"/>
            </a:endParaRPr>
          </a:p>
          <a:p>
            <a:pPr defTabSz="449263">
              <a:lnSpc>
                <a:spcPct val="95000"/>
              </a:lnSpc>
              <a:spcBef>
                <a:spcPts val="800"/>
              </a:spcBef>
              <a:buClr>
                <a:srgbClr val="000000"/>
              </a:buClr>
              <a:buSzPct val="100000"/>
              <a:buFont typeface="Wingdings" pitchFamily="2" charset="2"/>
              <a:buNone/>
              <a:tabLst>
                <a:tab pos="855663" algn="l"/>
                <a:tab pos="1303338" algn="l"/>
                <a:tab pos="1752600" algn="l"/>
                <a:tab pos="2201863" algn="l"/>
                <a:tab pos="2651125" algn="l"/>
                <a:tab pos="3100388" algn="l"/>
                <a:tab pos="3549650" algn="l"/>
                <a:tab pos="3998913" algn="l"/>
                <a:tab pos="4448175" algn="l"/>
                <a:tab pos="4897438" algn="l"/>
                <a:tab pos="5346700" algn="l"/>
                <a:tab pos="5795963" algn="l"/>
                <a:tab pos="6245225" algn="l"/>
                <a:tab pos="6694488" algn="l"/>
                <a:tab pos="7143750" algn="l"/>
                <a:tab pos="7593013" algn="l"/>
                <a:tab pos="8042275" algn="l"/>
                <a:tab pos="8491538" algn="l"/>
                <a:tab pos="8940800" algn="l"/>
                <a:tab pos="9390063" algn="l"/>
                <a:tab pos="9839325" algn="l"/>
              </a:tabLst>
            </a:pPr>
            <a:endParaRPr kumimoji="0" lang="en-US" sz="2800">
              <a:solidFill>
                <a:srgbClr val="000000"/>
              </a:solidFill>
              <a:latin typeface="標楷體" pitchFamily="65" charset="-120"/>
              <a:ea typeface="標楷體" pitchFamily="65" charset="-120"/>
            </a:endParaRPr>
          </a:p>
          <a:p>
            <a:pPr defTabSz="449263">
              <a:lnSpc>
                <a:spcPct val="95000"/>
              </a:lnSpc>
              <a:spcBef>
                <a:spcPts val="800"/>
              </a:spcBef>
              <a:buClr>
                <a:srgbClr val="000000"/>
              </a:buClr>
              <a:buSzPct val="100000"/>
              <a:buFont typeface="Wingdings" pitchFamily="2" charset="2"/>
              <a:buNone/>
              <a:tabLst>
                <a:tab pos="855663" algn="l"/>
                <a:tab pos="1303338" algn="l"/>
                <a:tab pos="1752600" algn="l"/>
                <a:tab pos="2201863" algn="l"/>
                <a:tab pos="2651125" algn="l"/>
                <a:tab pos="3100388" algn="l"/>
                <a:tab pos="3549650" algn="l"/>
                <a:tab pos="3998913" algn="l"/>
                <a:tab pos="4448175" algn="l"/>
                <a:tab pos="4897438" algn="l"/>
                <a:tab pos="5346700" algn="l"/>
                <a:tab pos="5795963" algn="l"/>
                <a:tab pos="6245225" algn="l"/>
                <a:tab pos="6694488" algn="l"/>
                <a:tab pos="7143750" algn="l"/>
                <a:tab pos="7593013" algn="l"/>
                <a:tab pos="8042275" algn="l"/>
                <a:tab pos="8491538" algn="l"/>
                <a:tab pos="8940800" algn="l"/>
                <a:tab pos="9390063" algn="l"/>
                <a:tab pos="9839325" algn="l"/>
              </a:tabLst>
            </a:pPr>
            <a:endParaRPr kumimoji="0" lang="en-US" sz="2800">
              <a:solidFill>
                <a:srgbClr val="000000"/>
              </a:solidFill>
              <a:latin typeface="標楷體" pitchFamily="65" charset="-120"/>
              <a:ea typeface="標楷體" pitchFamily="65" charset="-120"/>
            </a:endParaRPr>
          </a:p>
          <a:p>
            <a:pPr defTabSz="449263">
              <a:lnSpc>
                <a:spcPct val="95000"/>
              </a:lnSpc>
              <a:spcBef>
                <a:spcPts val="800"/>
              </a:spcBef>
              <a:buSzPct val="100000"/>
              <a:tabLst>
                <a:tab pos="855663" algn="l"/>
                <a:tab pos="1303338" algn="l"/>
                <a:tab pos="1752600" algn="l"/>
                <a:tab pos="2201863" algn="l"/>
                <a:tab pos="2651125" algn="l"/>
                <a:tab pos="3100388" algn="l"/>
                <a:tab pos="3549650" algn="l"/>
                <a:tab pos="3998913" algn="l"/>
                <a:tab pos="4448175" algn="l"/>
                <a:tab pos="4897438" algn="l"/>
                <a:tab pos="5346700" algn="l"/>
                <a:tab pos="5795963" algn="l"/>
                <a:tab pos="6245225" algn="l"/>
                <a:tab pos="6694488" algn="l"/>
                <a:tab pos="7143750" algn="l"/>
                <a:tab pos="7593013" algn="l"/>
                <a:tab pos="8042275" algn="l"/>
                <a:tab pos="8491538" algn="l"/>
                <a:tab pos="8940800" algn="l"/>
                <a:tab pos="9390063" algn="l"/>
                <a:tab pos="9839325" algn="l"/>
              </a:tabLst>
            </a:pPr>
            <a:r>
              <a:rPr kumimoji="0" lang="zh-TW" altLang="en-US" sz="2800">
                <a:solidFill>
                  <a:srgbClr val="000000"/>
                </a:solidFill>
                <a:latin typeface="Times New Roman" pitchFamily="18" charset="0"/>
              </a:rPr>
              <a:t>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 Box 1"/>
          <p:cNvSpPr txBox="1">
            <a:spLocks noChangeArrowheads="1"/>
          </p:cNvSpPr>
          <p:nvPr/>
        </p:nvSpPr>
        <p:spPr bwMode="auto">
          <a:xfrm>
            <a:off x="468313" y="908050"/>
            <a:ext cx="8208962" cy="5616575"/>
          </a:xfrm>
          <a:prstGeom prst="rect">
            <a:avLst/>
          </a:prstGeom>
          <a:noFill/>
          <a:ln>
            <a:noFill/>
          </a:ln>
          <a:effectLst/>
          <a:extLst/>
        </p:spPr>
        <p:txBody>
          <a:bodyPr lIns="0" tIns="20160" rIns="0" bIns="0"/>
          <a:lstStyle>
            <a:lvl1pPr>
              <a:tabLst>
                <a:tab pos="457200" algn="l"/>
                <a:tab pos="611188" algn="l"/>
                <a:tab pos="1060450" algn="l"/>
                <a:tab pos="1509713" algn="l"/>
                <a:tab pos="1958975" algn="l"/>
                <a:tab pos="2408238" algn="l"/>
                <a:tab pos="2857500" algn="l"/>
                <a:tab pos="3306763" algn="l"/>
                <a:tab pos="3756025" algn="l"/>
                <a:tab pos="4205288" algn="l"/>
                <a:tab pos="4654550" algn="l"/>
                <a:tab pos="5103813" algn="l"/>
                <a:tab pos="5553075" algn="l"/>
                <a:tab pos="6002338" algn="l"/>
                <a:tab pos="6451600" algn="l"/>
                <a:tab pos="6900863" algn="l"/>
                <a:tab pos="7350125" algn="l"/>
                <a:tab pos="7799388" algn="l"/>
                <a:tab pos="8248650" algn="l"/>
                <a:tab pos="8697913" algn="l"/>
                <a:tab pos="9147175" algn="l"/>
              </a:tabLst>
              <a:defRPr>
                <a:solidFill>
                  <a:srgbClr val="FFFFFF"/>
                </a:solidFill>
                <a:latin typeface="Times New Roman" panose="02020603050405020304" pitchFamily="18" charset="0"/>
                <a:ea typeface="標楷體" panose="03000509000000000000" pitchFamily="65" charset="-120"/>
              </a:defRPr>
            </a:lvl1pPr>
            <a:lvl2pPr marL="457200" indent="-457200">
              <a:tabLst>
                <a:tab pos="457200" algn="l"/>
                <a:tab pos="611188" algn="l"/>
                <a:tab pos="1060450" algn="l"/>
                <a:tab pos="1509713" algn="l"/>
                <a:tab pos="1958975" algn="l"/>
                <a:tab pos="2408238" algn="l"/>
                <a:tab pos="2857500" algn="l"/>
                <a:tab pos="3306763" algn="l"/>
                <a:tab pos="3756025" algn="l"/>
                <a:tab pos="4205288" algn="l"/>
                <a:tab pos="4654550" algn="l"/>
                <a:tab pos="5103813" algn="l"/>
                <a:tab pos="5553075" algn="l"/>
                <a:tab pos="6002338" algn="l"/>
                <a:tab pos="6451600" algn="l"/>
                <a:tab pos="6900863" algn="l"/>
                <a:tab pos="7350125" algn="l"/>
                <a:tab pos="7799388" algn="l"/>
                <a:tab pos="8248650" algn="l"/>
                <a:tab pos="8697913" algn="l"/>
                <a:tab pos="9147175" algn="l"/>
              </a:tabLst>
              <a:defRPr>
                <a:solidFill>
                  <a:srgbClr val="FFFFFF"/>
                </a:solidFill>
                <a:latin typeface="Times New Roman" panose="02020603050405020304" pitchFamily="18" charset="0"/>
                <a:ea typeface="標楷體" panose="03000509000000000000" pitchFamily="65" charset="-120"/>
              </a:defRPr>
            </a:lvl2pPr>
            <a:lvl3pPr marL="404813" indent="-165100">
              <a:tabLst>
                <a:tab pos="457200" algn="l"/>
                <a:tab pos="611188" algn="l"/>
                <a:tab pos="1060450" algn="l"/>
                <a:tab pos="1509713" algn="l"/>
                <a:tab pos="1958975" algn="l"/>
                <a:tab pos="2408238" algn="l"/>
                <a:tab pos="2857500" algn="l"/>
                <a:tab pos="3306763" algn="l"/>
                <a:tab pos="3756025" algn="l"/>
                <a:tab pos="4205288" algn="l"/>
                <a:tab pos="4654550" algn="l"/>
                <a:tab pos="5103813" algn="l"/>
                <a:tab pos="5553075" algn="l"/>
                <a:tab pos="6002338" algn="l"/>
                <a:tab pos="6451600" algn="l"/>
                <a:tab pos="6900863" algn="l"/>
                <a:tab pos="7350125" algn="l"/>
                <a:tab pos="7799388" algn="l"/>
                <a:tab pos="8248650" algn="l"/>
                <a:tab pos="8697913" algn="l"/>
                <a:tab pos="9147175"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611188" algn="l"/>
                <a:tab pos="1060450" algn="l"/>
                <a:tab pos="1509713" algn="l"/>
                <a:tab pos="1958975" algn="l"/>
                <a:tab pos="2408238" algn="l"/>
                <a:tab pos="2857500" algn="l"/>
                <a:tab pos="3306763" algn="l"/>
                <a:tab pos="3756025" algn="l"/>
                <a:tab pos="4205288" algn="l"/>
                <a:tab pos="4654550" algn="l"/>
                <a:tab pos="5103813" algn="l"/>
                <a:tab pos="5553075" algn="l"/>
                <a:tab pos="6002338" algn="l"/>
                <a:tab pos="6451600" algn="l"/>
                <a:tab pos="6900863" algn="l"/>
                <a:tab pos="7350125" algn="l"/>
                <a:tab pos="7799388" algn="l"/>
                <a:tab pos="8248650" algn="l"/>
                <a:tab pos="8697913" algn="l"/>
                <a:tab pos="9147175"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611188" algn="l"/>
                <a:tab pos="1060450" algn="l"/>
                <a:tab pos="1509713" algn="l"/>
                <a:tab pos="1958975" algn="l"/>
                <a:tab pos="2408238" algn="l"/>
                <a:tab pos="2857500" algn="l"/>
                <a:tab pos="3306763" algn="l"/>
                <a:tab pos="3756025" algn="l"/>
                <a:tab pos="4205288" algn="l"/>
                <a:tab pos="4654550" algn="l"/>
                <a:tab pos="5103813" algn="l"/>
                <a:tab pos="5553075" algn="l"/>
                <a:tab pos="6002338" algn="l"/>
                <a:tab pos="6451600" algn="l"/>
                <a:tab pos="6900863" algn="l"/>
                <a:tab pos="7350125" algn="l"/>
                <a:tab pos="7799388" algn="l"/>
                <a:tab pos="8248650" algn="l"/>
                <a:tab pos="8697913" algn="l"/>
                <a:tab pos="9147175"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611188" algn="l"/>
                <a:tab pos="1060450" algn="l"/>
                <a:tab pos="1509713" algn="l"/>
                <a:tab pos="1958975" algn="l"/>
                <a:tab pos="2408238" algn="l"/>
                <a:tab pos="2857500" algn="l"/>
                <a:tab pos="3306763" algn="l"/>
                <a:tab pos="3756025" algn="l"/>
                <a:tab pos="4205288" algn="l"/>
                <a:tab pos="4654550" algn="l"/>
                <a:tab pos="5103813" algn="l"/>
                <a:tab pos="5553075" algn="l"/>
                <a:tab pos="6002338" algn="l"/>
                <a:tab pos="6451600" algn="l"/>
                <a:tab pos="6900863" algn="l"/>
                <a:tab pos="7350125" algn="l"/>
                <a:tab pos="7799388" algn="l"/>
                <a:tab pos="8248650" algn="l"/>
                <a:tab pos="8697913" algn="l"/>
                <a:tab pos="9147175"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611188" algn="l"/>
                <a:tab pos="1060450" algn="l"/>
                <a:tab pos="1509713" algn="l"/>
                <a:tab pos="1958975" algn="l"/>
                <a:tab pos="2408238" algn="l"/>
                <a:tab pos="2857500" algn="l"/>
                <a:tab pos="3306763" algn="l"/>
                <a:tab pos="3756025" algn="l"/>
                <a:tab pos="4205288" algn="l"/>
                <a:tab pos="4654550" algn="l"/>
                <a:tab pos="5103813" algn="l"/>
                <a:tab pos="5553075" algn="l"/>
                <a:tab pos="6002338" algn="l"/>
                <a:tab pos="6451600" algn="l"/>
                <a:tab pos="6900863" algn="l"/>
                <a:tab pos="7350125" algn="l"/>
                <a:tab pos="7799388" algn="l"/>
                <a:tab pos="8248650" algn="l"/>
                <a:tab pos="8697913" algn="l"/>
                <a:tab pos="9147175"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611188" algn="l"/>
                <a:tab pos="1060450" algn="l"/>
                <a:tab pos="1509713" algn="l"/>
                <a:tab pos="1958975" algn="l"/>
                <a:tab pos="2408238" algn="l"/>
                <a:tab pos="2857500" algn="l"/>
                <a:tab pos="3306763" algn="l"/>
                <a:tab pos="3756025" algn="l"/>
                <a:tab pos="4205288" algn="l"/>
                <a:tab pos="4654550" algn="l"/>
                <a:tab pos="5103813" algn="l"/>
                <a:tab pos="5553075" algn="l"/>
                <a:tab pos="6002338" algn="l"/>
                <a:tab pos="6451600" algn="l"/>
                <a:tab pos="6900863" algn="l"/>
                <a:tab pos="7350125" algn="l"/>
                <a:tab pos="7799388" algn="l"/>
                <a:tab pos="8248650" algn="l"/>
                <a:tab pos="8697913" algn="l"/>
                <a:tab pos="9147175"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611188" algn="l"/>
                <a:tab pos="1060450" algn="l"/>
                <a:tab pos="1509713" algn="l"/>
                <a:tab pos="1958975" algn="l"/>
                <a:tab pos="2408238" algn="l"/>
                <a:tab pos="2857500" algn="l"/>
                <a:tab pos="3306763" algn="l"/>
                <a:tab pos="3756025" algn="l"/>
                <a:tab pos="4205288" algn="l"/>
                <a:tab pos="4654550" algn="l"/>
                <a:tab pos="5103813" algn="l"/>
                <a:tab pos="5553075" algn="l"/>
                <a:tab pos="6002338" algn="l"/>
                <a:tab pos="6451600" algn="l"/>
                <a:tab pos="6900863" algn="l"/>
                <a:tab pos="7350125" algn="l"/>
                <a:tab pos="7799388" algn="l"/>
                <a:tab pos="8248650" algn="l"/>
                <a:tab pos="8697913" algn="l"/>
                <a:tab pos="9147175" algn="l"/>
              </a:tabLst>
              <a:defRPr>
                <a:solidFill>
                  <a:srgbClr val="FFFFFF"/>
                </a:solidFill>
                <a:latin typeface="Times New Roman" panose="02020603050405020304" pitchFamily="18" charset="0"/>
                <a:ea typeface="標楷體" panose="03000509000000000000" pitchFamily="65" charset="-120"/>
              </a:defRPr>
            </a:lvl9pPr>
          </a:lstStyle>
          <a:p>
            <a:pPr lvl="1" algn="just" eaLnBrk="1" fontAlgn="auto" hangingPunct="1">
              <a:lnSpc>
                <a:spcPct val="120000"/>
              </a:lnSpc>
              <a:spcBef>
                <a:spcPts val="400"/>
              </a:spcBef>
              <a:spcAft>
                <a:spcPts val="0"/>
              </a:spcAft>
              <a:buClr>
                <a:srgbClr val="000000"/>
              </a:buClr>
              <a:buSzPct val="68000"/>
              <a:buFont typeface="Wingdings" pitchFamily="2" charset="2"/>
              <a:buChar char="u"/>
              <a:defRPr/>
            </a:pPr>
            <a:r>
              <a:rPr kumimoji="0" lang="zh-TW" sz="2800" b="1" dirty="0" smtClean="0">
                <a:solidFill>
                  <a:srgbClr val="000000"/>
                </a:solidFill>
                <a:latin typeface="標楷體" panose="03000509000000000000" pitchFamily="65" charset="-120"/>
              </a:rPr>
              <a:t>個人自住房地免稅（第</a:t>
            </a:r>
            <a:r>
              <a:rPr kumimoji="0" lang="en-US" sz="2800" b="1" dirty="0" smtClean="0">
                <a:solidFill>
                  <a:srgbClr val="000000"/>
                </a:solidFill>
                <a:latin typeface="標楷體" panose="03000509000000000000" pitchFamily="65" charset="-120"/>
              </a:rPr>
              <a:t>1</a:t>
            </a:r>
            <a:r>
              <a:rPr kumimoji="0" lang="zh-TW" sz="2800" b="1" dirty="0" smtClean="0">
                <a:solidFill>
                  <a:srgbClr val="000000"/>
                </a:solidFill>
                <a:latin typeface="標楷體" panose="03000509000000000000" pitchFamily="65" charset="-120"/>
              </a:rPr>
              <a:t>項第</a:t>
            </a:r>
            <a:r>
              <a:rPr kumimoji="0" lang="en-US" sz="2800" b="1" dirty="0" smtClean="0">
                <a:solidFill>
                  <a:srgbClr val="000000"/>
                </a:solidFill>
                <a:latin typeface="標楷體" panose="03000509000000000000" pitchFamily="65" charset="-120"/>
              </a:rPr>
              <a:t>1</a:t>
            </a:r>
            <a:r>
              <a:rPr kumimoji="0" lang="zh-TW" sz="2800" b="1" dirty="0" smtClean="0">
                <a:solidFill>
                  <a:srgbClr val="000000"/>
                </a:solidFill>
                <a:latin typeface="標楷體" panose="03000509000000000000" pitchFamily="65" charset="-120"/>
              </a:rPr>
              <a:t>款）</a:t>
            </a:r>
          </a:p>
          <a:p>
            <a:pPr lvl="2" algn="just" eaLnBrk="1" fontAlgn="auto" hangingPunct="1">
              <a:lnSpc>
                <a:spcPct val="120000"/>
              </a:lnSpc>
              <a:spcBef>
                <a:spcPts val="400"/>
              </a:spcBef>
              <a:spcAft>
                <a:spcPts val="0"/>
              </a:spcAft>
              <a:buSzPct val="68000"/>
              <a:defRPr/>
            </a:pPr>
            <a:r>
              <a:rPr kumimoji="0" lang="zh-TW" sz="2800" b="1" dirty="0" smtClean="0">
                <a:solidFill>
                  <a:srgbClr val="C00000"/>
                </a:solidFill>
                <a:latin typeface="標楷體" panose="03000509000000000000" pitchFamily="65" charset="-120"/>
              </a:rPr>
              <a:t> 課稅所得</a:t>
            </a:r>
            <a:r>
              <a:rPr kumimoji="0" lang="zh-TW" sz="2800" dirty="0" smtClean="0">
                <a:solidFill>
                  <a:srgbClr val="000000"/>
                </a:solidFill>
                <a:latin typeface="標楷體" panose="03000509000000000000" pitchFamily="65" charset="-120"/>
              </a:rPr>
              <a:t>在</a:t>
            </a:r>
            <a:r>
              <a:rPr kumimoji="0" lang="en-US" sz="2800" dirty="0" smtClean="0">
                <a:solidFill>
                  <a:srgbClr val="000000"/>
                </a:solidFill>
                <a:latin typeface="標楷體" panose="03000509000000000000" pitchFamily="65" charset="-120"/>
              </a:rPr>
              <a:t>400</a:t>
            </a:r>
            <a:r>
              <a:rPr kumimoji="0" lang="zh-TW" sz="2800" dirty="0" smtClean="0">
                <a:solidFill>
                  <a:srgbClr val="000000"/>
                </a:solidFill>
                <a:latin typeface="標楷體" panose="03000509000000000000" pitchFamily="65" charset="-120"/>
              </a:rPr>
              <a:t>萬元以下部分</a:t>
            </a:r>
            <a:r>
              <a:rPr kumimoji="0" lang="zh-TW" altLang="en-US" sz="2200" dirty="0" smtClean="0">
                <a:solidFill>
                  <a:schemeClr val="tx1"/>
                </a:solidFill>
                <a:latin typeface="標楷體" pitchFamily="65" charset="-120"/>
              </a:rPr>
              <a:t>（</a:t>
            </a:r>
            <a:r>
              <a:rPr kumimoji="0" lang="en-US" altLang="zh-TW" sz="2200" dirty="0" smtClean="0">
                <a:solidFill>
                  <a:schemeClr val="tx1"/>
                </a:solidFill>
                <a:latin typeface="標楷體" pitchFamily="65" charset="-120"/>
              </a:rPr>
              <a:t>6</a:t>
            </a:r>
            <a:r>
              <a:rPr kumimoji="0" lang="zh-TW" altLang="zh-TW" sz="2200" dirty="0" smtClean="0">
                <a:solidFill>
                  <a:schemeClr val="tx1"/>
                </a:solidFill>
                <a:latin typeface="標楷體" pitchFamily="65" charset="-120"/>
              </a:rPr>
              <a:t>年內以適用</a:t>
            </a:r>
            <a:r>
              <a:rPr kumimoji="0" lang="en-US" altLang="zh-TW" sz="2200" dirty="0" smtClean="0">
                <a:solidFill>
                  <a:schemeClr val="tx1"/>
                </a:solidFill>
                <a:latin typeface="標楷體" pitchFamily="65" charset="-120"/>
              </a:rPr>
              <a:t>1</a:t>
            </a:r>
            <a:r>
              <a:rPr kumimoji="0" lang="zh-TW" altLang="zh-TW" sz="2200" dirty="0" smtClean="0">
                <a:solidFill>
                  <a:schemeClr val="tx1"/>
                </a:solidFill>
                <a:latin typeface="標楷體" pitchFamily="65" charset="-120"/>
              </a:rPr>
              <a:t>次為限</a:t>
            </a:r>
            <a:r>
              <a:rPr kumimoji="0" lang="zh-TW" altLang="en-US" sz="2200" dirty="0" smtClean="0">
                <a:solidFill>
                  <a:schemeClr val="tx1"/>
                </a:solidFill>
                <a:latin typeface="標楷體" pitchFamily="65" charset="-120"/>
              </a:rPr>
              <a:t>）</a:t>
            </a:r>
            <a:endParaRPr kumimoji="0" lang="en-US" altLang="zh-TW" sz="2200" dirty="0" smtClean="0">
              <a:solidFill>
                <a:schemeClr val="tx1"/>
              </a:solidFill>
              <a:latin typeface="標楷體" pitchFamily="65" charset="-120"/>
            </a:endParaRPr>
          </a:p>
          <a:p>
            <a:pPr lvl="2" algn="just" eaLnBrk="1" fontAlgn="auto" hangingPunct="1">
              <a:lnSpc>
                <a:spcPct val="120000"/>
              </a:lnSpc>
              <a:spcBef>
                <a:spcPts val="400"/>
              </a:spcBef>
              <a:spcAft>
                <a:spcPts val="0"/>
              </a:spcAft>
              <a:buSzPct val="68000"/>
              <a:defRPr/>
            </a:pPr>
            <a:r>
              <a:rPr kumimoji="0" lang="zh-TW" altLang="en-US" sz="2800" dirty="0" smtClean="0">
                <a:solidFill>
                  <a:schemeClr val="tx1"/>
                </a:solidFill>
                <a:latin typeface="標楷體" pitchFamily="65" charset="-120"/>
              </a:rPr>
              <a:t> </a:t>
            </a:r>
            <a:r>
              <a:rPr kumimoji="0" lang="zh-TW" altLang="zh-TW" sz="2800" dirty="0" smtClean="0">
                <a:solidFill>
                  <a:schemeClr val="tx1"/>
                </a:solidFill>
                <a:latin typeface="標楷體" pitchFamily="65" charset="-120"/>
              </a:rPr>
              <a:t>稅率：獲利</a:t>
            </a:r>
            <a:r>
              <a:rPr kumimoji="0" lang="en-US" altLang="zh-TW" sz="2800" dirty="0" smtClean="0">
                <a:solidFill>
                  <a:schemeClr val="tx1"/>
                </a:solidFill>
                <a:latin typeface="標楷體" pitchFamily="65" charset="-120"/>
              </a:rPr>
              <a:t>400</a:t>
            </a:r>
            <a:r>
              <a:rPr kumimoji="0" lang="zh-TW" altLang="zh-TW" sz="2800" dirty="0" smtClean="0">
                <a:solidFill>
                  <a:schemeClr val="tx1"/>
                </a:solidFill>
                <a:latin typeface="標楷體" pitchFamily="65" charset="-120"/>
              </a:rPr>
              <a:t>萬元以下免稅，超過</a:t>
            </a:r>
            <a:r>
              <a:rPr kumimoji="0" lang="en-US" altLang="zh-TW" sz="2800" dirty="0" smtClean="0">
                <a:solidFill>
                  <a:schemeClr val="tx1"/>
                </a:solidFill>
                <a:latin typeface="標楷體" pitchFamily="65" charset="-120"/>
              </a:rPr>
              <a:t>400</a:t>
            </a:r>
            <a:r>
              <a:rPr kumimoji="0" lang="zh-TW" altLang="zh-TW" sz="2800" dirty="0" smtClean="0">
                <a:solidFill>
                  <a:schemeClr val="tx1"/>
                </a:solidFill>
                <a:latin typeface="標楷體" pitchFamily="65" charset="-120"/>
              </a:rPr>
              <a:t>萬元者一律</a:t>
            </a:r>
            <a:r>
              <a:rPr kumimoji="0" lang="en-US" altLang="zh-TW" sz="2800" dirty="0" smtClean="0">
                <a:solidFill>
                  <a:schemeClr val="tx1"/>
                </a:solidFill>
                <a:latin typeface="標楷體" pitchFamily="65" charset="-120"/>
              </a:rPr>
              <a:t>10%</a:t>
            </a:r>
            <a:r>
              <a:rPr kumimoji="0" lang="zh-TW" altLang="zh-TW" sz="2800" dirty="0" smtClean="0">
                <a:solidFill>
                  <a:schemeClr val="tx1"/>
                </a:solidFill>
                <a:latin typeface="標楷體" pitchFamily="65" charset="-120"/>
              </a:rPr>
              <a:t>。</a:t>
            </a:r>
            <a:r>
              <a:rPr kumimoji="0" lang="en-US" altLang="zh-TW" sz="2800" dirty="0" smtClean="0">
                <a:solidFill>
                  <a:srgbClr val="000000"/>
                </a:solidFill>
                <a:latin typeface="標楷體" panose="03000509000000000000" pitchFamily="65" charset="-120"/>
              </a:rPr>
              <a:t> (§14-4</a:t>
            </a:r>
            <a:r>
              <a:rPr kumimoji="0" lang="zh-TW" altLang="zh-TW" sz="2800" dirty="0" smtClean="0">
                <a:solidFill>
                  <a:srgbClr val="000000"/>
                </a:solidFill>
                <a:latin typeface="標楷體" panose="03000509000000000000" pitchFamily="65" charset="-120"/>
              </a:rPr>
              <a:t>第</a:t>
            </a:r>
            <a:r>
              <a:rPr kumimoji="0" lang="en-US" altLang="zh-TW" sz="2800" dirty="0" smtClean="0">
                <a:solidFill>
                  <a:srgbClr val="000000"/>
                </a:solidFill>
                <a:latin typeface="標楷體" panose="03000509000000000000" pitchFamily="65" charset="-120"/>
              </a:rPr>
              <a:t>3</a:t>
            </a:r>
            <a:r>
              <a:rPr kumimoji="0" lang="zh-TW" altLang="zh-TW" sz="2800" dirty="0" smtClean="0">
                <a:solidFill>
                  <a:srgbClr val="000000"/>
                </a:solidFill>
                <a:latin typeface="標楷體" panose="03000509000000000000" pitchFamily="65" charset="-120"/>
              </a:rPr>
              <a:t>項</a:t>
            </a:r>
            <a:r>
              <a:rPr kumimoji="0" lang="zh-TW" altLang="en-US" sz="2800" dirty="0" smtClean="0">
                <a:solidFill>
                  <a:srgbClr val="000000"/>
                </a:solidFill>
                <a:latin typeface="標楷體" panose="03000509000000000000" pitchFamily="65" charset="-120"/>
              </a:rPr>
              <a:t>第</a:t>
            </a:r>
            <a:r>
              <a:rPr kumimoji="0" lang="en-US" altLang="zh-TW" sz="2800" dirty="0" smtClean="0">
                <a:solidFill>
                  <a:srgbClr val="000000"/>
                </a:solidFill>
                <a:latin typeface="標楷體" panose="03000509000000000000" pitchFamily="65" charset="-120"/>
              </a:rPr>
              <a:t>1</a:t>
            </a:r>
            <a:r>
              <a:rPr kumimoji="0" lang="zh-TW" altLang="en-US" sz="2800" dirty="0" smtClean="0">
                <a:solidFill>
                  <a:srgbClr val="000000"/>
                </a:solidFill>
                <a:latin typeface="標楷體" panose="03000509000000000000" pitchFamily="65" charset="-120"/>
              </a:rPr>
              <a:t>款第</a:t>
            </a:r>
            <a:r>
              <a:rPr kumimoji="0" lang="en-US" altLang="zh-TW" sz="2800" dirty="0" smtClean="0">
                <a:solidFill>
                  <a:srgbClr val="000000"/>
                </a:solidFill>
                <a:latin typeface="標楷體" panose="03000509000000000000" pitchFamily="65" charset="-120"/>
              </a:rPr>
              <a:t>7</a:t>
            </a:r>
            <a:r>
              <a:rPr kumimoji="0" lang="zh-TW" altLang="en-US" sz="2800" dirty="0" smtClean="0">
                <a:solidFill>
                  <a:srgbClr val="000000"/>
                </a:solidFill>
                <a:latin typeface="標楷體" panose="03000509000000000000" pitchFamily="65" charset="-120"/>
              </a:rPr>
              <a:t>目</a:t>
            </a:r>
            <a:r>
              <a:rPr kumimoji="0" lang="en-US" altLang="zh-TW" sz="2600" dirty="0" smtClean="0">
                <a:solidFill>
                  <a:srgbClr val="000000"/>
                </a:solidFill>
                <a:latin typeface="標楷體" panose="03000509000000000000" pitchFamily="65" charset="-120"/>
              </a:rPr>
              <a:t>)</a:t>
            </a:r>
            <a:endParaRPr kumimoji="0" lang="zh-TW" sz="2600" dirty="0" smtClean="0">
              <a:solidFill>
                <a:schemeClr val="tx1"/>
              </a:solidFill>
              <a:latin typeface="標楷體" pitchFamily="65" charset="-120"/>
            </a:endParaRPr>
          </a:p>
          <a:p>
            <a:pPr lvl="1" algn="just" eaLnBrk="1" fontAlgn="auto" hangingPunct="1">
              <a:lnSpc>
                <a:spcPct val="120000"/>
              </a:lnSpc>
              <a:spcBef>
                <a:spcPts val="700"/>
              </a:spcBef>
              <a:spcAft>
                <a:spcPts val="0"/>
              </a:spcAft>
              <a:buClr>
                <a:srgbClr val="000000"/>
              </a:buClr>
              <a:buSzPct val="100000"/>
              <a:buFont typeface="Wingdings" pitchFamily="2" charset="2"/>
              <a:buChar char="u"/>
              <a:defRPr/>
            </a:pPr>
            <a:r>
              <a:rPr kumimoji="0" lang="zh-TW" altLang="en-US" sz="2800" b="1" dirty="0" smtClean="0">
                <a:solidFill>
                  <a:srgbClr val="000000"/>
                </a:solidFill>
                <a:latin typeface="標楷體" panose="03000509000000000000" pitchFamily="65" charset="-120"/>
              </a:rPr>
              <a:t>新制個人</a:t>
            </a:r>
            <a:r>
              <a:rPr kumimoji="0" lang="zh-TW" sz="2800" b="1" dirty="0" smtClean="0">
                <a:solidFill>
                  <a:srgbClr val="000000"/>
                </a:solidFill>
                <a:latin typeface="標楷體" panose="03000509000000000000" pitchFamily="65" charset="-120"/>
              </a:rPr>
              <a:t>自住房地</a:t>
            </a:r>
            <a:r>
              <a:rPr kumimoji="0" lang="zh-TW" sz="2800" b="1" u="sng" dirty="0" smtClean="0">
                <a:solidFill>
                  <a:srgbClr val="C00000"/>
                </a:solidFill>
                <a:latin typeface="標楷體" panose="03000509000000000000" pitchFamily="65" charset="-120"/>
              </a:rPr>
              <a:t>適用要件</a:t>
            </a:r>
          </a:p>
          <a:p>
            <a:pPr marL="403225" lvl="2" algn="just" eaLnBrk="1" fontAlgn="auto" hangingPunct="1">
              <a:lnSpc>
                <a:spcPct val="120000"/>
              </a:lnSpc>
              <a:spcBef>
                <a:spcPts val="600"/>
              </a:spcBef>
              <a:spcAft>
                <a:spcPts val="0"/>
              </a:spcAft>
              <a:buClr>
                <a:srgbClr val="000000"/>
              </a:buClr>
              <a:buSzPct val="100000"/>
              <a:buFont typeface="Wingdings" panose="05000000000000000000" pitchFamily="2" charset="2"/>
              <a:buChar char=""/>
              <a:defRPr/>
            </a:pPr>
            <a:r>
              <a:rPr kumimoji="0" lang="zh-TW" sz="2400" dirty="0" smtClean="0">
                <a:solidFill>
                  <a:srgbClr val="0000FF"/>
                </a:solidFill>
                <a:latin typeface="標楷體" panose="03000509000000000000" pitchFamily="65" charset="-120"/>
              </a:rPr>
              <a:t>個人</a:t>
            </a:r>
            <a:r>
              <a:rPr kumimoji="0" lang="zh-TW" sz="2400" b="1" dirty="0" smtClean="0">
                <a:solidFill>
                  <a:srgbClr val="FF0000"/>
                </a:solidFill>
                <a:latin typeface="標楷體" panose="03000509000000000000" pitchFamily="65" charset="-120"/>
              </a:rPr>
              <a:t>或</a:t>
            </a:r>
            <a:r>
              <a:rPr kumimoji="0" lang="zh-TW" sz="2400" dirty="0" smtClean="0">
                <a:solidFill>
                  <a:srgbClr val="0000FF"/>
                </a:solidFill>
                <a:latin typeface="標楷體" panose="03000509000000000000" pitchFamily="65" charset="-120"/>
              </a:rPr>
              <a:t>其配偶</a:t>
            </a:r>
            <a:r>
              <a:rPr kumimoji="0" lang="zh-TW" sz="2400" dirty="0" smtClean="0">
                <a:solidFill>
                  <a:srgbClr val="000000"/>
                </a:solidFill>
                <a:latin typeface="標楷體" panose="03000509000000000000" pitchFamily="65" charset="-120"/>
              </a:rPr>
              <a:t>、</a:t>
            </a:r>
            <a:r>
              <a:rPr kumimoji="0" lang="zh-TW" sz="2400" dirty="0" smtClean="0">
                <a:solidFill>
                  <a:srgbClr val="0000FF"/>
                </a:solidFill>
                <a:latin typeface="標楷體" panose="03000509000000000000" pitchFamily="65" charset="-120"/>
              </a:rPr>
              <a:t>未成年子女</a:t>
            </a:r>
            <a:r>
              <a:rPr kumimoji="0" lang="zh-TW" sz="2400" dirty="0" smtClean="0">
                <a:solidFill>
                  <a:srgbClr val="000000"/>
                </a:solidFill>
                <a:latin typeface="標楷體" panose="03000509000000000000" pitchFamily="65" charset="-120"/>
              </a:rPr>
              <a:t>於該房屋辦竣戶籍登記、持有並居住於該房屋</a:t>
            </a:r>
            <a:r>
              <a:rPr kumimoji="0" lang="zh-TW" sz="2400" b="1" dirty="0" smtClean="0">
                <a:solidFill>
                  <a:srgbClr val="FF0000"/>
                </a:solidFill>
                <a:latin typeface="標楷體" panose="03000509000000000000" pitchFamily="65" charset="-120"/>
              </a:rPr>
              <a:t>連續</a:t>
            </a:r>
            <a:r>
              <a:rPr kumimoji="0" lang="zh-TW" sz="2400" dirty="0" smtClean="0">
                <a:solidFill>
                  <a:srgbClr val="000000"/>
                </a:solidFill>
                <a:latin typeface="標楷體" panose="03000509000000000000" pitchFamily="65" charset="-120"/>
              </a:rPr>
              <a:t>滿</a:t>
            </a:r>
            <a:r>
              <a:rPr kumimoji="0" lang="en-US" sz="2400" dirty="0" smtClean="0">
                <a:solidFill>
                  <a:srgbClr val="000000"/>
                </a:solidFill>
                <a:latin typeface="標楷體" panose="03000509000000000000" pitchFamily="65" charset="-120"/>
              </a:rPr>
              <a:t>6</a:t>
            </a:r>
            <a:r>
              <a:rPr kumimoji="0" lang="zh-TW" sz="2400" dirty="0" smtClean="0">
                <a:solidFill>
                  <a:srgbClr val="000000"/>
                </a:solidFill>
                <a:latin typeface="標楷體" panose="03000509000000000000" pitchFamily="65" charset="-120"/>
              </a:rPr>
              <a:t>年</a:t>
            </a:r>
            <a:r>
              <a:rPr kumimoji="0" lang="en-US" sz="2000" dirty="0" smtClean="0">
                <a:solidFill>
                  <a:srgbClr val="000000"/>
                </a:solidFill>
                <a:latin typeface="標楷體" panose="03000509000000000000" pitchFamily="65" charset="-120"/>
              </a:rPr>
              <a:t>(</a:t>
            </a:r>
            <a:r>
              <a:rPr kumimoji="0" lang="zh-TW" sz="2000" dirty="0" smtClean="0">
                <a:solidFill>
                  <a:srgbClr val="000000"/>
                </a:solidFill>
                <a:latin typeface="標楷體" panose="03000509000000000000" pitchFamily="65" charset="-120"/>
              </a:rPr>
              <a:t>繼承或受遺贈取得者，得將被繼承人或遺贈人持有期間合併計算</a:t>
            </a:r>
            <a:r>
              <a:rPr kumimoji="0" lang="en-US" sz="2000" dirty="0" smtClean="0">
                <a:solidFill>
                  <a:srgbClr val="000000"/>
                </a:solidFill>
                <a:latin typeface="標楷體" panose="03000509000000000000" pitchFamily="65" charset="-120"/>
              </a:rPr>
              <a:t>(§14-4</a:t>
            </a:r>
            <a:r>
              <a:rPr kumimoji="0" lang="zh-TW" sz="2000" dirty="0" smtClean="0">
                <a:solidFill>
                  <a:srgbClr val="000000"/>
                </a:solidFill>
                <a:latin typeface="標楷體" panose="03000509000000000000" pitchFamily="65" charset="-120"/>
              </a:rPr>
              <a:t>第</a:t>
            </a:r>
            <a:r>
              <a:rPr kumimoji="0" lang="en-US" sz="2000" dirty="0" smtClean="0">
                <a:solidFill>
                  <a:srgbClr val="000000"/>
                </a:solidFill>
                <a:latin typeface="標楷體" panose="03000509000000000000" pitchFamily="65" charset="-120"/>
              </a:rPr>
              <a:t>4</a:t>
            </a:r>
            <a:r>
              <a:rPr kumimoji="0" lang="zh-TW" sz="2000" dirty="0" smtClean="0">
                <a:solidFill>
                  <a:srgbClr val="000000"/>
                </a:solidFill>
                <a:latin typeface="標楷體" panose="03000509000000000000" pitchFamily="65" charset="-120"/>
              </a:rPr>
              <a:t>項</a:t>
            </a:r>
            <a:r>
              <a:rPr kumimoji="0" lang="en-US" sz="2000" dirty="0" smtClean="0">
                <a:solidFill>
                  <a:srgbClr val="000000"/>
                </a:solidFill>
                <a:latin typeface="標楷體" panose="03000509000000000000" pitchFamily="65" charset="-120"/>
              </a:rPr>
              <a:t>)</a:t>
            </a:r>
          </a:p>
          <a:p>
            <a:pPr marL="403225" lvl="2" algn="just" eaLnBrk="1" fontAlgn="auto" hangingPunct="1">
              <a:lnSpc>
                <a:spcPct val="120000"/>
              </a:lnSpc>
              <a:spcBef>
                <a:spcPts val="600"/>
              </a:spcBef>
              <a:spcAft>
                <a:spcPts val="0"/>
              </a:spcAft>
              <a:buClr>
                <a:srgbClr val="000000"/>
              </a:buClr>
              <a:buSzPct val="100000"/>
              <a:buFont typeface="Wingdings" panose="05000000000000000000" pitchFamily="2" charset="2"/>
              <a:buChar char=""/>
              <a:defRPr/>
            </a:pPr>
            <a:r>
              <a:rPr kumimoji="0" lang="zh-TW" sz="2400" dirty="0" smtClean="0">
                <a:solidFill>
                  <a:srgbClr val="000000"/>
                </a:solidFill>
                <a:latin typeface="標楷體" panose="03000509000000000000" pitchFamily="65" charset="-120"/>
              </a:rPr>
              <a:t>交易前</a:t>
            </a:r>
            <a:r>
              <a:rPr kumimoji="0" lang="en-US" sz="2400" dirty="0" smtClean="0">
                <a:solidFill>
                  <a:srgbClr val="000000"/>
                </a:solidFill>
                <a:latin typeface="標楷體" panose="03000509000000000000" pitchFamily="65" charset="-120"/>
              </a:rPr>
              <a:t>6</a:t>
            </a:r>
            <a:r>
              <a:rPr kumimoji="0" lang="zh-TW" sz="2400" dirty="0" smtClean="0">
                <a:solidFill>
                  <a:srgbClr val="000000"/>
                </a:solidFill>
                <a:latin typeface="標楷體" panose="03000509000000000000" pitchFamily="65" charset="-120"/>
              </a:rPr>
              <a:t>年內，無出租、供營業或執行業務使用</a:t>
            </a:r>
          </a:p>
          <a:p>
            <a:pPr marL="403225" lvl="2" algn="just" eaLnBrk="1" fontAlgn="auto" hangingPunct="1">
              <a:lnSpc>
                <a:spcPct val="120000"/>
              </a:lnSpc>
              <a:spcBef>
                <a:spcPts val="600"/>
              </a:spcBef>
              <a:spcAft>
                <a:spcPts val="0"/>
              </a:spcAft>
              <a:buClr>
                <a:srgbClr val="000000"/>
              </a:buClr>
              <a:buSzPct val="100000"/>
              <a:buFont typeface="Wingdings" panose="05000000000000000000" pitchFamily="2" charset="2"/>
              <a:buChar char=""/>
              <a:defRPr/>
            </a:pPr>
            <a:r>
              <a:rPr kumimoji="0" lang="zh-TW" sz="2400" dirty="0" smtClean="0">
                <a:solidFill>
                  <a:srgbClr val="000000"/>
                </a:solidFill>
                <a:latin typeface="標楷體" panose="03000509000000000000" pitchFamily="65" charset="-120"/>
              </a:rPr>
              <a:t>個人</a:t>
            </a:r>
            <a:r>
              <a:rPr kumimoji="0" lang="zh-TW" sz="2400" b="1" dirty="0" smtClean="0">
                <a:solidFill>
                  <a:srgbClr val="FF0000"/>
                </a:solidFill>
                <a:latin typeface="標楷體" panose="03000509000000000000" pitchFamily="65" charset="-120"/>
              </a:rPr>
              <a:t>與</a:t>
            </a:r>
            <a:r>
              <a:rPr kumimoji="0" lang="zh-TW" sz="2400" dirty="0" smtClean="0">
                <a:solidFill>
                  <a:srgbClr val="000000"/>
                </a:solidFill>
                <a:latin typeface="標楷體" panose="03000509000000000000" pitchFamily="65" charset="-120"/>
              </a:rPr>
              <a:t>其配偶</a:t>
            </a:r>
            <a:r>
              <a:rPr kumimoji="0" lang="zh-TW" sz="2400" b="1" dirty="0" smtClean="0">
                <a:solidFill>
                  <a:srgbClr val="FF0000"/>
                </a:solidFill>
                <a:latin typeface="標楷體" panose="03000509000000000000" pitchFamily="65" charset="-120"/>
              </a:rPr>
              <a:t>及</a:t>
            </a:r>
            <a:r>
              <a:rPr kumimoji="0" lang="zh-TW" sz="2400" dirty="0" smtClean="0">
                <a:solidFill>
                  <a:srgbClr val="000000"/>
                </a:solidFill>
                <a:latin typeface="標楷體" panose="03000509000000000000" pitchFamily="65" charset="-120"/>
              </a:rPr>
              <a:t>未成年子女於交易前</a:t>
            </a:r>
            <a:r>
              <a:rPr kumimoji="0" lang="en-US" sz="2400" dirty="0" smtClean="0">
                <a:solidFill>
                  <a:srgbClr val="000000"/>
                </a:solidFill>
                <a:latin typeface="標楷體" panose="03000509000000000000" pitchFamily="65" charset="-120"/>
              </a:rPr>
              <a:t>6</a:t>
            </a:r>
            <a:r>
              <a:rPr kumimoji="0" lang="zh-TW" sz="2400" dirty="0" smtClean="0">
                <a:solidFill>
                  <a:srgbClr val="000000"/>
                </a:solidFill>
                <a:latin typeface="標楷體" panose="03000509000000000000" pitchFamily="65" charset="-120"/>
              </a:rPr>
              <a:t>年內</a:t>
            </a:r>
            <a:r>
              <a:rPr kumimoji="0" lang="zh-TW" sz="2400" b="1" dirty="0" smtClean="0">
                <a:solidFill>
                  <a:schemeClr val="accent1">
                    <a:lumMod val="75000"/>
                  </a:schemeClr>
                </a:solidFill>
                <a:latin typeface="標楷體" panose="03000509000000000000" pitchFamily="65" charset="-120"/>
              </a:rPr>
              <a:t>未曾適用本款規定</a:t>
            </a:r>
          </a:p>
        </p:txBody>
      </p:sp>
      <p:sp>
        <p:nvSpPr>
          <p:cNvPr id="179203" name="Text Box 2"/>
          <p:cNvSpPr txBox="1">
            <a:spLocks noChangeArrowheads="1"/>
          </p:cNvSpPr>
          <p:nvPr/>
        </p:nvSpPr>
        <p:spPr bwMode="auto">
          <a:xfrm>
            <a:off x="8388350" y="6453188"/>
            <a:ext cx="504825" cy="404812"/>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B465D74-1C3D-423F-BCD7-DF164DE4795B}" type="slidenum">
              <a:rPr kumimoji="0" lang="en-US" altLang="zh-TW" sz="1400" b="1" i="1">
                <a:solidFill>
                  <a:srgbClr val="000000"/>
                </a:solidFill>
                <a:latin typeface="Tahoma"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22</a:t>
            </a:fld>
            <a:endParaRPr kumimoji="0" lang="en-US" altLang="zh-TW" sz="1400" b="1" i="1">
              <a:solidFill>
                <a:srgbClr val="000000"/>
              </a:solidFill>
              <a:latin typeface="Tahoma" pitchFamily="34" charset="0"/>
            </a:endParaRPr>
          </a:p>
        </p:txBody>
      </p:sp>
      <p:sp>
        <p:nvSpPr>
          <p:cNvPr id="179204" name="Text Box 3"/>
          <p:cNvSpPr txBox="1">
            <a:spLocks noChangeArrowheads="1"/>
          </p:cNvSpPr>
          <p:nvPr/>
        </p:nvSpPr>
        <p:spPr bwMode="auto">
          <a:xfrm>
            <a:off x="395288" y="333375"/>
            <a:ext cx="8280400" cy="574675"/>
          </a:xfrm>
          <a:prstGeom prst="rect">
            <a:avLst/>
          </a:prstGeom>
          <a:noFill/>
          <a:ln w="9525">
            <a:noFill/>
            <a:round/>
            <a:headEnd/>
            <a:tailEnd/>
          </a:ln>
        </p:spPr>
        <p:txBody>
          <a:bodyPr lIns="0" tIns="0" rIns="0" bIns="0" anchor="ctr"/>
          <a:lstStyle/>
          <a:p>
            <a:pPr marL="457200" indent="-457200" algn="ctr" eaLnBrk="1" hangingPunct="1">
              <a:lnSpc>
                <a:spcPct val="90000"/>
              </a:lnSpc>
              <a:buClr>
                <a:srgbClr val="000000"/>
              </a:buCl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kumimoji="0" lang="en-US" altLang="zh-TW" sz="4000" b="1">
              <a:solidFill>
                <a:srgbClr val="000000"/>
              </a:solidFill>
              <a:latin typeface="Calibri" pitchFamily="34" charset="0"/>
            </a:endParaRPr>
          </a:p>
          <a:p>
            <a:pPr marL="457200" indent="-457200" algn="ctr" eaLnBrk="1" hangingPunct="1">
              <a:lnSpc>
                <a:spcPct val="90000"/>
              </a:lnSpc>
              <a:buClr>
                <a:srgbClr val="000000"/>
              </a:buCl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sz="4000" b="1">
                <a:solidFill>
                  <a:srgbClr val="000000"/>
                </a:solidFill>
                <a:latin typeface="標楷體" pitchFamily="65" charset="-120"/>
                <a:ea typeface="標楷體" pitchFamily="65" charset="-120"/>
              </a:rPr>
              <a:t>個人部分</a:t>
            </a:r>
            <a:r>
              <a:rPr kumimoji="0" lang="en-US" altLang="zh-TW" sz="4000" b="1">
                <a:solidFill>
                  <a:srgbClr val="000000"/>
                </a:solidFill>
                <a:latin typeface="標楷體" pitchFamily="65" charset="-120"/>
                <a:ea typeface="標楷體" pitchFamily="65" charset="-120"/>
              </a:rPr>
              <a:t>-</a:t>
            </a:r>
            <a:r>
              <a:rPr kumimoji="0" lang="zh-TW" altLang="zh-TW" sz="4000" b="1">
                <a:solidFill>
                  <a:srgbClr val="000000"/>
                </a:solidFill>
                <a:latin typeface="標楷體" pitchFamily="65" charset="-120"/>
                <a:ea typeface="標楷體" pitchFamily="65" charset="-120"/>
              </a:rPr>
              <a:t>自住房地</a:t>
            </a:r>
            <a:r>
              <a:rPr kumimoji="0" lang="zh-TW" altLang="en-US" sz="4000" b="1">
                <a:solidFill>
                  <a:srgbClr val="000000"/>
                </a:solidFill>
                <a:latin typeface="標楷體" pitchFamily="65" charset="-120"/>
                <a:ea typeface="標楷體" pitchFamily="65" charset="-120"/>
              </a:rPr>
              <a:t>租稅</a:t>
            </a:r>
            <a:r>
              <a:rPr kumimoji="0" lang="zh-TW" altLang="zh-TW" sz="4000" b="1">
                <a:solidFill>
                  <a:srgbClr val="000000"/>
                </a:solidFill>
                <a:latin typeface="標楷體" pitchFamily="65" charset="-120"/>
                <a:ea typeface="標楷體" pitchFamily="65" charset="-120"/>
              </a:rPr>
              <a:t>優惠</a:t>
            </a:r>
            <a:r>
              <a:rPr kumimoji="0" lang="en-US" altLang="zh-TW" sz="4000" b="1">
                <a:solidFill>
                  <a:srgbClr val="000000"/>
                </a:solidFill>
                <a:latin typeface="標楷體" pitchFamily="65" charset="-120"/>
                <a:ea typeface="標楷體" pitchFamily="65" charset="-120"/>
              </a:rPr>
              <a:t>(</a:t>
            </a:r>
            <a:r>
              <a:rPr kumimoji="0" lang="zh-TW" altLang="en-US" sz="4000" b="1">
                <a:solidFill>
                  <a:srgbClr val="000000"/>
                </a:solidFill>
                <a:latin typeface="標楷體" pitchFamily="65" charset="-120"/>
                <a:ea typeface="標楷體" pitchFamily="65" charset="-120"/>
              </a:rPr>
              <a:t>所</a:t>
            </a:r>
            <a:r>
              <a:rPr kumimoji="0" lang="en-US" altLang="zh-TW" sz="4000" b="1">
                <a:solidFill>
                  <a:srgbClr val="000000"/>
                </a:solidFill>
                <a:latin typeface="標楷體" pitchFamily="65" charset="-120"/>
                <a:ea typeface="標楷體" pitchFamily="65" charset="-120"/>
              </a:rPr>
              <a:t>§4-5)</a:t>
            </a:r>
          </a:p>
          <a:p>
            <a:pPr marL="457200" indent="-457200" algn="ctr" eaLnBrk="1" hangingPunct="1">
              <a:lnSpc>
                <a:spcPct val="90000"/>
              </a:lnSpc>
              <a:buClr>
                <a:srgbClr val="000000"/>
              </a:buCl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kumimoji="0" lang="zh-TW" altLang="zh-TW" sz="4000" b="1">
              <a:solidFill>
                <a:srgbClr val="000000"/>
              </a:solidFill>
              <a:latin typeface="Calibri"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250"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Text Box 1"/>
          <p:cNvSpPr txBox="1">
            <a:spLocks noChangeArrowheads="1"/>
          </p:cNvSpPr>
          <p:nvPr/>
        </p:nvSpPr>
        <p:spPr bwMode="auto">
          <a:xfrm>
            <a:off x="8388350" y="6453188"/>
            <a:ext cx="576263" cy="403225"/>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576354C4-DB53-44A1-80DD-9730357BFF96}"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24</a:t>
            </a:fld>
            <a:endParaRPr kumimoji="0" lang="en-US" altLang="zh-TW" sz="1600" b="1" i="1">
              <a:solidFill>
                <a:srgbClr val="000000"/>
              </a:solidFill>
              <a:latin typeface="Calibri" pitchFamily="34" charset="0"/>
            </a:endParaRPr>
          </a:p>
        </p:txBody>
      </p:sp>
      <p:sp>
        <p:nvSpPr>
          <p:cNvPr id="182275" name="Text Box 2"/>
          <p:cNvSpPr txBox="1">
            <a:spLocks noChangeArrowheads="1"/>
          </p:cNvSpPr>
          <p:nvPr/>
        </p:nvSpPr>
        <p:spPr bwMode="auto">
          <a:xfrm>
            <a:off x="323850" y="260350"/>
            <a:ext cx="8424863" cy="576263"/>
          </a:xfrm>
          <a:prstGeom prst="rect">
            <a:avLst/>
          </a:prstGeom>
          <a:noFill/>
          <a:ln w="9525">
            <a:noFill/>
            <a:round/>
            <a:headEnd/>
            <a:tailEnd/>
          </a:ln>
        </p:spPr>
        <p:txBody>
          <a:bodyPr lIns="90000" tIns="74520" rIns="90000" bIns="46800" anchor="ctr"/>
          <a:lstStyle/>
          <a:p>
            <a:pPr marL="627063" indent="-625475" algn="ctr" eaLnBrk="1" hangingPunct="1">
              <a:lnSpc>
                <a:spcPct val="95000"/>
              </a:lnSpc>
              <a:tabLst>
                <a:tab pos="627063" algn="l"/>
                <a:tab pos="1074738" algn="l"/>
                <a:tab pos="1524000" algn="l"/>
                <a:tab pos="1973263" algn="l"/>
                <a:tab pos="2422525" algn="l"/>
                <a:tab pos="2871788" algn="l"/>
                <a:tab pos="3321050" algn="l"/>
                <a:tab pos="3770313" algn="l"/>
                <a:tab pos="4219575" algn="l"/>
                <a:tab pos="4668838" algn="l"/>
                <a:tab pos="5118100" algn="l"/>
                <a:tab pos="5567363" algn="l"/>
                <a:tab pos="6016625" algn="l"/>
                <a:tab pos="6465888" algn="l"/>
                <a:tab pos="6915150" algn="l"/>
                <a:tab pos="7364413" algn="l"/>
                <a:tab pos="7813675" algn="l"/>
                <a:tab pos="8262938" algn="l"/>
                <a:tab pos="8712200" algn="l"/>
                <a:tab pos="9161463" algn="l"/>
                <a:tab pos="9610725" algn="l"/>
              </a:tabLst>
            </a:pPr>
            <a:r>
              <a:rPr kumimoji="0" lang="zh-TW" altLang="zh-TW" sz="3400" b="1">
                <a:solidFill>
                  <a:srgbClr val="000000"/>
                </a:solidFill>
                <a:latin typeface="標楷體" pitchFamily="65" charset="-120"/>
                <a:ea typeface="標楷體" pitchFamily="65" charset="-120"/>
              </a:rPr>
              <a:t>個人房屋、土地交易所得計算及相關調整</a:t>
            </a:r>
            <a:r>
              <a:rPr kumimoji="0" lang="zh-TW" altLang="en-US" sz="3400" b="1">
                <a:solidFill>
                  <a:srgbClr val="000000"/>
                </a:solidFill>
                <a:latin typeface="標楷體" pitchFamily="65" charset="-120"/>
                <a:ea typeface="標楷體" pitchFamily="65" charset="-120"/>
              </a:rPr>
              <a:t>一</a:t>
            </a:r>
            <a:endParaRPr kumimoji="0" lang="zh-TW" altLang="zh-TW" sz="3400" b="1">
              <a:solidFill>
                <a:srgbClr val="000000"/>
              </a:solidFill>
              <a:latin typeface="標楷體" pitchFamily="65" charset="-120"/>
              <a:ea typeface="標楷體" pitchFamily="65" charset="-120"/>
            </a:endParaRPr>
          </a:p>
        </p:txBody>
      </p:sp>
      <p:sp>
        <p:nvSpPr>
          <p:cNvPr id="2" name="Text Box 3"/>
          <p:cNvSpPr txBox="1">
            <a:spLocks noChangeArrowheads="1"/>
          </p:cNvSpPr>
          <p:nvPr/>
        </p:nvSpPr>
        <p:spPr bwMode="auto">
          <a:xfrm>
            <a:off x="179388" y="1628775"/>
            <a:ext cx="8713787" cy="2232025"/>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itchFamily="16" charset="0"/>
                <a:ea typeface="標楷體" pitchFamily="65" charset="-120"/>
              </a:defRPr>
            </a:lvl1pPr>
            <a:lvl2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itchFamily="16" charset="0"/>
                <a:ea typeface="標楷體"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itchFamily="16" charset="0"/>
                <a:ea typeface="標楷體"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itchFamily="16" charset="0"/>
                <a:ea typeface="標楷體"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itchFamily="16" charset="0"/>
                <a:ea typeface="標楷體" pitchFamily="65" charset="-120"/>
              </a:defRPr>
            </a:lvl5pPr>
            <a:lvl6pPr marL="2514600" indent="-228600" defTabSz="449263" eaLnBrk="0" fontAlgn="base" hangingPunct="0">
              <a:spcBef>
                <a:spcPct val="0"/>
              </a:spcBef>
              <a:spcAft>
                <a:spcPct val="0"/>
              </a:spcAft>
              <a:buClr>
                <a:srgbClr val="000000"/>
              </a:buClr>
              <a:buSzPct val="100000"/>
              <a:buFont typeface="Times New Roman" pitchFamily="16"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itchFamily="16" charset="0"/>
                <a:ea typeface="標楷體" pitchFamily="65" charset="-120"/>
              </a:defRPr>
            </a:lvl6pPr>
            <a:lvl7pPr marL="2971800" indent="-228600" defTabSz="449263" eaLnBrk="0" fontAlgn="base" hangingPunct="0">
              <a:spcBef>
                <a:spcPct val="0"/>
              </a:spcBef>
              <a:spcAft>
                <a:spcPct val="0"/>
              </a:spcAft>
              <a:buClr>
                <a:srgbClr val="000000"/>
              </a:buClr>
              <a:buSzPct val="100000"/>
              <a:buFont typeface="Times New Roman" pitchFamily="16"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itchFamily="16" charset="0"/>
                <a:ea typeface="標楷體" pitchFamily="65" charset="-120"/>
              </a:defRPr>
            </a:lvl7pPr>
            <a:lvl8pPr marL="3429000" indent="-228600" defTabSz="449263" eaLnBrk="0" fontAlgn="base" hangingPunct="0">
              <a:spcBef>
                <a:spcPct val="0"/>
              </a:spcBef>
              <a:spcAft>
                <a:spcPct val="0"/>
              </a:spcAft>
              <a:buClr>
                <a:srgbClr val="000000"/>
              </a:buClr>
              <a:buSzPct val="100000"/>
              <a:buFont typeface="Times New Roman" pitchFamily="16"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itchFamily="16" charset="0"/>
                <a:ea typeface="標楷體" pitchFamily="65" charset="-120"/>
              </a:defRPr>
            </a:lvl8pPr>
            <a:lvl9pPr marL="3886200" indent="-228600" defTabSz="449263" eaLnBrk="0" fontAlgn="base" hangingPunct="0">
              <a:spcBef>
                <a:spcPct val="0"/>
              </a:spcBef>
              <a:spcAft>
                <a:spcPct val="0"/>
              </a:spcAft>
              <a:buClr>
                <a:srgbClr val="000000"/>
              </a:buClr>
              <a:buSzPct val="100000"/>
              <a:buFont typeface="Times New Roman" pitchFamily="16"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itchFamily="16" charset="0"/>
                <a:ea typeface="標楷體" pitchFamily="65" charset="-120"/>
              </a:defRPr>
            </a:lvl9pPr>
          </a:lstStyle>
          <a:p>
            <a:pPr algn="just" eaLnBrk="1" fontAlgn="auto" hangingPunct="1">
              <a:lnSpc>
                <a:spcPct val="95000"/>
              </a:lnSpc>
              <a:spcBef>
                <a:spcPts val="800"/>
              </a:spcBef>
              <a:spcAft>
                <a:spcPts val="0"/>
              </a:spcAft>
              <a:buFont typeface="Wingdings" charset="2"/>
              <a:buChar char=""/>
              <a:defRPr/>
            </a:pPr>
            <a:r>
              <a:rPr kumimoji="0" lang="zh-TW" altLang="zh-TW" sz="2800" b="1" dirty="0" smtClean="0">
                <a:solidFill>
                  <a:srgbClr val="000000"/>
                </a:solidFill>
                <a:latin typeface="標楷體" pitchFamily="65" charset="-120"/>
              </a:rPr>
              <a:t>第</a:t>
            </a:r>
            <a:r>
              <a:rPr kumimoji="0" lang="en-US" altLang="zh-TW" sz="2800" b="1" dirty="0" smtClean="0">
                <a:solidFill>
                  <a:srgbClr val="000000"/>
                </a:solidFill>
                <a:latin typeface="標楷體" pitchFamily="65" charset="-120"/>
              </a:rPr>
              <a:t>6</a:t>
            </a:r>
            <a:r>
              <a:rPr kumimoji="0" lang="zh-TW" altLang="zh-TW" sz="2800" b="1" dirty="0" smtClean="0">
                <a:solidFill>
                  <a:srgbClr val="000000"/>
                </a:solidFill>
                <a:latin typeface="標楷體" pitchFamily="65" charset="-120"/>
              </a:rPr>
              <a:t>點</a:t>
            </a:r>
          </a:p>
          <a:p>
            <a:pPr algn="just" eaLnBrk="1" fontAlgn="auto" hangingPunct="1">
              <a:lnSpc>
                <a:spcPct val="95000"/>
              </a:lnSpc>
              <a:spcBef>
                <a:spcPts val="800"/>
              </a:spcBef>
              <a:spcAft>
                <a:spcPts val="0"/>
              </a:spcAft>
              <a:buFont typeface="Wingdings" charset="2"/>
              <a:buChar char=""/>
              <a:defRPr/>
            </a:pPr>
            <a:r>
              <a:rPr kumimoji="0" lang="zh-TW" altLang="zh-TW" sz="2800" dirty="0" smtClean="0">
                <a:solidFill>
                  <a:srgbClr val="000000"/>
                </a:solidFill>
                <a:latin typeface="標楷體" pitchFamily="65" charset="-120"/>
              </a:rPr>
              <a:t>個人依本法第</a:t>
            </a:r>
            <a:r>
              <a:rPr kumimoji="0" lang="en-US" altLang="zh-TW" sz="2800" dirty="0" smtClean="0">
                <a:solidFill>
                  <a:srgbClr val="000000"/>
                </a:solidFill>
                <a:latin typeface="標楷體" pitchFamily="65" charset="-120"/>
              </a:rPr>
              <a:t>14</a:t>
            </a:r>
            <a:r>
              <a:rPr kumimoji="0" lang="zh-TW" altLang="zh-TW" sz="2800" dirty="0" smtClean="0">
                <a:solidFill>
                  <a:srgbClr val="000000"/>
                </a:solidFill>
                <a:latin typeface="標楷體" pitchFamily="65" charset="-120"/>
              </a:rPr>
              <a:t>條之</a:t>
            </a:r>
            <a:r>
              <a:rPr kumimoji="0" lang="en-US" altLang="zh-TW" sz="2800" dirty="0" smtClean="0">
                <a:solidFill>
                  <a:srgbClr val="000000"/>
                </a:solidFill>
                <a:latin typeface="標楷體" pitchFamily="65" charset="-120"/>
              </a:rPr>
              <a:t>4</a:t>
            </a:r>
            <a:r>
              <a:rPr kumimoji="0" lang="zh-TW" altLang="zh-TW" sz="2800" dirty="0" smtClean="0">
                <a:solidFill>
                  <a:srgbClr val="000000"/>
                </a:solidFill>
                <a:latin typeface="標楷體" pitchFamily="65" charset="-120"/>
              </a:rPr>
              <a:t>規定計算房屋、土地交易所得，減除當次交易依</a:t>
            </a:r>
            <a:r>
              <a:rPr kumimoji="0" lang="zh-TW" altLang="zh-TW" sz="2800" b="1" dirty="0" smtClean="0">
                <a:solidFill>
                  <a:srgbClr val="FF0000"/>
                </a:solidFill>
                <a:latin typeface="標楷體" pitchFamily="65" charset="-120"/>
              </a:rPr>
              <a:t>土地稅法規定計算之土地漲價總數額</a:t>
            </a:r>
            <a:r>
              <a:rPr kumimoji="0" lang="zh-TW" altLang="zh-TW" sz="2800" dirty="0" smtClean="0">
                <a:solidFill>
                  <a:srgbClr val="000000"/>
                </a:solidFill>
                <a:latin typeface="標楷體" pitchFamily="65" charset="-120"/>
              </a:rPr>
              <a:t>後之餘額，應按規定稅率計算應納稅額，申報納稅，</a:t>
            </a:r>
            <a:r>
              <a:rPr kumimoji="0" lang="zh-TW" altLang="zh-TW" sz="2800" dirty="0" smtClean="0">
                <a:solidFill>
                  <a:srgbClr val="0000CC"/>
                </a:solidFill>
                <a:latin typeface="標楷體" pitchFamily="65" charset="-120"/>
              </a:rPr>
              <a:t>不併計綜合所得總額</a:t>
            </a:r>
            <a:r>
              <a:rPr kumimoji="0" lang="zh-TW" altLang="zh-TW" sz="2800" dirty="0" smtClean="0">
                <a:solidFill>
                  <a:srgbClr val="000000"/>
                </a:solidFill>
                <a:latin typeface="標楷體" pitchFamily="65" charset="-120"/>
              </a:rPr>
              <a:t>。</a:t>
            </a:r>
          </a:p>
          <a:p>
            <a:pPr eaLnBrk="1" fontAlgn="auto" hangingPunct="1">
              <a:lnSpc>
                <a:spcPct val="95000"/>
              </a:lnSpc>
              <a:spcBef>
                <a:spcPts val="800"/>
              </a:spcBef>
              <a:spcAft>
                <a:spcPts val="0"/>
              </a:spcAft>
              <a:buFont typeface="Wingdings" charset="2"/>
              <a:buNone/>
              <a:defRPr/>
            </a:pPr>
            <a:endParaRPr kumimoji="0" lang="en-US" altLang="zh-TW" sz="2800" dirty="0" smtClean="0">
              <a:solidFill>
                <a:srgbClr val="000000"/>
              </a:solidFill>
              <a:latin typeface="標楷體" pitchFamily="65" charset="-120"/>
            </a:endParaRPr>
          </a:p>
          <a:p>
            <a:pPr eaLnBrk="1" fontAlgn="auto" hangingPunct="1">
              <a:lnSpc>
                <a:spcPct val="95000"/>
              </a:lnSpc>
              <a:spcBef>
                <a:spcPts val="800"/>
              </a:spcBef>
              <a:spcAft>
                <a:spcPts val="0"/>
              </a:spcAft>
              <a:buFont typeface="Wingdings" charset="2"/>
              <a:buNone/>
              <a:defRPr/>
            </a:pPr>
            <a:endParaRPr kumimoji="0" lang="en-US" altLang="zh-TW" sz="2800" dirty="0" smtClean="0">
              <a:solidFill>
                <a:srgbClr val="000000"/>
              </a:solidFill>
              <a:latin typeface="標楷體" pitchFamily="65" charset="-120"/>
            </a:endParaRPr>
          </a:p>
          <a:p>
            <a:pPr eaLnBrk="1" fontAlgn="auto" hangingPunct="1">
              <a:lnSpc>
                <a:spcPct val="95000"/>
              </a:lnSpc>
              <a:spcBef>
                <a:spcPts val="800"/>
              </a:spcBef>
              <a:spcAft>
                <a:spcPts val="0"/>
              </a:spcAft>
              <a:buFont typeface="Wingdings" charset="2"/>
              <a:buNone/>
              <a:defRPr/>
            </a:pPr>
            <a:endParaRPr kumimoji="0" lang="en-US" altLang="zh-TW" sz="2800" dirty="0" smtClean="0">
              <a:solidFill>
                <a:srgbClr val="000000"/>
              </a:solidFill>
              <a:latin typeface="標楷體" pitchFamily="65" charset="-120"/>
            </a:endParaRPr>
          </a:p>
          <a:p>
            <a:pPr eaLnBrk="1" fontAlgn="auto" hangingPunct="1">
              <a:lnSpc>
                <a:spcPct val="95000"/>
              </a:lnSpc>
              <a:spcBef>
                <a:spcPts val="800"/>
              </a:spcBef>
              <a:spcAft>
                <a:spcPts val="0"/>
              </a:spcAft>
              <a:buFont typeface="Wingdings" charset="2"/>
              <a:buNone/>
              <a:defRPr/>
            </a:pPr>
            <a:endParaRPr kumimoji="0" lang="en-US" altLang="zh-TW" sz="2800" dirty="0" smtClean="0">
              <a:solidFill>
                <a:srgbClr val="000000"/>
              </a:solidFill>
              <a:latin typeface="標楷體" pitchFamily="65" charset="-120"/>
            </a:endParaRPr>
          </a:p>
          <a:p>
            <a:pPr indent="-455613" eaLnBrk="1" fontAlgn="auto" hangingPunct="1">
              <a:lnSpc>
                <a:spcPct val="95000"/>
              </a:lnSpc>
              <a:spcBef>
                <a:spcPts val="800"/>
              </a:spcBef>
              <a:spcAft>
                <a:spcPts val="0"/>
              </a:spcAft>
              <a:defRPr/>
            </a:pPr>
            <a:r>
              <a:rPr kumimoji="0" lang="zh-TW" altLang="zh-TW" sz="2800" dirty="0" smtClean="0">
                <a:solidFill>
                  <a:srgbClr val="000000"/>
                </a:solidFill>
                <a:ea typeface="新細明體" pitchFamily="16" charset="-120"/>
              </a:rPr>
              <a:t> </a:t>
            </a:r>
          </a:p>
        </p:txBody>
      </p:sp>
      <p:sp>
        <p:nvSpPr>
          <p:cNvPr id="53252" name="Rectangle 4"/>
          <p:cNvSpPr>
            <a:spLocks noChangeArrowheads="1"/>
          </p:cNvSpPr>
          <p:nvPr/>
        </p:nvSpPr>
        <p:spPr bwMode="auto">
          <a:xfrm>
            <a:off x="250825" y="765175"/>
            <a:ext cx="8424863" cy="863600"/>
          </a:xfrm>
          <a:prstGeom prst="rect">
            <a:avLst/>
          </a:prstGeom>
          <a:noFill/>
          <a:ln>
            <a:noFill/>
          </a:ln>
          <a:effectLst/>
          <a:extLst/>
        </p:spPr>
        <p:txBody>
          <a:bodyPr lIns="90000" tIns="46800" rIns="90000" bIns="46800">
            <a:spAutoFit/>
          </a:bodyPr>
          <a:lstStyle>
            <a:lvl1pPr marL="625475" indent="-625475">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defRPr>
                <a:solidFill>
                  <a:srgbClr val="FFFFFF"/>
                </a:solidFill>
                <a:latin typeface="Times New Roman" pitchFamily="16" charset="0"/>
                <a:ea typeface="標楷體" pitchFamily="65" charset="-120"/>
              </a:defRPr>
            </a:lvl1pPr>
            <a:lvl2pP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defRPr>
                <a:solidFill>
                  <a:srgbClr val="FFFFFF"/>
                </a:solidFill>
                <a:latin typeface="Times New Roman" pitchFamily="16" charset="0"/>
                <a:ea typeface="標楷體" pitchFamily="65" charset="-120"/>
              </a:defRPr>
            </a:lvl2pPr>
            <a:lvl3pP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defRPr>
                <a:solidFill>
                  <a:srgbClr val="FFFFFF"/>
                </a:solidFill>
                <a:latin typeface="Times New Roman" pitchFamily="16" charset="0"/>
                <a:ea typeface="標楷體" pitchFamily="65" charset="-120"/>
              </a:defRPr>
            </a:lvl3pPr>
            <a:lvl4pP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defRPr>
                <a:solidFill>
                  <a:srgbClr val="FFFFFF"/>
                </a:solidFill>
                <a:latin typeface="Times New Roman" pitchFamily="16" charset="0"/>
                <a:ea typeface="標楷體" pitchFamily="65" charset="-120"/>
              </a:defRPr>
            </a:lvl4pPr>
            <a:lvl5pP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defRPr>
                <a:solidFill>
                  <a:srgbClr val="FFFFFF"/>
                </a:solidFill>
                <a:latin typeface="Times New Roman" pitchFamily="16" charset="0"/>
                <a:ea typeface="標楷體" pitchFamily="65" charset="-120"/>
              </a:defRPr>
            </a:lvl5pPr>
            <a:lvl6pPr marL="2514600" indent="-228600" defTabSz="449263" eaLnBrk="0" fontAlgn="base" hangingPunct="0">
              <a:spcBef>
                <a:spcPct val="0"/>
              </a:spcBef>
              <a:spcAft>
                <a:spcPct val="0"/>
              </a:spcAft>
              <a:buClr>
                <a:srgbClr val="000000"/>
              </a:buClr>
              <a:buSzPct val="100000"/>
              <a:buFont typeface="Times New Roman" pitchFamily="16" charset="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defRPr>
                <a:solidFill>
                  <a:srgbClr val="FFFFFF"/>
                </a:solidFill>
                <a:latin typeface="Times New Roman" pitchFamily="16" charset="0"/>
                <a:ea typeface="標楷體" pitchFamily="65" charset="-120"/>
              </a:defRPr>
            </a:lvl6pPr>
            <a:lvl7pPr marL="2971800" indent="-228600" defTabSz="449263" eaLnBrk="0" fontAlgn="base" hangingPunct="0">
              <a:spcBef>
                <a:spcPct val="0"/>
              </a:spcBef>
              <a:spcAft>
                <a:spcPct val="0"/>
              </a:spcAft>
              <a:buClr>
                <a:srgbClr val="000000"/>
              </a:buClr>
              <a:buSzPct val="100000"/>
              <a:buFont typeface="Times New Roman" pitchFamily="16" charset="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defRPr>
                <a:solidFill>
                  <a:srgbClr val="FFFFFF"/>
                </a:solidFill>
                <a:latin typeface="Times New Roman" pitchFamily="16" charset="0"/>
                <a:ea typeface="標楷體" pitchFamily="65" charset="-120"/>
              </a:defRPr>
            </a:lvl7pPr>
            <a:lvl8pPr marL="3429000" indent="-228600" defTabSz="449263" eaLnBrk="0" fontAlgn="base" hangingPunct="0">
              <a:spcBef>
                <a:spcPct val="0"/>
              </a:spcBef>
              <a:spcAft>
                <a:spcPct val="0"/>
              </a:spcAft>
              <a:buClr>
                <a:srgbClr val="000000"/>
              </a:buClr>
              <a:buSzPct val="100000"/>
              <a:buFont typeface="Times New Roman" pitchFamily="16" charset="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defRPr>
                <a:solidFill>
                  <a:srgbClr val="FFFFFF"/>
                </a:solidFill>
                <a:latin typeface="Times New Roman" pitchFamily="16" charset="0"/>
                <a:ea typeface="標楷體" pitchFamily="65" charset="-120"/>
              </a:defRPr>
            </a:lvl8pPr>
            <a:lvl9pPr marL="3886200" indent="-228600" defTabSz="449263" eaLnBrk="0" fontAlgn="base" hangingPunct="0">
              <a:spcBef>
                <a:spcPct val="0"/>
              </a:spcBef>
              <a:spcAft>
                <a:spcPct val="0"/>
              </a:spcAft>
              <a:buClr>
                <a:srgbClr val="000000"/>
              </a:buClr>
              <a:buSzPct val="100000"/>
              <a:buFont typeface="Times New Roman" pitchFamily="16" charset="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defRPr>
                <a:solidFill>
                  <a:srgbClr val="FFFFFF"/>
                </a:solidFill>
                <a:latin typeface="Times New Roman" pitchFamily="16" charset="0"/>
                <a:ea typeface="標楷體" pitchFamily="65" charset="-120"/>
              </a:defRPr>
            </a:lvl9pPr>
          </a:lstStyle>
          <a:p>
            <a:pPr algn="just" eaLnBrk="1" fontAlgn="auto" hangingPunct="1">
              <a:spcBef>
                <a:spcPts val="0"/>
              </a:spcBef>
              <a:spcAft>
                <a:spcPts val="0"/>
              </a:spcAft>
              <a:buFont typeface="Wingdings" charset="2"/>
              <a:buChar char=""/>
              <a:defRPr/>
            </a:pPr>
            <a:r>
              <a:rPr kumimoji="0" lang="zh-TW" altLang="zh-TW" sz="3000" b="1" dirty="0" smtClean="0">
                <a:solidFill>
                  <a:srgbClr val="000000"/>
                </a:solidFill>
                <a:latin typeface="標楷體" pitchFamily="65" charset="-120"/>
              </a:rPr>
              <a:t>所得額及課稅所得之計算</a:t>
            </a:r>
          </a:p>
          <a:p>
            <a:pPr marL="627063" algn="ctr" eaLnBrk="1" fontAlgn="auto" hangingPunct="1">
              <a:spcBef>
                <a:spcPts val="0"/>
              </a:spcBef>
              <a:spcAft>
                <a:spcPts val="0"/>
              </a:spcAft>
              <a:defRPr/>
            </a:pPr>
            <a:r>
              <a:rPr kumimoji="0" lang="en-US" altLang="zh-TW" sz="2000" b="1" dirty="0" smtClean="0">
                <a:solidFill>
                  <a:srgbClr val="000000"/>
                </a:solidFill>
                <a:latin typeface="標楷體" pitchFamily="65" charset="-120"/>
              </a:rPr>
              <a:t>(</a:t>
            </a:r>
            <a:r>
              <a:rPr kumimoji="0" lang="zh-TW" altLang="zh-TW" sz="2000" b="1" dirty="0" smtClean="0">
                <a:solidFill>
                  <a:srgbClr val="000000"/>
                </a:solidFill>
                <a:latin typeface="標楷體" pitchFamily="65" charset="-120"/>
              </a:rPr>
              <a:t>本法第</a:t>
            </a:r>
            <a:r>
              <a:rPr kumimoji="0" lang="en-US" altLang="zh-TW" sz="2000" b="1" dirty="0" smtClean="0">
                <a:solidFill>
                  <a:srgbClr val="000000"/>
                </a:solidFill>
                <a:latin typeface="標楷體" pitchFamily="65" charset="-120"/>
              </a:rPr>
              <a:t>14</a:t>
            </a:r>
            <a:r>
              <a:rPr kumimoji="0" lang="zh-TW" altLang="zh-TW" sz="2000" b="1" dirty="0" smtClean="0">
                <a:solidFill>
                  <a:srgbClr val="000000"/>
                </a:solidFill>
                <a:latin typeface="標楷體" pitchFamily="65" charset="-120"/>
              </a:rPr>
              <a:t>條</a:t>
            </a:r>
            <a:r>
              <a:rPr kumimoji="0" lang="zh-TW" altLang="en-US" sz="2000" b="1" dirty="0" smtClean="0">
                <a:solidFill>
                  <a:srgbClr val="000000"/>
                </a:solidFill>
                <a:latin typeface="標楷體" pitchFamily="65" charset="-120"/>
              </a:rPr>
              <a:t>之</a:t>
            </a:r>
            <a:r>
              <a:rPr kumimoji="0" lang="en-US" altLang="zh-TW" sz="2000" b="1" dirty="0" smtClean="0">
                <a:solidFill>
                  <a:srgbClr val="000000"/>
                </a:solidFill>
                <a:latin typeface="標楷體" pitchFamily="65" charset="-120"/>
              </a:rPr>
              <a:t>4</a:t>
            </a:r>
            <a:r>
              <a:rPr kumimoji="0" lang="zh-TW" altLang="zh-TW" sz="2000" b="1" dirty="0" smtClean="0">
                <a:solidFill>
                  <a:srgbClr val="000000"/>
                </a:solidFill>
                <a:latin typeface="標楷體" pitchFamily="65" charset="-120"/>
              </a:rPr>
              <a:t>第</a:t>
            </a:r>
            <a:r>
              <a:rPr kumimoji="0" lang="en-US" altLang="zh-TW" sz="2000" b="1" dirty="0" smtClean="0">
                <a:solidFill>
                  <a:srgbClr val="000000"/>
                </a:solidFill>
                <a:latin typeface="標楷體" pitchFamily="65" charset="-120"/>
              </a:rPr>
              <a:t>1</a:t>
            </a:r>
            <a:r>
              <a:rPr kumimoji="0" lang="zh-TW" altLang="zh-TW" sz="2000" b="1" dirty="0" smtClean="0">
                <a:solidFill>
                  <a:srgbClr val="000000"/>
                </a:solidFill>
                <a:latin typeface="標楷體" pitchFamily="65" charset="-120"/>
              </a:rPr>
              <a:t>項、第</a:t>
            </a:r>
            <a:r>
              <a:rPr kumimoji="0" lang="en-US" altLang="zh-TW" sz="2000" b="1" dirty="0" smtClean="0">
                <a:solidFill>
                  <a:srgbClr val="000000"/>
                </a:solidFill>
                <a:latin typeface="標楷體" pitchFamily="65" charset="-120"/>
              </a:rPr>
              <a:t>3</a:t>
            </a:r>
            <a:r>
              <a:rPr kumimoji="0" lang="zh-TW" altLang="zh-TW" sz="2000" b="1" dirty="0" smtClean="0">
                <a:solidFill>
                  <a:srgbClr val="000000"/>
                </a:solidFill>
                <a:latin typeface="標楷體" pitchFamily="65" charset="-120"/>
              </a:rPr>
              <a:t>項序文及第</a:t>
            </a:r>
            <a:r>
              <a:rPr kumimoji="0" lang="en-US" altLang="zh-TW" sz="2000" b="1" dirty="0" smtClean="0">
                <a:solidFill>
                  <a:srgbClr val="000000"/>
                </a:solidFill>
                <a:latin typeface="標楷體" pitchFamily="65" charset="-120"/>
              </a:rPr>
              <a:t>6</a:t>
            </a:r>
            <a:r>
              <a:rPr kumimoji="0" lang="zh-TW" altLang="zh-TW" sz="2000" b="1" dirty="0" smtClean="0">
                <a:solidFill>
                  <a:srgbClr val="000000"/>
                </a:solidFill>
                <a:latin typeface="標楷體" pitchFamily="65" charset="-120"/>
              </a:rPr>
              <a:t>點</a:t>
            </a:r>
            <a:r>
              <a:rPr kumimoji="0" lang="en-US" altLang="zh-TW" sz="2000" b="1" dirty="0" smtClean="0">
                <a:solidFill>
                  <a:srgbClr val="000000"/>
                </a:solidFill>
                <a:latin typeface="標楷體" pitchFamily="65" charset="-120"/>
              </a:rPr>
              <a:t>)</a:t>
            </a:r>
          </a:p>
        </p:txBody>
      </p:sp>
      <p:sp>
        <p:nvSpPr>
          <p:cNvPr id="53253" name="Text Box 5"/>
          <p:cNvSpPr txBox="1">
            <a:spLocks noChangeArrowheads="1"/>
          </p:cNvSpPr>
          <p:nvPr/>
        </p:nvSpPr>
        <p:spPr bwMode="auto">
          <a:xfrm>
            <a:off x="250825" y="4149725"/>
            <a:ext cx="8713788" cy="2016125"/>
          </a:xfrm>
          <a:prstGeom prst="rect">
            <a:avLst/>
          </a:prstGeom>
          <a:noFill/>
          <a:ln>
            <a:noFill/>
          </a:ln>
          <a:effectLst/>
          <a:extLst/>
        </p:spPr>
        <p:txBody>
          <a:bodyPr lIns="0" tIns="20160" rIns="0" bIns="0"/>
          <a:lstStyle>
            <a:lvl1pPr marL="2425700" indent="-1890713">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defRPr>
                <a:solidFill>
                  <a:srgbClr val="FFFFFF"/>
                </a:solidFill>
                <a:latin typeface="Times New Roman" pitchFamily="16" charset="0"/>
                <a:ea typeface="標楷體" pitchFamily="65" charset="-120"/>
              </a:defRPr>
            </a:lvl1pPr>
            <a:lvl2pPr marL="623888" indent="-355600">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defRPr>
                <a:solidFill>
                  <a:srgbClr val="FFFFFF"/>
                </a:solidFill>
                <a:latin typeface="Times New Roman" pitchFamily="16" charset="0"/>
                <a:ea typeface="標楷體" pitchFamily="65" charset="-120"/>
              </a:defRPr>
            </a:lvl2pPr>
            <a:lvl3pPr>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defRPr>
                <a:solidFill>
                  <a:srgbClr val="FFFFFF"/>
                </a:solidFill>
                <a:latin typeface="Times New Roman" pitchFamily="16" charset="0"/>
                <a:ea typeface="標楷體" pitchFamily="65" charset="-120"/>
              </a:defRPr>
            </a:lvl3pPr>
            <a:lvl4pPr>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defRPr>
                <a:solidFill>
                  <a:srgbClr val="FFFFFF"/>
                </a:solidFill>
                <a:latin typeface="Times New Roman" pitchFamily="16" charset="0"/>
                <a:ea typeface="標楷體" pitchFamily="65" charset="-120"/>
              </a:defRPr>
            </a:lvl4pPr>
            <a:lvl5pPr>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defRPr>
                <a:solidFill>
                  <a:srgbClr val="FFFFFF"/>
                </a:solidFill>
                <a:latin typeface="Times New Roman" pitchFamily="16" charset="0"/>
                <a:ea typeface="標楷體" pitchFamily="65" charset="-120"/>
              </a:defRPr>
            </a:lvl5pPr>
            <a:lvl6pPr marL="2514600" indent="-228600" defTabSz="449263" eaLnBrk="0" fontAlgn="base" hangingPunct="0">
              <a:spcBef>
                <a:spcPct val="0"/>
              </a:spcBef>
              <a:spcAft>
                <a:spcPct val="0"/>
              </a:spcAft>
              <a:buClr>
                <a:srgbClr val="000000"/>
              </a:buClr>
              <a:buSzPct val="100000"/>
              <a:buFont typeface="Times New Roman" pitchFamily="16" charset="0"/>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defRPr>
                <a:solidFill>
                  <a:srgbClr val="FFFFFF"/>
                </a:solidFill>
                <a:latin typeface="Times New Roman" pitchFamily="16" charset="0"/>
                <a:ea typeface="標楷體" pitchFamily="65" charset="-120"/>
              </a:defRPr>
            </a:lvl6pPr>
            <a:lvl7pPr marL="2971800" indent="-228600" defTabSz="449263" eaLnBrk="0" fontAlgn="base" hangingPunct="0">
              <a:spcBef>
                <a:spcPct val="0"/>
              </a:spcBef>
              <a:spcAft>
                <a:spcPct val="0"/>
              </a:spcAft>
              <a:buClr>
                <a:srgbClr val="000000"/>
              </a:buClr>
              <a:buSzPct val="100000"/>
              <a:buFont typeface="Times New Roman" pitchFamily="16" charset="0"/>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defRPr>
                <a:solidFill>
                  <a:srgbClr val="FFFFFF"/>
                </a:solidFill>
                <a:latin typeface="Times New Roman" pitchFamily="16" charset="0"/>
                <a:ea typeface="標楷體" pitchFamily="65" charset="-120"/>
              </a:defRPr>
            </a:lvl7pPr>
            <a:lvl8pPr marL="3429000" indent="-228600" defTabSz="449263" eaLnBrk="0" fontAlgn="base" hangingPunct="0">
              <a:spcBef>
                <a:spcPct val="0"/>
              </a:spcBef>
              <a:spcAft>
                <a:spcPct val="0"/>
              </a:spcAft>
              <a:buClr>
                <a:srgbClr val="000000"/>
              </a:buClr>
              <a:buSzPct val="100000"/>
              <a:buFont typeface="Times New Roman" pitchFamily="16" charset="0"/>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defRPr>
                <a:solidFill>
                  <a:srgbClr val="FFFFFF"/>
                </a:solidFill>
                <a:latin typeface="Times New Roman" pitchFamily="16" charset="0"/>
                <a:ea typeface="標楷體" pitchFamily="65" charset="-120"/>
              </a:defRPr>
            </a:lvl8pPr>
            <a:lvl9pPr marL="3886200" indent="-228600" defTabSz="449263" eaLnBrk="0" fontAlgn="base" hangingPunct="0">
              <a:spcBef>
                <a:spcPct val="0"/>
              </a:spcBef>
              <a:spcAft>
                <a:spcPct val="0"/>
              </a:spcAft>
              <a:buClr>
                <a:srgbClr val="000000"/>
              </a:buClr>
              <a:buSzPct val="100000"/>
              <a:buFont typeface="Times New Roman" pitchFamily="16" charset="0"/>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defRPr>
                <a:solidFill>
                  <a:srgbClr val="FFFFFF"/>
                </a:solidFill>
                <a:latin typeface="Times New Roman" pitchFamily="16" charset="0"/>
                <a:ea typeface="標楷體" pitchFamily="65" charset="-120"/>
              </a:defRPr>
            </a:lvl9pPr>
          </a:lstStyle>
          <a:p>
            <a:pPr lvl="1" algn="just" eaLnBrk="1" fontAlgn="auto" hangingPunct="1">
              <a:lnSpc>
                <a:spcPct val="95000"/>
              </a:lnSpc>
              <a:spcBef>
                <a:spcPts val="0"/>
              </a:spcBef>
              <a:spcAft>
                <a:spcPts val="0"/>
              </a:spcAft>
              <a:buFont typeface="Wingdings" charset="2"/>
              <a:buChar char=""/>
              <a:defRPr/>
            </a:pPr>
            <a:r>
              <a:rPr kumimoji="0" lang="zh-TW" altLang="zh-TW" sz="2800" b="1" dirty="0" smtClean="0">
                <a:solidFill>
                  <a:srgbClr val="000000"/>
                </a:solidFill>
                <a:latin typeface="標楷體" pitchFamily="65" charset="-120"/>
              </a:rPr>
              <a:t>出價取得：</a:t>
            </a:r>
          </a:p>
          <a:p>
            <a:pPr marL="625475" lvl="1" indent="-354013" algn="just" eaLnBrk="1" fontAlgn="auto" hangingPunct="1">
              <a:lnSpc>
                <a:spcPct val="95000"/>
              </a:lnSpc>
              <a:spcBef>
                <a:spcPts val="0"/>
              </a:spcBef>
              <a:spcAft>
                <a:spcPts val="0"/>
              </a:spcAft>
              <a:defRPr/>
            </a:pPr>
            <a:r>
              <a:rPr kumimoji="0" lang="zh-TW" altLang="zh-TW" sz="2800" b="1" dirty="0" smtClean="0">
                <a:solidFill>
                  <a:srgbClr val="000000"/>
                </a:solidFill>
                <a:latin typeface="標楷體" pitchFamily="65" charset="-120"/>
              </a:rPr>
              <a:t>房地交易所得＝</a:t>
            </a:r>
            <a:r>
              <a:rPr kumimoji="0" lang="zh-TW" altLang="zh-TW" sz="2800" dirty="0" smtClean="0">
                <a:solidFill>
                  <a:srgbClr val="000000"/>
                </a:solidFill>
                <a:latin typeface="標楷體" pitchFamily="65" charset="-120"/>
              </a:rPr>
              <a:t>交易時成交價額</a:t>
            </a:r>
          </a:p>
          <a:p>
            <a:pPr marL="625475" lvl="1" indent="-354013" algn="just" eaLnBrk="1" fontAlgn="auto" hangingPunct="1">
              <a:lnSpc>
                <a:spcPct val="95000"/>
              </a:lnSpc>
              <a:spcBef>
                <a:spcPts val="0"/>
              </a:spcBef>
              <a:spcAft>
                <a:spcPts val="0"/>
              </a:spcAft>
              <a:defRPr/>
            </a:pPr>
            <a:r>
              <a:rPr kumimoji="0" lang="zh-TW" altLang="en-US" sz="2800" dirty="0" smtClean="0">
                <a:solidFill>
                  <a:srgbClr val="000000"/>
                </a:solidFill>
                <a:latin typeface="標楷體" pitchFamily="65" charset="-120"/>
              </a:rPr>
              <a:t>             </a:t>
            </a:r>
            <a:r>
              <a:rPr kumimoji="0" lang="zh-TW" altLang="zh-TW" sz="2800" dirty="0" smtClean="0">
                <a:solidFill>
                  <a:srgbClr val="000000"/>
                </a:solidFill>
                <a:latin typeface="標楷體" pitchFamily="65" charset="-120"/>
              </a:rPr>
              <a:t>－</a:t>
            </a:r>
            <a:r>
              <a:rPr kumimoji="0" lang="zh-TW" altLang="zh-TW" sz="2800" b="1" u="sng" dirty="0" smtClean="0">
                <a:solidFill>
                  <a:srgbClr val="FF0000"/>
                </a:solidFill>
                <a:latin typeface="標楷體" pitchFamily="65" charset="-120"/>
              </a:rPr>
              <a:t>原始取得成本</a:t>
            </a:r>
          </a:p>
          <a:p>
            <a:pPr marL="625475" lvl="1" indent="-354013" algn="just" eaLnBrk="1" fontAlgn="auto" hangingPunct="1">
              <a:lnSpc>
                <a:spcPct val="95000"/>
              </a:lnSpc>
              <a:spcBef>
                <a:spcPts val="0"/>
              </a:spcBef>
              <a:spcAft>
                <a:spcPts val="0"/>
              </a:spcAft>
              <a:defRPr/>
            </a:pPr>
            <a:r>
              <a:rPr kumimoji="0" lang="zh-TW" altLang="en-US" sz="2800" dirty="0" smtClean="0">
                <a:solidFill>
                  <a:srgbClr val="000000"/>
                </a:solidFill>
                <a:latin typeface="標楷體" pitchFamily="65" charset="-120"/>
              </a:rPr>
              <a:t>             </a:t>
            </a:r>
            <a:r>
              <a:rPr kumimoji="0" lang="zh-TW" altLang="zh-TW" sz="2800" dirty="0" smtClean="0">
                <a:solidFill>
                  <a:srgbClr val="000000"/>
                </a:solidFill>
                <a:latin typeface="標楷體" pitchFamily="65" charset="-120"/>
              </a:rPr>
              <a:t>－因取得、改良及移轉而支付之費用</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Text Box 1"/>
          <p:cNvSpPr txBox="1">
            <a:spLocks noChangeArrowheads="1"/>
          </p:cNvSpPr>
          <p:nvPr/>
        </p:nvSpPr>
        <p:spPr bwMode="auto">
          <a:xfrm>
            <a:off x="8388350" y="6453188"/>
            <a:ext cx="576263" cy="403225"/>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17798A5-616A-48EE-872D-59F9A72E829B}"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25</a:t>
            </a:fld>
            <a:endParaRPr kumimoji="0" lang="en-US" altLang="zh-TW" sz="1600" b="1" i="1">
              <a:solidFill>
                <a:srgbClr val="000000"/>
              </a:solidFill>
              <a:latin typeface="Calibri" pitchFamily="34" charset="0"/>
            </a:endParaRPr>
          </a:p>
        </p:txBody>
      </p:sp>
      <p:sp>
        <p:nvSpPr>
          <p:cNvPr id="184323" name="Text Box 2"/>
          <p:cNvSpPr txBox="1">
            <a:spLocks noChangeArrowheads="1"/>
          </p:cNvSpPr>
          <p:nvPr/>
        </p:nvSpPr>
        <p:spPr bwMode="auto">
          <a:xfrm>
            <a:off x="323850" y="333375"/>
            <a:ext cx="8424863" cy="719138"/>
          </a:xfrm>
          <a:prstGeom prst="rect">
            <a:avLst/>
          </a:prstGeom>
          <a:noFill/>
          <a:ln w="9525">
            <a:noFill/>
            <a:round/>
            <a:headEnd/>
            <a:tailEnd/>
          </a:ln>
        </p:spPr>
        <p:txBody>
          <a:bodyPr lIns="90000" tIns="74520" rIns="90000" bIns="46800" anchor="ctr"/>
          <a:lstStyle/>
          <a:p>
            <a:pPr marL="627063" indent="-625475" algn="ctr" eaLnBrk="1" hangingPunct="1">
              <a:lnSpc>
                <a:spcPct val="95000"/>
              </a:lnSpc>
              <a:tabLst>
                <a:tab pos="627063" algn="l"/>
                <a:tab pos="1074738" algn="l"/>
                <a:tab pos="1524000" algn="l"/>
                <a:tab pos="1973263" algn="l"/>
                <a:tab pos="2422525" algn="l"/>
                <a:tab pos="2871788" algn="l"/>
                <a:tab pos="3321050" algn="l"/>
                <a:tab pos="3770313" algn="l"/>
                <a:tab pos="4219575" algn="l"/>
                <a:tab pos="4668838" algn="l"/>
                <a:tab pos="5118100" algn="l"/>
                <a:tab pos="5567363" algn="l"/>
                <a:tab pos="6016625" algn="l"/>
                <a:tab pos="6465888" algn="l"/>
                <a:tab pos="6915150" algn="l"/>
                <a:tab pos="7364413" algn="l"/>
                <a:tab pos="7813675" algn="l"/>
                <a:tab pos="8262938" algn="l"/>
                <a:tab pos="8712200" algn="l"/>
                <a:tab pos="9161463" algn="l"/>
                <a:tab pos="9610725" algn="l"/>
              </a:tabLst>
            </a:pPr>
            <a:r>
              <a:rPr kumimoji="0" lang="zh-TW" altLang="zh-TW" sz="3400" b="1">
                <a:solidFill>
                  <a:srgbClr val="000000"/>
                </a:solidFill>
                <a:latin typeface="標楷體" pitchFamily="65" charset="-120"/>
                <a:ea typeface="標楷體" pitchFamily="65" charset="-120"/>
              </a:rPr>
              <a:t>個人房屋、土地交易所得計算及相關調整</a:t>
            </a:r>
            <a:r>
              <a:rPr kumimoji="0" lang="zh-TW" altLang="en-US" sz="3400" b="1">
                <a:solidFill>
                  <a:srgbClr val="000000"/>
                </a:solidFill>
                <a:latin typeface="標楷體" pitchFamily="65" charset="-120"/>
                <a:ea typeface="標楷體" pitchFamily="65" charset="-120"/>
              </a:rPr>
              <a:t>二</a:t>
            </a:r>
            <a:endParaRPr kumimoji="0" lang="zh-TW" altLang="zh-TW" sz="3400" b="1">
              <a:solidFill>
                <a:srgbClr val="000000"/>
              </a:solidFill>
              <a:latin typeface="標楷體" pitchFamily="65" charset="-120"/>
              <a:ea typeface="標楷體" pitchFamily="65" charset="-120"/>
            </a:endParaRPr>
          </a:p>
        </p:txBody>
      </p:sp>
      <p:sp>
        <p:nvSpPr>
          <p:cNvPr id="184324" name="Text Box 5"/>
          <p:cNvSpPr txBox="1">
            <a:spLocks noChangeArrowheads="1"/>
          </p:cNvSpPr>
          <p:nvPr/>
        </p:nvSpPr>
        <p:spPr bwMode="auto">
          <a:xfrm>
            <a:off x="251520" y="980728"/>
            <a:ext cx="8569647" cy="5400600"/>
          </a:xfrm>
          <a:prstGeom prst="rect">
            <a:avLst/>
          </a:prstGeom>
          <a:noFill/>
          <a:ln w="9525">
            <a:noFill/>
            <a:miter lim="800000"/>
            <a:headEnd/>
            <a:tailEnd/>
          </a:ln>
        </p:spPr>
        <p:txBody>
          <a:bodyPr lIns="0" tIns="20160" rIns="0" bIns="0"/>
          <a:lstStyle/>
          <a:p>
            <a:pPr marL="623888" lvl="1" indent="-355600" algn="just" eaLnBrk="1" hangingPunct="1">
              <a:lnSpc>
                <a:spcPct val="95000"/>
              </a:lnSpc>
              <a:buFont typeface="Wingdings" pitchFamily="2" charset="2"/>
              <a:buChar char=""/>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pPr>
            <a:r>
              <a:rPr kumimoji="0" lang="zh-TW" altLang="zh-TW" sz="2800" b="1" dirty="0">
                <a:solidFill>
                  <a:srgbClr val="000000"/>
                </a:solidFill>
                <a:latin typeface="標楷體" pitchFamily="65" charset="-120"/>
                <a:ea typeface="標楷體" pitchFamily="65" charset="-120"/>
              </a:rPr>
              <a:t>繼承或受贈取得：</a:t>
            </a:r>
          </a:p>
          <a:p>
            <a:pPr marL="2425700" indent="-1890713" algn="just" eaLnBrk="1" hangingPunct="1">
              <a:lnSpc>
                <a:spcPct val="95000"/>
              </a:lnSpc>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pPr>
            <a:r>
              <a:rPr kumimoji="0" lang="zh-TW" altLang="zh-TW" sz="2800" b="1" dirty="0">
                <a:solidFill>
                  <a:srgbClr val="000000"/>
                </a:solidFill>
                <a:latin typeface="標楷體" pitchFamily="65" charset="-120"/>
                <a:ea typeface="標楷體" pitchFamily="65" charset="-120"/>
              </a:rPr>
              <a:t> 房地交易所得＝</a:t>
            </a:r>
            <a:r>
              <a:rPr kumimoji="0" lang="zh-TW" altLang="zh-TW" sz="2800" dirty="0">
                <a:solidFill>
                  <a:srgbClr val="000000"/>
                </a:solidFill>
                <a:latin typeface="標楷體" pitchFamily="65" charset="-120"/>
                <a:ea typeface="標楷體" pitchFamily="65" charset="-120"/>
              </a:rPr>
              <a:t>交易時成交價額</a:t>
            </a:r>
          </a:p>
          <a:p>
            <a:pPr marL="2425700" indent="-1890713" algn="just" eaLnBrk="1" hangingPunct="1">
              <a:lnSpc>
                <a:spcPct val="95000"/>
              </a:lnSpc>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pPr>
            <a:r>
              <a:rPr kumimoji="0" lang="zh-TW" altLang="en-US" sz="2800" dirty="0">
                <a:solidFill>
                  <a:srgbClr val="000000"/>
                </a:solidFill>
                <a:latin typeface="標楷體" pitchFamily="65" charset="-120"/>
                <a:ea typeface="標楷體" pitchFamily="65" charset="-120"/>
              </a:rPr>
              <a:t>         </a:t>
            </a:r>
            <a:r>
              <a:rPr kumimoji="0" lang="zh-TW" altLang="zh-TW" sz="2800" dirty="0">
                <a:solidFill>
                  <a:srgbClr val="000000"/>
                </a:solidFill>
                <a:latin typeface="標楷體" pitchFamily="65" charset="-120"/>
                <a:ea typeface="標楷體" pitchFamily="65" charset="-120"/>
              </a:rPr>
              <a:t>－</a:t>
            </a:r>
            <a:r>
              <a:rPr kumimoji="0" lang="zh-TW" altLang="zh-TW" sz="2800" b="1" u="sng" dirty="0">
                <a:solidFill>
                  <a:srgbClr val="FF0000"/>
                </a:solidFill>
                <a:latin typeface="標楷體" pitchFamily="65" charset="-120"/>
                <a:ea typeface="標楷體" pitchFamily="65" charset="-120"/>
              </a:rPr>
              <a:t>繼承或受贈時房屋評定現值及公告土地現值按政府發布之消費者物價指數調整後之價值</a:t>
            </a:r>
          </a:p>
          <a:p>
            <a:pPr marL="2425700" indent="-1890713" algn="just" eaLnBrk="1" hangingPunct="1">
              <a:lnSpc>
                <a:spcPct val="95000"/>
              </a:lnSpc>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pPr>
            <a:r>
              <a:rPr kumimoji="0" lang="zh-TW" altLang="en-US" sz="2800" dirty="0">
                <a:solidFill>
                  <a:srgbClr val="000000"/>
                </a:solidFill>
                <a:latin typeface="標楷體" pitchFamily="65" charset="-120"/>
                <a:ea typeface="標楷體" pitchFamily="65" charset="-120"/>
              </a:rPr>
              <a:t>         </a:t>
            </a:r>
            <a:r>
              <a:rPr kumimoji="0" lang="zh-TW" altLang="zh-TW" sz="2800" dirty="0">
                <a:solidFill>
                  <a:srgbClr val="000000"/>
                </a:solidFill>
                <a:latin typeface="標楷體" pitchFamily="65" charset="-120"/>
                <a:ea typeface="標楷體" pitchFamily="65" charset="-120"/>
              </a:rPr>
              <a:t>－因取得、改良及移轉而支付之費用</a:t>
            </a:r>
            <a:endParaRPr kumimoji="0" lang="en-US" altLang="zh-TW" sz="2800" dirty="0">
              <a:solidFill>
                <a:srgbClr val="000000"/>
              </a:solidFill>
              <a:latin typeface="標楷體" pitchFamily="65" charset="-120"/>
              <a:ea typeface="標楷體" pitchFamily="65" charset="-120"/>
            </a:endParaRPr>
          </a:p>
          <a:p>
            <a:pPr marL="2425700" indent="-1890713" algn="just" eaLnBrk="1" hangingPunct="1">
              <a:lnSpc>
                <a:spcPct val="95000"/>
              </a:lnSpc>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pPr>
            <a:endParaRPr kumimoji="0" lang="zh-TW" altLang="zh-TW" sz="2800" dirty="0">
              <a:solidFill>
                <a:srgbClr val="000000"/>
              </a:solidFill>
              <a:latin typeface="標楷體" pitchFamily="65" charset="-120"/>
              <a:ea typeface="標楷體" pitchFamily="65" charset="-120"/>
            </a:endParaRPr>
          </a:p>
          <a:p>
            <a:pPr marL="2425700" indent="-1890713" algn="just" eaLnBrk="1" hangingPunct="1">
              <a:lnSpc>
                <a:spcPct val="95000"/>
              </a:lnSpc>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pPr>
            <a:r>
              <a:rPr kumimoji="0" lang="en-US" altLang="zh-TW" sz="2800" b="1" dirty="0">
                <a:solidFill>
                  <a:srgbClr val="000000"/>
                </a:solidFill>
                <a:latin typeface="標楷體" pitchFamily="65" charset="-120"/>
                <a:ea typeface="標楷體" pitchFamily="65" charset="-120"/>
              </a:rPr>
              <a:t>※</a:t>
            </a:r>
            <a:r>
              <a:rPr kumimoji="0" lang="zh-TW" altLang="zh-TW" sz="2800" b="1" dirty="0">
                <a:solidFill>
                  <a:srgbClr val="000000"/>
                </a:solidFill>
                <a:latin typeface="標楷體" pitchFamily="65" charset="-120"/>
                <a:ea typeface="標楷體" pitchFamily="65" charset="-120"/>
              </a:rPr>
              <a:t>應計入課稅之金額</a:t>
            </a:r>
            <a:r>
              <a:rPr kumimoji="0" lang="en-US" altLang="zh-TW" sz="2800" b="1" dirty="0">
                <a:solidFill>
                  <a:srgbClr val="0000FF"/>
                </a:solidFill>
                <a:latin typeface="標楷體" pitchFamily="65" charset="-120"/>
                <a:ea typeface="標楷體" pitchFamily="65" charset="-120"/>
              </a:rPr>
              <a:t>(</a:t>
            </a:r>
            <a:r>
              <a:rPr kumimoji="0" lang="zh-TW" altLang="zh-TW" sz="2800" b="1" dirty="0">
                <a:solidFill>
                  <a:srgbClr val="0000FF"/>
                </a:solidFill>
                <a:latin typeface="標楷體" pitchFamily="65" charset="-120"/>
                <a:ea typeface="標楷體" pitchFamily="65" charset="-120"/>
              </a:rPr>
              <a:t>課稅所得</a:t>
            </a:r>
            <a:r>
              <a:rPr kumimoji="0" lang="en-US" altLang="zh-TW" sz="2800" b="1" dirty="0">
                <a:solidFill>
                  <a:srgbClr val="0000FF"/>
                </a:solidFill>
                <a:latin typeface="標楷體" pitchFamily="65" charset="-120"/>
                <a:ea typeface="標楷體" pitchFamily="65" charset="-120"/>
              </a:rPr>
              <a:t>)</a:t>
            </a:r>
            <a:r>
              <a:rPr kumimoji="0" lang="zh-TW" altLang="zh-TW" sz="2800" b="1" dirty="0">
                <a:solidFill>
                  <a:srgbClr val="0000FF"/>
                </a:solidFill>
                <a:latin typeface="標楷體" pitchFamily="65" charset="-120"/>
                <a:ea typeface="標楷體" pitchFamily="65" charset="-120"/>
              </a:rPr>
              <a:t> </a:t>
            </a:r>
            <a:endParaRPr kumimoji="0" lang="en-US" altLang="zh-TW" sz="2800" b="1" dirty="0">
              <a:solidFill>
                <a:srgbClr val="0000FF"/>
              </a:solidFill>
              <a:latin typeface="標楷體" pitchFamily="65" charset="-120"/>
              <a:ea typeface="標楷體" pitchFamily="65" charset="-120"/>
            </a:endParaRPr>
          </a:p>
          <a:p>
            <a:pPr marL="2425700" indent="-1890713" algn="just" eaLnBrk="1" hangingPunct="1">
              <a:lnSpc>
                <a:spcPct val="95000"/>
              </a:lnSpc>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pPr>
            <a:r>
              <a:rPr kumimoji="0" lang="zh-TW" altLang="zh-TW" sz="2800" b="1" dirty="0">
                <a:solidFill>
                  <a:srgbClr val="000000"/>
                </a:solidFill>
                <a:latin typeface="標楷體" pitchFamily="65" charset="-120"/>
                <a:ea typeface="標楷體" pitchFamily="65" charset="-120"/>
              </a:rPr>
              <a:t>＝</a:t>
            </a:r>
            <a:r>
              <a:rPr kumimoji="0" lang="zh-TW" altLang="zh-TW" sz="2800" dirty="0">
                <a:solidFill>
                  <a:srgbClr val="000000"/>
                </a:solidFill>
                <a:latin typeface="標楷體" pitchFamily="65" charset="-120"/>
                <a:ea typeface="標楷體" pitchFamily="65" charset="-120"/>
              </a:rPr>
              <a:t>房地交易所得</a:t>
            </a:r>
          </a:p>
          <a:p>
            <a:pPr marL="2425700" indent="-1890713" algn="just" eaLnBrk="1" hangingPunct="1">
              <a:lnSpc>
                <a:spcPct val="95000"/>
              </a:lnSpc>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pPr>
            <a:r>
              <a:rPr kumimoji="0" lang="zh-TW" altLang="zh-TW" sz="2800" dirty="0">
                <a:solidFill>
                  <a:srgbClr val="000000"/>
                </a:solidFill>
                <a:latin typeface="標楷體" pitchFamily="65" charset="-120"/>
                <a:ea typeface="標楷體" pitchFamily="65" charset="-120"/>
              </a:rPr>
              <a:t>－依土地稅法計算之</a:t>
            </a:r>
            <a:r>
              <a:rPr kumimoji="0" lang="zh-TW" altLang="zh-TW" sz="2800" b="1" u="sng" dirty="0">
                <a:solidFill>
                  <a:srgbClr val="FF0000"/>
                </a:solidFill>
                <a:latin typeface="標楷體" pitchFamily="65" charset="-120"/>
                <a:ea typeface="標楷體" pitchFamily="65" charset="-120"/>
              </a:rPr>
              <a:t>土地漲價總</a:t>
            </a:r>
            <a:r>
              <a:rPr kumimoji="0" lang="zh-TW" altLang="zh-TW" sz="2800" b="1" u="sng" dirty="0" smtClean="0">
                <a:solidFill>
                  <a:srgbClr val="FF0000"/>
                </a:solidFill>
                <a:latin typeface="標楷體" pitchFamily="65" charset="-120"/>
                <a:ea typeface="標楷體" pitchFamily="65" charset="-120"/>
              </a:rPr>
              <a:t>數額</a:t>
            </a:r>
            <a:endParaRPr kumimoji="0" lang="en-US" altLang="zh-TW" sz="2800" b="1" u="sng" dirty="0" smtClean="0">
              <a:solidFill>
                <a:srgbClr val="FF0000"/>
              </a:solidFill>
              <a:latin typeface="標楷體" pitchFamily="65" charset="-120"/>
              <a:ea typeface="標楷體" pitchFamily="65" charset="-120"/>
            </a:endParaRPr>
          </a:p>
          <a:p>
            <a:pPr marL="2425700" indent="-1890713" algn="just" eaLnBrk="1" hangingPunct="1">
              <a:lnSpc>
                <a:spcPct val="95000"/>
              </a:lnSpc>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pPr>
            <a:endParaRPr kumimoji="0" lang="en-US" altLang="zh-TW" sz="2800" b="1" u="sng" dirty="0" smtClean="0">
              <a:solidFill>
                <a:srgbClr val="FF0000"/>
              </a:solidFill>
              <a:latin typeface="標楷體" pitchFamily="65" charset="-120"/>
              <a:ea typeface="標楷體" pitchFamily="65" charset="-120"/>
            </a:endParaRPr>
          </a:p>
          <a:p>
            <a:pPr marL="2425700" indent="-1890713" algn="just" eaLnBrk="1" hangingPunct="1">
              <a:lnSpc>
                <a:spcPct val="95000"/>
              </a:lnSpc>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pPr>
            <a:r>
              <a:rPr kumimoji="0" lang="zh-TW" altLang="en-US" sz="2000" b="1" u="sng" dirty="0" smtClean="0">
                <a:solidFill>
                  <a:srgbClr val="FF0000"/>
                </a:solidFill>
                <a:latin typeface="標楷體" pitchFamily="65" charset="-120"/>
                <a:ea typeface="標楷體" pitchFamily="65" charset="-120"/>
              </a:rPr>
              <a:t>註</a:t>
            </a:r>
            <a:r>
              <a:rPr kumimoji="0" lang="en-US" altLang="zh-TW" sz="2000" b="1" u="sng" dirty="0" smtClean="0">
                <a:solidFill>
                  <a:srgbClr val="FF0000"/>
                </a:solidFill>
                <a:latin typeface="標楷體" pitchFamily="65" charset="-120"/>
                <a:ea typeface="標楷體" pitchFamily="65" charset="-120"/>
              </a:rPr>
              <a:t>:</a:t>
            </a:r>
            <a:r>
              <a:rPr kumimoji="0" lang="zh-TW" altLang="en-US" sz="2000" b="1" dirty="0" smtClean="0">
                <a:solidFill>
                  <a:srgbClr val="000000"/>
                </a:solidFill>
                <a:latin typeface="標楷體" pitchFamily="65" charset="-120"/>
                <a:ea typeface="標楷體" pitchFamily="65" charset="-120"/>
              </a:rPr>
              <a:t>最近一期消費者物價指數調整比例，請參閱中華民國統計資訊網站</a:t>
            </a:r>
            <a:endParaRPr kumimoji="0" lang="en-US" altLang="zh-TW" sz="2000" b="1" dirty="0" smtClean="0">
              <a:solidFill>
                <a:srgbClr val="000000"/>
              </a:solidFill>
              <a:latin typeface="標楷體" pitchFamily="65" charset="-120"/>
              <a:ea typeface="標楷體" pitchFamily="65" charset="-120"/>
            </a:endParaRPr>
          </a:p>
          <a:p>
            <a:pPr marL="2425700" indent="-1890713" algn="just" eaLnBrk="1" hangingPunct="1">
              <a:lnSpc>
                <a:spcPct val="95000"/>
              </a:lnSpc>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pPr>
            <a:r>
              <a:rPr kumimoji="0" lang="en-US" altLang="zh-TW" sz="2000" b="1" dirty="0" smtClean="0">
                <a:solidFill>
                  <a:srgbClr val="000000"/>
                </a:solidFill>
                <a:latin typeface="標楷體" pitchFamily="65" charset="-120"/>
                <a:ea typeface="標楷體" pitchFamily="65" charset="-120"/>
              </a:rPr>
              <a:t>(http://www.stat.gov.tw)/</a:t>
            </a:r>
            <a:r>
              <a:rPr kumimoji="0" lang="zh-TW" altLang="en-US" sz="2000" b="1" dirty="0" smtClean="0">
                <a:solidFill>
                  <a:srgbClr val="000000"/>
                </a:solidFill>
                <a:latin typeface="標楷體" pitchFamily="65" charset="-120"/>
                <a:ea typeface="標楷體" pitchFamily="65" charset="-120"/>
              </a:rPr>
              <a:t>物價指數</a:t>
            </a:r>
            <a:r>
              <a:rPr kumimoji="0" lang="en-US" altLang="zh-TW" sz="2000" b="1" dirty="0" smtClean="0">
                <a:solidFill>
                  <a:srgbClr val="000000"/>
                </a:solidFill>
                <a:latin typeface="標楷體" pitchFamily="65" charset="-120"/>
                <a:ea typeface="標楷體" pitchFamily="65" charset="-120"/>
              </a:rPr>
              <a:t>/</a:t>
            </a:r>
            <a:r>
              <a:rPr kumimoji="0" lang="zh-TW" altLang="en-US" sz="2000" b="1" dirty="0" smtClean="0">
                <a:solidFill>
                  <a:srgbClr val="000000"/>
                </a:solidFill>
                <a:latin typeface="標楷體" pitchFamily="65" charset="-120"/>
                <a:ea typeface="標楷體" pitchFamily="65" charset="-120"/>
              </a:rPr>
              <a:t>統計表</a:t>
            </a:r>
            <a:r>
              <a:rPr kumimoji="0" lang="en-US" altLang="zh-TW" sz="2000" b="1" dirty="0" smtClean="0">
                <a:solidFill>
                  <a:srgbClr val="000000"/>
                </a:solidFill>
                <a:latin typeface="標楷體" pitchFamily="65" charset="-120"/>
                <a:ea typeface="標楷體" pitchFamily="65" charset="-120"/>
              </a:rPr>
              <a:t>/</a:t>
            </a:r>
            <a:r>
              <a:rPr kumimoji="0" lang="zh-TW" altLang="en-US" sz="2000" b="1" dirty="0" smtClean="0">
                <a:solidFill>
                  <a:srgbClr val="000000"/>
                </a:solidFill>
                <a:latin typeface="標楷體" pitchFamily="65" charset="-120"/>
                <a:ea typeface="標楷體" pitchFamily="65" charset="-120"/>
              </a:rPr>
              <a:t>各年月為基期之消費者物</a:t>
            </a:r>
            <a:endParaRPr kumimoji="0" lang="en-US" altLang="zh-TW" sz="2000" b="1" dirty="0" smtClean="0">
              <a:solidFill>
                <a:srgbClr val="000000"/>
              </a:solidFill>
              <a:latin typeface="標楷體" pitchFamily="65" charset="-120"/>
              <a:ea typeface="標楷體" pitchFamily="65" charset="-120"/>
            </a:endParaRPr>
          </a:p>
          <a:p>
            <a:pPr marL="2425700" indent="-1890713" algn="just" eaLnBrk="1" hangingPunct="1">
              <a:lnSpc>
                <a:spcPct val="95000"/>
              </a:lnSpc>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pPr>
            <a:r>
              <a:rPr kumimoji="0" lang="zh-TW" altLang="en-US" sz="2000" b="1" dirty="0" smtClean="0">
                <a:solidFill>
                  <a:srgbClr val="000000"/>
                </a:solidFill>
                <a:latin typeface="標楷體" pitchFamily="65" charset="-120"/>
                <a:ea typeface="標楷體" pitchFamily="65" charset="-120"/>
              </a:rPr>
              <a:t>價總指數</a:t>
            </a:r>
            <a:r>
              <a:rPr kumimoji="0" lang="en-US" altLang="zh-TW" sz="2000" b="1" dirty="0" smtClean="0">
                <a:solidFill>
                  <a:srgbClr val="000000"/>
                </a:solidFill>
                <a:latin typeface="標楷體" pitchFamily="65" charset="-120"/>
                <a:ea typeface="標楷體" pitchFamily="65" charset="-120"/>
              </a:rPr>
              <a:t>-</a:t>
            </a:r>
            <a:r>
              <a:rPr kumimoji="0" lang="zh-TW" altLang="en-US" sz="2000" b="1" dirty="0" smtClean="0">
                <a:solidFill>
                  <a:srgbClr val="000000"/>
                </a:solidFill>
                <a:latin typeface="標楷體" pitchFamily="65" charset="-120"/>
                <a:ea typeface="標楷體" pitchFamily="65" charset="-120"/>
              </a:rPr>
              <a:t>稅務專用</a:t>
            </a:r>
            <a:endParaRPr lang="zh-TW" altLang="en-US" sz="2000" b="1" dirty="0" smtClean="0"/>
          </a:p>
          <a:p>
            <a:pPr marL="2425700" indent="-1890713" algn="just" eaLnBrk="1" hangingPunct="1">
              <a:lnSpc>
                <a:spcPct val="95000"/>
              </a:lnSpc>
              <a:tabLst>
                <a:tab pos="623888" algn="l"/>
                <a:tab pos="777875" algn="l"/>
                <a:tab pos="1227138" algn="l"/>
                <a:tab pos="1676400" algn="l"/>
                <a:tab pos="2125663" algn="l"/>
                <a:tab pos="2574925" algn="l"/>
                <a:tab pos="3024188" algn="l"/>
                <a:tab pos="3473450" algn="l"/>
                <a:tab pos="3922713" algn="l"/>
                <a:tab pos="4371975" algn="l"/>
                <a:tab pos="4821238" algn="l"/>
                <a:tab pos="5270500" algn="l"/>
                <a:tab pos="5719763" algn="l"/>
                <a:tab pos="6169025" algn="l"/>
                <a:tab pos="6618288" algn="l"/>
                <a:tab pos="7067550" algn="l"/>
                <a:tab pos="7516813" algn="l"/>
                <a:tab pos="7966075" algn="l"/>
                <a:tab pos="8415338" algn="l"/>
                <a:tab pos="8864600" algn="l"/>
                <a:tab pos="9313863" algn="l"/>
              </a:tabLst>
            </a:pPr>
            <a:endParaRPr kumimoji="0" lang="zh-TW" altLang="zh-TW" sz="2800" b="1" u="sng" dirty="0">
              <a:solidFill>
                <a:srgbClr val="FF0000"/>
              </a:solidFill>
              <a:latin typeface="標楷體" pitchFamily="65" charset="-120"/>
              <a:ea typeface="標楷體" pitchFamily="65" charset="-12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 Box 1"/>
          <p:cNvSpPr txBox="1">
            <a:spLocks noChangeArrowheads="1"/>
          </p:cNvSpPr>
          <p:nvPr/>
        </p:nvSpPr>
        <p:spPr bwMode="auto">
          <a:xfrm>
            <a:off x="8388350" y="6308725"/>
            <a:ext cx="576263" cy="288925"/>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1D4DDC3E-16E3-4B33-9C78-A774CF40A034}"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26</a:t>
            </a:fld>
            <a:endParaRPr kumimoji="0" lang="en-US" altLang="zh-TW" sz="1600" b="1" i="1">
              <a:solidFill>
                <a:srgbClr val="000000"/>
              </a:solidFill>
              <a:latin typeface="Calibri" pitchFamily="34" charset="0"/>
            </a:endParaRPr>
          </a:p>
        </p:txBody>
      </p:sp>
      <p:pic>
        <p:nvPicPr>
          <p:cNvPr id="60419" name="Picture 2"/>
          <p:cNvPicPr>
            <a:picLocks noChangeAspect="1" noChangeArrowheads="1"/>
          </p:cNvPicPr>
          <p:nvPr/>
        </p:nvPicPr>
        <p:blipFill>
          <a:blip r:embed="rId3" cstate="print"/>
          <a:srcRect/>
          <a:stretch>
            <a:fillRect/>
          </a:stretch>
        </p:blipFill>
        <p:spPr bwMode="auto">
          <a:xfrm>
            <a:off x="122238" y="560388"/>
            <a:ext cx="8863012" cy="4449762"/>
          </a:xfrm>
          <a:prstGeom prst="rect">
            <a:avLst/>
          </a:prstGeom>
          <a:noFill/>
          <a:ln w="9525">
            <a:noFill/>
            <a:round/>
            <a:headEnd/>
            <a:tailEnd/>
          </a:ln>
        </p:spPr>
      </p:pic>
      <p:grpSp>
        <p:nvGrpSpPr>
          <p:cNvPr id="2" name="Group 3"/>
          <p:cNvGrpSpPr>
            <a:grpSpLocks/>
          </p:cNvGrpSpPr>
          <p:nvPr/>
        </p:nvGrpSpPr>
        <p:grpSpPr bwMode="auto">
          <a:xfrm>
            <a:off x="153988" y="5010150"/>
            <a:ext cx="3014662" cy="1766888"/>
            <a:chOff x="97" y="3156"/>
            <a:chExt cx="1899" cy="1113"/>
          </a:xfrm>
        </p:grpSpPr>
        <p:sp>
          <p:nvSpPr>
            <p:cNvPr id="60428" name="Oval 4"/>
            <p:cNvSpPr>
              <a:spLocks noChangeArrowheads="1"/>
            </p:cNvSpPr>
            <p:nvPr/>
          </p:nvSpPr>
          <p:spPr bwMode="auto">
            <a:xfrm>
              <a:off x="97" y="3156"/>
              <a:ext cx="1899" cy="1113"/>
            </a:xfrm>
            <a:prstGeom prst="ellipse">
              <a:avLst/>
            </a:prstGeom>
            <a:solidFill>
              <a:srgbClr val="FADEE7"/>
            </a:solidFill>
            <a:ln w="9360" cap="sq">
              <a:solidFill>
                <a:srgbClr val="FADEE7"/>
              </a:solidFill>
              <a:miter lim="800000"/>
              <a:headEnd/>
              <a:tailEnd/>
            </a:ln>
          </p:spPr>
          <p:txBody>
            <a:bodyPr wrap="none" anchor="ctr"/>
            <a:lstStyle/>
            <a:p>
              <a:pPr eaLnBrk="1" hangingPunct="1">
                <a:buClr>
                  <a:srgbClr val="000000"/>
                </a:buClr>
                <a:buFont typeface="Times New Roman" pitchFamily="18" charset="0"/>
                <a:buNone/>
              </a:pPr>
              <a:endParaRPr kumimoji="0" lang="zh-TW" altLang="en-US">
                <a:latin typeface="Calibri" pitchFamily="34" charset="0"/>
              </a:endParaRPr>
            </a:p>
          </p:txBody>
        </p:sp>
        <p:sp>
          <p:nvSpPr>
            <p:cNvPr id="60429" name="Oval 5"/>
            <p:cNvSpPr>
              <a:spLocks noChangeArrowheads="1"/>
            </p:cNvSpPr>
            <p:nvPr/>
          </p:nvSpPr>
          <p:spPr bwMode="auto">
            <a:xfrm>
              <a:off x="207" y="3397"/>
              <a:ext cx="1679" cy="872"/>
            </a:xfrm>
            <a:prstGeom prst="ellipse">
              <a:avLst/>
            </a:prstGeom>
            <a:solidFill>
              <a:srgbClr val="CEE0B5"/>
            </a:solidFill>
            <a:ln w="9360" cap="sq">
              <a:solidFill>
                <a:srgbClr val="CEE0B5"/>
              </a:solidFill>
              <a:miter lim="800000"/>
              <a:headEnd/>
              <a:tailEnd/>
            </a:ln>
          </p:spPr>
          <p:txBody>
            <a:bodyPr wrap="none" anchor="ctr"/>
            <a:lstStyle/>
            <a:p>
              <a:pPr eaLnBrk="1" hangingPunct="1">
                <a:buClr>
                  <a:srgbClr val="000000"/>
                </a:buClr>
                <a:buFont typeface="Times New Roman" pitchFamily="18" charset="0"/>
                <a:buNone/>
              </a:pPr>
              <a:endParaRPr kumimoji="0" lang="zh-TW" altLang="en-US">
                <a:latin typeface="Calibri" pitchFamily="34" charset="0"/>
              </a:endParaRPr>
            </a:p>
          </p:txBody>
        </p:sp>
        <p:sp>
          <p:nvSpPr>
            <p:cNvPr id="60430" name="Oval 6"/>
            <p:cNvSpPr>
              <a:spLocks noChangeArrowheads="1"/>
            </p:cNvSpPr>
            <p:nvPr/>
          </p:nvSpPr>
          <p:spPr bwMode="auto">
            <a:xfrm>
              <a:off x="474" y="3630"/>
              <a:ext cx="1145" cy="639"/>
            </a:xfrm>
            <a:prstGeom prst="ellipse">
              <a:avLst/>
            </a:prstGeom>
            <a:solidFill>
              <a:srgbClr val="B2D0F3"/>
            </a:solidFill>
            <a:ln w="9360" cap="sq">
              <a:solidFill>
                <a:srgbClr val="B2D0F3"/>
              </a:solidFill>
              <a:miter lim="800000"/>
              <a:headEnd/>
              <a:tailEnd/>
            </a:ln>
          </p:spPr>
          <p:txBody>
            <a:bodyPr wrap="none" anchor="ctr"/>
            <a:lstStyle/>
            <a:p>
              <a:pPr eaLnBrk="1" hangingPunct="1">
                <a:buClr>
                  <a:srgbClr val="000000"/>
                </a:buClr>
                <a:buFont typeface="Times New Roman" pitchFamily="18" charset="0"/>
                <a:buNone/>
              </a:pPr>
              <a:endParaRPr kumimoji="0" lang="zh-TW" altLang="en-US">
                <a:latin typeface="Calibri" pitchFamily="34" charset="0"/>
              </a:endParaRPr>
            </a:p>
          </p:txBody>
        </p:sp>
        <p:sp>
          <p:nvSpPr>
            <p:cNvPr id="60431" name="Text Box 7"/>
            <p:cNvSpPr txBox="1">
              <a:spLocks noChangeArrowheads="1"/>
            </p:cNvSpPr>
            <p:nvPr/>
          </p:nvSpPr>
          <p:spPr bwMode="auto">
            <a:xfrm>
              <a:off x="835" y="3908"/>
              <a:ext cx="500" cy="231"/>
            </a:xfrm>
            <a:prstGeom prst="rect">
              <a:avLst/>
            </a:prstGeom>
            <a:noFill/>
            <a:ln w="9525">
              <a:noFill/>
              <a:round/>
              <a:headEnd/>
              <a:tailEnd/>
            </a:ln>
          </p:spPr>
          <p:txBody>
            <a:bodyPr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b="1">
                  <a:solidFill>
                    <a:srgbClr val="000000"/>
                  </a:solidFill>
                  <a:latin typeface="標楷體" pitchFamily="65" charset="-120"/>
                </a:rPr>
                <a:t>費用</a:t>
              </a:r>
            </a:p>
          </p:txBody>
        </p:sp>
        <p:sp>
          <p:nvSpPr>
            <p:cNvPr id="60432" name="Text Box 8"/>
            <p:cNvSpPr txBox="1">
              <a:spLocks noChangeArrowheads="1"/>
            </p:cNvSpPr>
            <p:nvPr/>
          </p:nvSpPr>
          <p:spPr bwMode="auto">
            <a:xfrm>
              <a:off x="833" y="3421"/>
              <a:ext cx="403" cy="231"/>
            </a:xfrm>
            <a:prstGeom prst="rect">
              <a:avLst/>
            </a:prstGeom>
            <a:noFill/>
            <a:ln w="9525">
              <a:noFill/>
              <a:round/>
              <a:headEnd/>
              <a:tailEnd/>
            </a:ln>
          </p:spPr>
          <p:txBody>
            <a:bodyPr wrap="none"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b="1">
                  <a:solidFill>
                    <a:srgbClr val="000000"/>
                  </a:solidFill>
                  <a:latin typeface="標楷體" pitchFamily="65" charset="-120"/>
                </a:rPr>
                <a:t>成本</a:t>
              </a:r>
            </a:p>
          </p:txBody>
        </p:sp>
        <p:sp>
          <p:nvSpPr>
            <p:cNvPr id="60433" name="Text Box 9"/>
            <p:cNvSpPr txBox="1">
              <a:spLocks noChangeArrowheads="1"/>
            </p:cNvSpPr>
            <p:nvPr/>
          </p:nvSpPr>
          <p:spPr bwMode="auto">
            <a:xfrm>
              <a:off x="833" y="3156"/>
              <a:ext cx="502" cy="231"/>
            </a:xfrm>
            <a:prstGeom prst="rect">
              <a:avLst/>
            </a:prstGeom>
            <a:noFill/>
            <a:ln w="9525">
              <a:noFill/>
              <a:round/>
              <a:headEnd/>
              <a:tailEnd/>
            </a:ln>
          </p:spPr>
          <p:txBody>
            <a:bodyPr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b="1">
                  <a:solidFill>
                    <a:srgbClr val="000000"/>
                  </a:solidFill>
                  <a:latin typeface="標楷體" pitchFamily="65" charset="-120"/>
                </a:rPr>
                <a:t>收入</a:t>
              </a:r>
            </a:p>
          </p:txBody>
        </p:sp>
      </p:grpSp>
      <p:cxnSp>
        <p:nvCxnSpPr>
          <p:cNvPr id="60421" name="AutoShape 10"/>
          <p:cNvCxnSpPr>
            <a:cxnSpLocks noChangeShapeType="1"/>
          </p:cNvCxnSpPr>
          <p:nvPr/>
        </p:nvCxnSpPr>
        <p:spPr bwMode="auto">
          <a:xfrm>
            <a:off x="3170238" y="5721350"/>
            <a:ext cx="825500" cy="1588"/>
          </a:xfrm>
          <a:prstGeom prst="straightConnector1">
            <a:avLst/>
          </a:prstGeom>
          <a:noFill/>
          <a:ln w="38160" cap="sq">
            <a:solidFill>
              <a:srgbClr val="FF0000"/>
            </a:solidFill>
            <a:miter lim="800000"/>
            <a:headEnd/>
            <a:tailEnd type="triangle" w="med" len="med"/>
          </a:ln>
        </p:spPr>
      </p:cxnSp>
      <p:grpSp>
        <p:nvGrpSpPr>
          <p:cNvPr id="3" name="Group 11"/>
          <p:cNvGrpSpPr>
            <a:grpSpLocks/>
          </p:cNvGrpSpPr>
          <p:nvPr/>
        </p:nvGrpSpPr>
        <p:grpSpPr bwMode="auto">
          <a:xfrm>
            <a:off x="4067175" y="5095875"/>
            <a:ext cx="2398713" cy="1404938"/>
            <a:chOff x="2562" y="3210"/>
            <a:chExt cx="1511" cy="885"/>
          </a:xfrm>
        </p:grpSpPr>
        <p:sp>
          <p:nvSpPr>
            <p:cNvPr id="60425" name="Oval 12"/>
            <p:cNvSpPr>
              <a:spLocks noChangeArrowheads="1"/>
            </p:cNvSpPr>
            <p:nvPr/>
          </p:nvSpPr>
          <p:spPr bwMode="auto">
            <a:xfrm>
              <a:off x="2562" y="3210"/>
              <a:ext cx="1511" cy="885"/>
            </a:xfrm>
            <a:prstGeom prst="ellipse">
              <a:avLst/>
            </a:prstGeom>
            <a:solidFill>
              <a:srgbClr val="FADEE7"/>
            </a:solidFill>
            <a:ln w="9360" cap="sq">
              <a:solidFill>
                <a:srgbClr val="FADEE7"/>
              </a:solidFill>
              <a:miter lim="800000"/>
              <a:headEnd/>
              <a:tailEnd/>
            </a:ln>
          </p:spPr>
          <p:txBody>
            <a:bodyPr wrap="none" anchor="ctr"/>
            <a:lstStyle/>
            <a:p>
              <a:pPr eaLnBrk="1" hangingPunct="1">
                <a:buClr>
                  <a:srgbClr val="000000"/>
                </a:buClr>
                <a:buFont typeface="Times New Roman" pitchFamily="18" charset="0"/>
                <a:buNone/>
              </a:pPr>
              <a:endParaRPr kumimoji="0" lang="zh-TW" altLang="en-US">
                <a:latin typeface="Calibri" pitchFamily="34" charset="0"/>
              </a:endParaRPr>
            </a:p>
          </p:txBody>
        </p:sp>
        <p:sp>
          <p:nvSpPr>
            <p:cNvPr id="60426" name="Oval 13"/>
            <p:cNvSpPr>
              <a:spLocks noChangeArrowheads="1"/>
            </p:cNvSpPr>
            <p:nvPr/>
          </p:nvSpPr>
          <p:spPr bwMode="auto">
            <a:xfrm>
              <a:off x="2854" y="3512"/>
              <a:ext cx="927" cy="583"/>
            </a:xfrm>
            <a:prstGeom prst="ellipse">
              <a:avLst/>
            </a:prstGeom>
            <a:solidFill>
              <a:srgbClr val="FFFF00"/>
            </a:solidFill>
            <a:ln w="9360" cap="sq">
              <a:solidFill>
                <a:srgbClr val="FFFF97"/>
              </a:solidFill>
              <a:miter lim="800000"/>
              <a:headEnd/>
              <a:tailEnd/>
            </a:ln>
          </p:spPr>
          <p:txBody>
            <a:bodyPr lIns="90000" tIns="46800" rIns="90000" bIns="46800" anchor="ct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600" b="1">
                  <a:solidFill>
                    <a:srgbClr val="FF0000"/>
                  </a:solidFill>
                  <a:latin typeface="標楷體" pitchFamily="65" charset="-120"/>
                </a:rPr>
                <a:t>土地漲價總數額</a:t>
              </a:r>
            </a:p>
          </p:txBody>
        </p:sp>
        <p:sp>
          <p:nvSpPr>
            <p:cNvPr id="60427" name="Text Box 14"/>
            <p:cNvSpPr txBox="1">
              <a:spLocks noChangeArrowheads="1"/>
            </p:cNvSpPr>
            <p:nvPr/>
          </p:nvSpPr>
          <p:spPr bwMode="auto">
            <a:xfrm>
              <a:off x="2875" y="3326"/>
              <a:ext cx="947" cy="211"/>
            </a:xfrm>
            <a:prstGeom prst="rect">
              <a:avLst/>
            </a:prstGeom>
            <a:noFill/>
            <a:ln w="9525">
              <a:noFill/>
              <a:round/>
              <a:headEnd/>
              <a:tailEnd/>
            </a:ln>
          </p:spPr>
          <p:txBody>
            <a:bodyPr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600" b="1">
                  <a:solidFill>
                    <a:srgbClr val="000000"/>
                  </a:solidFill>
                  <a:latin typeface="標楷體" pitchFamily="65" charset="-120"/>
                </a:rPr>
                <a:t>房地交易所得</a:t>
              </a:r>
            </a:p>
          </p:txBody>
        </p:sp>
      </p:grpSp>
      <p:cxnSp>
        <p:nvCxnSpPr>
          <p:cNvPr id="60423" name="AutoShape 15"/>
          <p:cNvCxnSpPr>
            <a:cxnSpLocks noChangeShapeType="1"/>
          </p:cNvCxnSpPr>
          <p:nvPr/>
        </p:nvCxnSpPr>
        <p:spPr bwMode="auto">
          <a:xfrm flipH="1">
            <a:off x="5695950" y="6037263"/>
            <a:ext cx="2474913" cy="1587"/>
          </a:xfrm>
          <a:prstGeom prst="straightConnector1">
            <a:avLst/>
          </a:prstGeom>
          <a:noFill/>
          <a:ln w="38160" cap="sq">
            <a:solidFill>
              <a:srgbClr val="000000"/>
            </a:solidFill>
            <a:miter lim="800000"/>
            <a:headEnd/>
            <a:tailEnd type="triangle" w="med" len="med"/>
          </a:ln>
        </p:spPr>
      </p:cxnSp>
      <p:pic>
        <p:nvPicPr>
          <p:cNvPr id="60424" name="Picture 16"/>
          <p:cNvPicPr>
            <a:picLocks noChangeAspect="1" noChangeArrowheads="1"/>
          </p:cNvPicPr>
          <p:nvPr/>
        </p:nvPicPr>
        <p:blipFill>
          <a:blip r:embed="rId4" cstate="print"/>
          <a:srcRect/>
          <a:stretch>
            <a:fillRect/>
          </a:stretch>
        </p:blipFill>
        <p:spPr bwMode="auto">
          <a:xfrm>
            <a:off x="8126413" y="4292600"/>
            <a:ext cx="46037" cy="1760538"/>
          </a:xfrm>
          <a:prstGeom prst="rect">
            <a:avLst/>
          </a:prstGeom>
          <a:solidFill>
            <a:srgbClr val="000000"/>
          </a:solidFill>
          <a:ln w="9360" cap="sq">
            <a:solidFill>
              <a:srgbClr val="000000"/>
            </a:solidFill>
            <a:miter lim="800000"/>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Text Box 1"/>
          <p:cNvSpPr txBox="1">
            <a:spLocks noChangeArrowheads="1"/>
          </p:cNvSpPr>
          <p:nvPr/>
        </p:nvSpPr>
        <p:spPr bwMode="auto">
          <a:xfrm>
            <a:off x="4191000" y="6505575"/>
            <a:ext cx="838200" cy="261938"/>
          </a:xfrm>
          <a:prstGeom prst="rect">
            <a:avLst/>
          </a:prstGeom>
          <a:noFill/>
          <a:ln w="9525">
            <a:noFill/>
            <a:round/>
            <a:headEnd/>
            <a:tailEnd/>
          </a:ln>
        </p:spPr>
        <p:txBody>
          <a:bodyPr lIns="90000" tIns="46800" rIns="90000" bIns="46800"/>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86CCC14B-060C-48B5-882E-5063D92BB8C1}" type="slidenum">
              <a:rPr kumimoji="0" lang="zh-TW" altLang="zh-TW" sz="1600" b="1">
                <a:solidFill>
                  <a:srgbClr val="000000"/>
                </a:solidFill>
              </a:rPr>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27</a:t>
            </a:fld>
            <a:endParaRPr kumimoji="0" lang="zh-TW" altLang="zh-TW" sz="1600" b="1">
              <a:solidFill>
                <a:srgbClr val="000000"/>
              </a:solidFill>
            </a:endParaRPr>
          </a:p>
        </p:txBody>
      </p:sp>
      <p:sp>
        <p:nvSpPr>
          <p:cNvPr id="186371" name="Text Box 2"/>
          <p:cNvSpPr txBox="1">
            <a:spLocks noChangeArrowheads="1"/>
          </p:cNvSpPr>
          <p:nvPr/>
        </p:nvSpPr>
        <p:spPr bwMode="auto">
          <a:xfrm>
            <a:off x="755650" y="425450"/>
            <a:ext cx="7321550" cy="536575"/>
          </a:xfrm>
          <a:prstGeom prst="rect">
            <a:avLst/>
          </a:prstGeom>
          <a:noFill/>
          <a:ln w="9525">
            <a:noFill/>
            <a:round/>
            <a:headEnd/>
            <a:tailEnd/>
          </a:ln>
        </p:spPr>
        <p:txBody>
          <a:bodyPr lIns="90000" tIns="46800" rIns="90000" bIns="46800" anchor="ctr"/>
          <a:lstStyle/>
          <a:p>
            <a:pPr algn="ctr" eaLnBrk="1" hangingPunct="1">
              <a:lnSpc>
                <a:spcPct val="80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2900" b="1">
                <a:solidFill>
                  <a:srgbClr val="003366"/>
                </a:solidFill>
                <a:latin typeface="標楷體" pitchFamily="65" charset="-120"/>
                <a:ea typeface="標楷體" pitchFamily="65" charset="-120"/>
              </a:rPr>
              <a:t>房地合一所得稅制規定─課稅稅基</a:t>
            </a:r>
          </a:p>
        </p:txBody>
      </p:sp>
      <p:grpSp>
        <p:nvGrpSpPr>
          <p:cNvPr id="186372" name="Group 3"/>
          <p:cNvGrpSpPr>
            <a:grpSpLocks/>
          </p:cNvGrpSpPr>
          <p:nvPr/>
        </p:nvGrpSpPr>
        <p:grpSpPr bwMode="auto">
          <a:xfrm>
            <a:off x="4824413" y="1846263"/>
            <a:ext cx="3013075" cy="1765300"/>
            <a:chOff x="3039" y="1163"/>
            <a:chExt cx="1898" cy="1112"/>
          </a:xfrm>
        </p:grpSpPr>
        <p:sp>
          <p:nvSpPr>
            <p:cNvPr id="186394" name="Oval 4"/>
            <p:cNvSpPr>
              <a:spLocks noChangeArrowheads="1"/>
            </p:cNvSpPr>
            <p:nvPr/>
          </p:nvSpPr>
          <p:spPr bwMode="auto">
            <a:xfrm>
              <a:off x="3039" y="1163"/>
              <a:ext cx="1898" cy="1112"/>
            </a:xfrm>
            <a:prstGeom prst="ellipse">
              <a:avLst/>
            </a:prstGeom>
            <a:solidFill>
              <a:srgbClr val="FADEE7"/>
            </a:solidFill>
            <a:ln w="9360" cap="sq">
              <a:solidFill>
                <a:srgbClr val="FADEE7"/>
              </a:solidFill>
              <a:miter lim="800000"/>
              <a:headEnd/>
              <a:tailEnd/>
            </a:ln>
          </p:spPr>
          <p:txBody>
            <a:bodyPr wrap="none" anchor="ctr"/>
            <a:lstStyle/>
            <a:p>
              <a:pPr eaLnBrk="1" hangingPunct="1"/>
              <a:endParaRPr kumimoji="0" lang="zh-TW" altLang="en-US">
                <a:solidFill>
                  <a:srgbClr val="FFFFFF"/>
                </a:solidFill>
                <a:latin typeface="Calibri" pitchFamily="34" charset="0"/>
              </a:endParaRPr>
            </a:p>
          </p:txBody>
        </p:sp>
        <p:sp>
          <p:nvSpPr>
            <p:cNvPr id="186395" name="Oval 5"/>
            <p:cNvSpPr>
              <a:spLocks noChangeArrowheads="1"/>
            </p:cNvSpPr>
            <p:nvPr/>
          </p:nvSpPr>
          <p:spPr bwMode="auto">
            <a:xfrm>
              <a:off x="3149" y="1404"/>
              <a:ext cx="1678" cy="871"/>
            </a:xfrm>
            <a:prstGeom prst="ellipse">
              <a:avLst/>
            </a:prstGeom>
            <a:solidFill>
              <a:srgbClr val="CEE0B5"/>
            </a:solidFill>
            <a:ln w="9360" cap="sq">
              <a:solidFill>
                <a:srgbClr val="CEE0B5"/>
              </a:solidFill>
              <a:miter lim="800000"/>
              <a:headEnd/>
              <a:tailEnd/>
            </a:ln>
          </p:spPr>
          <p:txBody>
            <a:bodyPr wrap="none" anchor="ctr"/>
            <a:lstStyle/>
            <a:p>
              <a:pPr eaLnBrk="1" hangingPunct="1"/>
              <a:endParaRPr kumimoji="0" lang="zh-TW" altLang="en-US">
                <a:solidFill>
                  <a:srgbClr val="FFFFFF"/>
                </a:solidFill>
                <a:latin typeface="Calibri" pitchFamily="34" charset="0"/>
              </a:endParaRPr>
            </a:p>
          </p:txBody>
        </p:sp>
        <p:sp>
          <p:nvSpPr>
            <p:cNvPr id="186396" name="Oval 6"/>
            <p:cNvSpPr>
              <a:spLocks noChangeArrowheads="1"/>
            </p:cNvSpPr>
            <p:nvPr/>
          </p:nvSpPr>
          <p:spPr bwMode="auto">
            <a:xfrm>
              <a:off x="3416" y="1637"/>
              <a:ext cx="1144" cy="638"/>
            </a:xfrm>
            <a:prstGeom prst="ellipse">
              <a:avLst/>
            </a:prstGeom>
            <a:solidFill>
              <a:srgbClr val="B2D0F3"/>
            </a:solidFill>
            <a:ln w="9360" cap="sq">
              <a:solidFill>
                <a:srgbClr val="B2D0F3"/>
              </a:solidFill>
              <a:miter lim="800000"/>
              <a:headEnd/>
              <a:tailEnd/>
            </a:ln>
          </p:spPr>
          <p:txBody>
            <a:bodyPr wrap="none" anchor="ctr"/>
            <a:lstStyle/>
            <a:p>
              <a:pPr eaLnBrk="1" hangingPunct="1"/>
              <a:endParaRPr kumimoji="0" lang="zh-TW" altLang="en-US">
                <a:solidFill>
                  <a:srgbClr val="FFFFFF"/>
                </a:solidFill>
                <a:latin typeface="Calibri" pitchFamily="34" charset="0"/>
              </a:endParaRPr>
            </a:p>
          </p:txBody>
        </p:sp>
        <p:sp>
          <p:nvSpPr>
            <p:cNvPr id="186397" name="Text Box 7"/>
            <p:cNvSpPr txBox="1">
              <a:spLocks noChangeArrowheads="1"/>
            </p:cNvSpPr>
            <p:nvPr/>
          </p:nvSpPr>
          <p:spPr bwMode="auto">
            <a:xfrm>
              <a:off x="3777" y="1916"/>
              <a:ext cx="499" cy="231"/>
            </a:xfrm>
            <a:prstGeom prst="rect">
              <a:avLst/>
            </a:prstGeom>
            <a:noFill/>
            <a:ln w="9525">
              <a:noFill/>
              <a:round/>
              <a:headEnd/>
              <a:tailEnd/>
            </a:ln>
          </p:spPr>
          <p:txBody>
            <a:bodyPr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b="1">
                  <a:solidFill>
                    <a:srgbClr val="000000"/>
                  </a:solidFill>
                  <a:latin typeface="標楷體" pitchFamily="65" charset="-120"/>
                </a:rPr>
                <a:t>費用</a:t>
              </a:r>
            </a:p>
          </p:txBody>
        </p:sp>
        <p:sp>
          <p:nvSpPr>
            <p:cNvPr id="186398" name="Text Box 8"/>
            <p:cNvSpPr txBox="1">
              <a:spLocks noChangeArrowheads="1"/>
            </p:cNvSpPr>
            <p:nvPr/>
          </p:nvSpPr>
          <p:spPr bwMode="auto">
            <a:xfrm>
              <a:off x="3775" y="1428"/>
              <a:ext cx="403" cy="231"/>
            </a:xfrm>
            <a:prstGeom prst="rect">
              <a:avLst/>
            </a:prstGeom>
            <a:noFill/>
            <a:ln w="9525">
              <a:noFill/>
              <a:round/>
              <a:headEnd/>
              <a:tailEnd/>
            </a:ln>
          </p:spPr>
          <p:txBody>
            <a:bodyPr wrap="none"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b="1">
                  <a:solidFill>
                    <a:srgbClr val="000000"/>
                  </a:solidFill>
                  <a:latin typeface="標楷體" pitchFamily="65" charset="-120"/>
                </a:rPr>
                <a:t>成本</a:t>
              </a:r>
            </a:p>
          </p:txBody>
        </p:sp>
        <p:sp>
          <p:nvSpPr>
            <p:cNvPr id="186399" name="Text Box 9"/>
            <p:cNvSpPr txBox="1">
              <a:spLocks noChangeArrowheads="1"/>
            </p:cNvSpPr>
            <p:nvPr/>
          </p:nvSpPr>
          <p:spPr bwMode="auto">
            <a:xfrm>
              <a:off x="3775" y="1163"/>
              <a:ext cx="501" cy="231"/>
            </a:xfrm>
            <a:prstGeom prst="rect">
              <a:avLst/>
            </a:prstGeom>
            <a:noFill/>
            <a:ln w="9525">
              <a:noFill/>
              <a:round/>
              <a:headEnd/>
              <a:tailEnd/>
            </a:ln>
          </p:spPr>
          <p:txBody>
            <a:bodyPr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b="1">
                  <a:solidFill>
                    <a:srgbClr val="000000"/>
                  </a:solidFill>
                  <a:latin typeface="標楷體" pitchFamily="65" charset="-120"/>
                </a:rPr>
                <a:t>收入</a:t>
              </a:r>
            </a:p>
          </p:txBody>
        </p:sp>
      </p:grpSp>
      <p:grpSp>
        <p:nvGrpSpPr>
          <p:cNvPr id="186373" name="Group 10"/>
          <p:cNvGrpSpPr>
            <a:grpSpLocks/>
          </p:cNvGrpSpPr>
          <p:nvPr/>
        </p:nvGrpSpPr>
        <p:grpSpPr bwMode="auto">
          <a:xfrm>
            <a:off x="1066800" y="1812925"/>
            <a:ext cx="2897188" cy="2400300"/>
            <a:chOff x="624" y="1233"/>
            <a:chExt cx="1825" cy="1512"/>
          </a:xfrm>
        </p:grpSpPr>
        <p:sp>
          <p:nvSpPr>
            <p:cNvPr id="186388" name="Oval 11"/>
            <p:cNvSpPr>
              <a:spLocks noChangeArrowheads="1"/>
            </p:cNvSpPr>
            <p:nvPr/>
          </p:nvSpPr>
          <p:spPr bwMode="auto">
            <a:xfrm>
              <a:off x="624" y="1233"/>
              <a:ext cx="1825" cy="1503"/>
            </a:xfrm>
            <a:prstGeom prst="ellipse">
              <a:avLst/>
            </a:prstGeom>
            <a:solidFill>
              <a:srgbClr val="FADEE7"/>
            </a:solidFill>
            <a:ln w="9360" cap="sq">
              <a:solidFill>
                <a:srgbClr val="FADEE7"/>
              </a:solidFill>
              <a:miter lim="800000"/>
              <a:headEnd/>
              <a:tailEnd/>
            </a:ln>
          </p:spPr>
          <p:txBody>
            <a:bodyPr wrap="none" anchor="ctr"/>
            <a:lstStyle/>
            <a:p>
              <a:pPr eaLnBrk="1" hangingPunct="1"/>
              <a:endParaRPr kumimoji="0" lang="zh-TW" altLang="en-US">
                <a:solidFill>
                  <a:srgbClr val="FFFFFF"/>
                </a:solidFill>
                <a:latin typeface="Calibri" pitchFamily="34" charset="0"/>
              </a:endParaRPr>
            </a:p>
          </p:txBody>
        </p:sp>
        <p:sp>
          <p:nvSpPr>
            <p:cNvPr id="186389" name="Oval 12"/>
            <p:cNvSpPr>
              <a:spLocks noChangeArrowheads="1"/>
            </p:cNvSpPr>
            <p:nvPr/>
          </p:nvSpPr>
          <p:spPr bwMode="auto">
            <a:xfrm>
              <a:off x="729" y="1568"/>
              <a:ext cx="1615" cy="1177"/>
            </a:xfrm>
            <a:prstGeom prst="ellipse">
              <a:avLst/>
            </a:prstGeom>
            <a:solidFill>
              <a:srgbClr val="CEE0B5"/>
            </a:solidFill>
            <a:ln w="9360" cap="sq">
              <a:solidFill>
                <a:srgbClr val="CEE0B5"/>
              </a:solidFill>
              <a:miter lim="800000"/>
              <a:headEnd/>
              <a:tailEnd/>
            </a:ln>
          </p:spPr>
          <p:txBody>
            <a:bodyPr wrap="none" anchor="ctr"/>
            <a:lstStyle/>
            <a:p>
              <a:pPr eaLnBrk="1" hangingPunct="1"/>
              <a:endParaRPr kumimoji="0" lang="zh-TW" altLang="en-US">
                <a:solidFill>
                  <a:srgbClr val="FFFFFF"/>
                </a:solidFill>
                <a:latin typeface="Calibri" pitchFamily="34" charset="0"/>
              </a:endParaRPr>
            </a:p>
          </p:txBody>
        </p:sp>
        <p:sp>
          <p:nvSpPr>
            <p:cNvPr id="186390" name="Oval 13"/>
            <p:cNvSpPr>
              <a:spLocks noChangeArrowheads="1"/>
            </p:cNvSpPr>
            <p:nvPr/>
          </p:nvSpPr>
          <p:spPr bwMode="auto">
            <a:xfrm>
              <a:off x="987" y="1874"/>
              <a:ext cx="1099" cy="862"/>
            </a:xfrm>
            <a:prstGeom prst="ellipse">
              <a:avLst/>
            </a:prstGeom>
            <a:solidFill>
              <a:srgbClr val="B2D0F3"/>
            </a:solidFill>
            <a:ln w="9360" cap="sq">
              <a:solidFill>
                <a:srgbClr val="B2D0F3"/>
              </a:solidFill>
              <a:miter lim="800000"/>
              <a:headEnd/>
              <a:tailEnd/>
            </a:ln>
          </p:spPr>
          <p:txBody>
            <a:bodyPr wrap="none" anchor="ctr"/>
            <a:lstStyle/>
            <a:p>
              <a:pPr eaLnBrk="1" hangingPunct="1"/>
              <a:endParaRPr kumimoji="0" lang="zh-TW" altLang="en-US">
                <a:solidFill>
                  <a:srgbClr val="FFFFFF"/>
                </a:solidFill>
                <a:latin typeface="Calibri" pitchFamily="34" charset="0"/>
              </a:endParaRPr>
            </a:p>
          </p:txBody>
        </p:sp>
        <p:sp>
          <p:nvSpPr>
            <p:cNvPr id="186391" name="Text Box 14"/>
            <p:cNvSpPr txBox="1">
              <a:spLocks noChangeArrowheads="1"/>
            </p:cNvSpPr>
            <p:nvPr/>
          </p:nvSpPr>
          <p:spPr bwMode="auto">
            <a:xfrm>
              <a:off x="1321" y="1285"/>
              <a:ext cx="559" cy="231"/>
            </a:xfrm>
            <a:prstGeom prst="rect">
              <a:avLst/>
            </a:prstGeom>
            <a:noFill/>
            <a:ln w="9525">
              <a:noFill/>
              <a:round/>
              <a:headEnd/>
              <a:tailEnd/>
            </a:ln>
          </p:spPr>
          <p:txBody>
            <a:bodyPr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b="1">
                  <a:solidFill>
                    <a:srgbClr val="000000"/>
                  </a:solidFill>
                  <a:latin typeface="標楷體" pitchFamily="65" charset="-120"/>
                </a:rPr>
                <a:t>收入</a:t>
              </a:r>
            </a:p>
          </p:txBody>
        </p:sp>
        <p:sp>
          <p:nvSpPr>
            <p:cNvPr id="186392" name="Text Box 15"/>
            <p:cNvSpPr txBox="1">
              <a:spLocks noChangeArrowheads="1"/>
            </p:cNvSpPr>
            <p:nvPr/>
          </p:nvSpPr>
          <p:spPr bwMode="auto">
            <a:xfrm>
              <a:off x="1321" y="1600"/>
              <a:ext cx="604" cy="231"/>
            </a:xfrm>
            <a:prstGeom prst="rect">
              <a:avLst/>
            </a:prstGeom>
            <a:noFill/>
            <a:ln w="9525">
              <a:noFill/>
              <a:round/>
              <a:headEnd/>
              <a:tailEnd/>
            </a:ln>
          </p:spPr>
          <p:txBody>
            <a:bodyPr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b="1">
                  <a:solidFill>
                    <a:srgbClr val="000000"/>
                  </a:solidFill>
                  <a:latin typeface="標楷體" pitchFamily="65" charset="-120"/>
                </a:rPr>
                <a:t>成本</a:t>
              </a:r>
            </a:p>
          </p:txBody>
        </p:sp>
        <p:sp>
          <p:nvSpPr>
            <p:cNvPr id="186393" name="Text Box 16"/>
            <p:cNvSpPr txBox="1">
              <a:spLocks noChangeArrowheads="1"/>
            </p:cNvSpPr>
            <p:nvPr/>
          </p:nvSpPr>
          <p:spPr bwMode="auto">
            <a:xfrm>
              <a:off x="1323" y="2306"/>
              <a:ext cx="426" cy="231"/>
            </a:xfrm>
            <a:prstGeom prst="rect">
              <a:avLst/>
            </a:prstGeom>
            <a:noFill/>
            <a:ln w="9525">
              <a:noFill/>
              <a:round/>
              <a:headEnd/>
              <a:tailEnd/>
            </a:ln>
          </p:spPr>
          <p:txBody>
            <a:bodyPr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b="1">
                  <a:solidFill>
                    <a:srgbClr val="000000"/>
                  </a:solidFill>
                  <a:latin typeface="標楷體" pitchFamily="65" charset="-120"/>
                </a:rPr>
                <a:t>費用</a:t>
              </a:r>
            </a:p>
          </p:txBody>
        </p:sp>
      </p:grpSp>
      <p:cxnSp>
        <p:nvCxnSpPr>
          <p:cNvPr id="186374" name="AutoShape 17"/>
          <p:cNvCxnSpPr>
            <a:cxnSpLocks noChangeShapeType="1"/>
          </p:cNvCxnSpPr>
          <p:nvPr/>
        </p:nvCxnSpPr>
        <p:spPr bwMode="auto">
          <a:xfrm flipH="1">
            <a:off x="2408238" y="4473575"/>
            <a:ext cx="1587" cy="431800"/>
          </a:xfrm>
          <a:prstGeom prst="straightConnector1">
            <a:avLst/>
          </a:prstGeom>
          <a:noFill/>
          <a:ln w="38160" cap="sq">
            <a:solidFill>
              <a:srgbClr val="000000"/>
            </a:solidFill>
            <a:miter lim="800000"/>
            <a:headEnd/>
            <a:tailEnd type="triangle" w="med" len="med"/>
          </a:ln>
        </p:spPr>
      </p:cxnSp>
      <p:cxnSp>
        <p:nvCxnSpPr>
          <p:cNvPr id="186375" name="AutoShape 18"/>
          <p:cNvCxnSpPr>
            <a:cxnSpLocks noChangeShapeType="1"/>
          </p:cNvCxnSpPr>
          <p:nvPr/>
        </p:nvCxnSpPr>
        <p:spPr bwMode="auto">
          <a:xfrm>
            <a:off x="6392863" y="3595688"/>
            <a:ext cx="1587" cy="346075"/>
          </a:xfrm>
          <a:prstGeom prst="straightConnector1">
            <a:avLst/>
          </a:prstGeom>
          <a:noFill/>
          <a:ln w="38160" cap="sq">
            <a:solidFill>
              <a:srgbClr val="000000"/>
            </a:solidFill>
            <a:miter lim="800000"/>
            <a:headEnd/>
            <a:tailEnd type="triangle" w="med" len="med"/>
          </a:ln>
        </p:spPr>
      </p:cxnSp>
      <p:sp>
        <p:nvSpPr>
          <p:cNvPr id="186376" name="Oval 19"/>
          <p:cNvSpPr>
            <a:spLocks noChangeArrowheads="1"/>
          </p:cNvSpPr>
          <p:nvPr/>
        </p:nvSpPr>
        <p:spPr bwMode="auto">
          <a:xfrm>
            <a:off x="1182688" y="5091113"/>
            <a:ext cx="2360612" cy="860425"/>
          </a:xfrm>
          <a:prstGeom prst="ellipse">
            <a:avLst/>
          </a:prstGeom>
          <a:solidFill>
            <a:srgbClr val="FADEE7"/>
          </a:solidFill>
          <a:ln w="9360" cap="sq">
            <a:solidFill>
              <a:srgbClr val="FADEE7"/>
            </a:solidFill>
            <a:miter lim="800000"/>
            <a:headEnd/>
            <a:tailEnd/>
          </a:ln>
        </p:spPr>
        <p:txBody>
          <a:bodyPr lIns="90000" tIns="46800" rIns="90000" bIns="46800" anchor="ct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b="1">
                <a:solidFill>
                  <a:srgbClr val="000000"/>
                </a:solidFill>
                <a:latin typeface="標楷體" pitchFamily="65" charset="-120"/>
              </a:rPr>
              <a:t>房屋交易所得</a:t>
            </a:r>
          </a:p>
        </p:txBody>
      </p:sp>
      <p:cxnSp>
        <p:nvCxnSpPr>
          <p:cNvPr id="186377" name="AutoShape 20"/>
          <p:cNvCxnSpPr>
            <a:cxnSpLocks noChangeShapeType="1"/>
          </p:cNvCxnSpPr>
          <p:nvPr/>
        </p:nvCxnSpPr>
        <p:spPr bwMode="auto">
          <a:xfrm flipH="1">
            <a:off x="6429375" y="5456238"/>
            <a:ext cx="4763" cy="314325"/>
          </a:xfrm>
          <a:prstGeom prst="straightConnector1">
            <a:avLst/>
          </a:prstGeom>
          <a:noFill/>
          <a:ln w="38160" cap="sq">
            <a:solidFill>
              <a:srgbClr val="000000"/>
            </a:solidFill>
            <a:miter lim="800000"/>
            <a:headEnd/>
            <a:tailEnd type="triangle" w="med" len="med"/>
          </a:ln>
        </p:spPr>
      </p:cxnSp>
      <p:sp>
        <p:nvSpPr>
          <p:cNvPr id="186378" name="Oval 21"/>
          <p:cNvSpPr>
            <a:spLocks noChangeArrowheads="1"/>
          </p:cNvSpPr>
          <p:nvPr/>
        </p:nvSpPr>
        <p:spPr bwMode="auto">
          <a:xfrm>
            <a:off x="5530850" y="5805488"/>
            <a:ext cx="1739900" cy="908050"/>
          </a:xfrm>
          <a:prstGeom prst="ellipse">
            <a:avLst/>
          </a:prstGeom>
          <a:solidFill>
            <a:srgbClr val="FADEE7"/>
          </a:solidFill>
          <a:ln w="9360" cap="sq">
            <a:solidFill>
              <a:srgbClr val="FADEE7"/>
            </a:solidFill>
            <a:miter lim="800000"/>
            <a:headEnd/>
            <a:tailEnd/>
          </a:ln>
        </p:spPr>
        <p:txBody>
          <a:bodyPr lIns="90000" tIns="46800" rIns="90000" bIns="46800" anchor="ct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1600" b="1">
                <a:solidFill>
                  <a:srgbClr val="000000"/>
                </a:solidFill>
                <a:latin typeface="標楷體" pitchFamily="65" charset="-120"/>
              </a:rPr>
              <a:t>課稅所得</a:t>
            </a:r>
          </a:p>
        </p:txBody>
      </p:sp>
      <p:grpSp>
        <p:nvGrpSpPr>
          <p:cNvPr id="186379" name="Group 22"/>
          <p:cNvGrpSpPr>
            <a:grpSpLocks/>
          </p:cNvGrpSpPr>
          <p:nvPr/>
        </p:nvGrpSpPr>
        <p:grpSpPr bwMode="auto">
          <a:xfrm>
            <a:off x="5192713" y="3986213"/>
            <a:ext cx="2397125" cy="1403350"/>
            <a:chOff x="3271" y="2511"/>
            <a:chExt cx="1510" cy="884"/>
          </a:xfrm>
        </p:grpSpPr>
        <p:sp>
          <p:nvSpPr>
            <p:cNvPr id="186385" name="Oval 23"/>
            <p:cNvSpPr>
              <a:spLocks noChangeArrowheads="1"/>
            </p:cNvSpPr>
            <p:nvPr/>
          </p:nvSpPr>
          <p:spPr bwMode="auto">
            <a:xfrm>
              <a:off x="3271" y="2511"/>
              <a:ext cx="1510" cy="884"/>
            </a:xfrm>
            <a:prstGeom prst="ellipse">
              <a:avLst/>
            </a:prstGeom>
            <a:solidFill>
              <a:srgbClr val="FADEE7"/>
            </a:solidFill>
            <a:ln w="9360" cap="sq">
              <a:solidFill>
                <a:srgbClr val="FADEE7"/>
              </a:solidFill>
              <a:miter lim="800000"/>
              <a:headEnd/>
              <a:tailEnd/>
            </a:ln>
          </p:spPr>
          <p:txBody>
            <a:bodyPr wrap="none" anchor="ctr"/>
            <a:lstStyle/>
            <a:p>
              <a:pPr eaLnBrk="1" hangingPunct="1"/>
              <a:endParaRPr kumimoji="0" lang="zh-TW" altLang="en-US">
                <a:solidFill>
                  <a:srgbClr val="FFFFFF"/>
                </a:solidFill>
                <a:latin typeface="Calibri" pitchFamily="34" charset="0"/>
              </a:endParaRPr>
            </a:p>
          </p:txBody>
        </p:sp>
        <p:sp>
          <p:nvSpPr>
            <p:cNvPr id="186386" name="Oval 24"/>
            <p:cNvSpPr>
              <a:spLocks noChangeArrowheads="1"/>
            </p:cNvSpPr>
            <p:nvPr/>
          </p:nvSpPr>
          <p:spPr bwMode="auto">
            <a:xfrm>
              <a:off x="3563" y="2813"/>
              <a:ext cx="926" cy="582"/>
            </a:xfrm>
            <a:prstGeom prst="ellipse">
              <a:avLst/>
            </a:prstGeom>
            <a:solidFill>
              <a:srgbClr val="FFFF00"/>
            </a:solidFill>
            <a:ln w="9360" cap="sq">
              <a:solidFill>
                <a:srgbClr val="FFFF97"/>
              </a:solidFill>
              <a:miter lim="800000"/>
              <a:headEnd/>
              <a:tailEnd/>
            </a:ln>
          </p:spPr>
          <p:txBody>
            <a:bodyPr lIns="90000" tIns="46800" rIns="90000" bIns="46800" anchor="ct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1600" b="1">
                  <a:solidFill>
                    <a:srgbClr val="000000"/>
                  </a:solidFill>
                  <a:latin typeface="標楷體" pitchFamily="65" charset="-120"/>
                </a:rPr>
                <a:t>土地漲價總數額</a:t>
              </a:r>
            </a:p>
          </p:txBody>
        </p:sp>
        <p:sp>
          <p:nvSpPr>
            <p:cNvPr id="186387" name="Text Box 25"/>
            <p:cNvSpPr txBox="1">
              <a:spLocks noChangeArrowheads="1"/>
            </p:cNvSpPr>
            <p:nvPr/>
          </p:nvSpPr>
          <p:spPr bwMode="auto">
            <a:xfrm>
              <a:off x="3584" y="2627"/>
              <a:ext cx="946" cy="211"/>
            </a:xfrm>
            <a:prstGeom prst="rect">
              <a:avLst/>
            </a:prstGeom>
            <a:noFill/>
            <a:ln w="9525">
              <a:noFill/>
              <a:round/>
              <a:headEnd/>
              <a:tailEnd/>
            </a:ln>
          </p:spPr>
          <p:txBody>
            <a:bodyPr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1600" b="1">
                  <a:solidFill>
                    <a:srgbClr val="000000"/>
                  </a:solidFill>
                  <a:latin typeface="標楷體" pitchFamily="65" charset="-120"/>
                </a:rPr>
                <a:t>房地交易所得</a:t>
              </a:r>
            </a:p>
          </p:txBody>
        </p:sp>
      </p:grpSp>
      <p:grpSp>
        <p:nvGrpSpPr>
          <p:cNvPr id="186380" name="Group 26"/>
          <p:cNvGrpSpPr>
            <a:grpSpLocks/>
          </p:cNvGrpSpPr>
          <p:nvPr/>
        </p:nvGrpSpPr>
        <p:grpSpPr bwMode="auto">
          <a:xfrm>
            <a:off x="7269163" y="3746500"/>
            <a:ext cx="1771650" cy="1019175"/>
            <a:chOff x="4579" y="2360"/>
            <a:chExt cx="1116" cy="642"/>
          </a:xfrm>
        </p:grpSpPr>
        <p:sp>
          <p:nvSpPr>
            <p:cNvPr id="186383" name="AutoShape 27"/>
            <p:cNvSpPr>
              <a:spLocks noChangeArrowheads="1"/>
            </p:cNvSpPr>
            <p:nvPr/>
          </p:nvSpPr>
          <p:spPr bwMode="auto">
            <a:xfrm rot="480000">
              <a:off x="4609" y="2431"/>
              <a:ext cx="1057" cy="500"/>
            </a:xfrm>
            <a:prstGeom prst="cloudCallout">
              <a:avLst>
                <a:gd name="adj1" fmla="val -44005"/>
                <a:gd name="adj2" fmla="val 136222"/>
              </a:avLst>
            </a:prstGeom>
            <a:solidFill>
              <a:srgbClr val="E1CCF0"/>
            </a:solidFill>
            <a:ln w="9360" cap="sq">
              <a:solidFill>
                <a:srgbClr val="E1CCF0"/>
              </a:solidFill>
              <a:miter lim="800000"/>
              <a:headEnd/>
              <a:tailEnd/>
            </a:ln>
          </p:spPr>
          <p:txBody>
            <a:bodyPr wrap="none" anchor="ctr"/>
            <a:lstStyle/>
            <a:p>
              <a:pPr eaLnBrk="1" hangingPunct="1"/>
              <a:endParaRPr kumimoji="0" lang="zh-TW" altLang="en-US">
                <a:solidFill>
                  <a:srgbClr val="FFFFFF"/>
                </a:solidFill>
                <a:latin typeface="Calibri" pitchFamily="34" charset="0"/>
              </a:endParaRPr>
            </a:p>
          </p:txBody>
        </p:sp>
        <p:sp>
          <p:nvSpPr>
            <p:cNvPr id="186384" name="Text Box 28"/>
            <p:cNvSpPr txBox="1">
              <a:spLocks noChangeArrowheads="1"/>
            </p:cNvSpPr>
            <p:nvPr/>
          </p:nvSpPr>
          <p:spPr bwMode="auto">
            <a:xfrm>
              <a:off x="4675" y="2512"/>
              <a:ext cx="940" cy="211"/>
            </a:xfrm>
            <a:prstGeom prst="rect">
              <a:avLst/>
            </a:prstGeom>
            <a:noFill/>
            <a:ln w="9525">
              <a:noFill/>
              <a:round/>
              <a:headEnd/>
              <a:tailEnd/>
            </a:ln>
          </p:spPr>
          <p:txBody>
            <a:bodyPr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1600" b="1">
                  <a:solidFill>
                    <a:srgbClr val="0E325B"/>
                  </a:solidFill>
                  <a:latin typeface="標楷體" pitchFamily="65" charset="-120"/>
                </a:rPr>
                <a:t>避免重複課稅</a:t>
              </a:r>
            </a:p>
          </p:txBody>
        </p:sp>
      </p:grpSp>
      <p:sp>
        <p:nvSpPr>
          <p:cNvPr id="186381" name="Text Box 29"/>
          <p:cNvSpPr txBox="1">
            <a:spLocks noChangeArrowheads="1"/>
          </p:cNvSpPr>
          <p:nvPr/>
        </p:nvSpPr>
        <p:spPr bwMode="auto">
          <a:xfrm>
            <a:off x="1241425" y="1081088"/>
            <a:ext cx="2570163" cy="763587"/>
          </a:xfrm>
          <a:prstGeom prst="rect">
            <a:avLst/>
          </a:prstGeom>
          <a:noFill/>
          <a:ln w="9525">
            <a:noFill/>
            <a:round/>
            <a:headEnd/>
            <a:tailEnd/>
          </a:ln>
        </p:spPr>
        <p:txBody>
          <a:bodyPr lIns="90000" tIns="46800" rIns="90000" bIns="46800">
            <a:spAutoFit/>
          </a:bodyP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2200" b="1">
                <a:solidFill>
                  <a:srgbClr val="11578B"/>
                </a:solidFill>
                <a:latin typeface="標楷體" pitchFamily="65" charset="-120"/>
              </a:rPr>
              <a:t>改制前</a:t>
            </a:r>
          </a:p>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2200" b="1">
                <a:solidFill>
                  <a:srgbClr val="007A37"/>
                </a:solidFill>
                <a:latin typeface="標楷體" pitchFamily="65" charset="-120"/>
              </a:rPr>
              <a:t>僅房屋課徵所得稅</a:t>
            </a:r>
          </a:p>
        </p:txBody>
      </p:sp>
      <p:sp>
        <p:nvSpPr>
          <p:cNvPr id="186382" name="Text Box 30"/>
          <p:cNvSpPr txBox="1">
            <a:spLocks noChangeArrowheads="1"/>
          </p:cNvSpPr>
          <p:nvPr/>
        </p:nvSpPr>
        <p:spPr bwMode="auto">
          <a:xfrm>
            <a:off x="5033963" y="1049338"/>
            <a:ext cx="3043237" cy="763587"/>
          </a:xfrm>
          <a:prstGeom prst="rect">
            <a:avLst/>
          </a:prstGeom>
          <a:noFill/>
          <a:ln w="9525">
            <a:noFill/>
            <a:round/>
            <a:headEnd/>
            <a:tailEnd/>
          </a:ln>
        </p:spPr>
        <p:txBody>
          <a:bodyPr lIns="90000" tIns="46800" rIns="90000" bIns="46800">
            <a:spAutoFit/>
          </a:bodyP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2200" b="1">
                <a:solidFill>
                  <a:srgbClr val="11578B"/>
                </a:solidFill>
                <a:latin typeface="標楷體" pitchFamily="65" charset="-120"/>
              </a:rPr>
              <a:t>改制後</a:t>
            </a:r>
          </a:p>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2200" b="1">
                <a:solidFill>
                  <a:srgbClr val="FF0000"/>
                </a:solidFill>
                <a:latin typeface="標楷體" pitchFamily="65" charset="-120"/>
              </a:rPr>
              <a:t>房地合一課徵所得稅</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Text Box 2"/>
          <p:cNvSpPr txBox="1">
            <a:spLocks noChangeArrowheads="1"/>
          </p:cNvSpPr>
          <p:nvPr/>
        </p:nvSpPr>
        <p:spPr bwMode="auto">
          <a:xfrm>
            <a:off x="8388350" y="6497638"/>
            <a:ext cx="576263" cy="360362"/>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F80D0288-EF08-4304-991D-88C95535AF11}" type="slidenum">
              <a:rPr kumimoji="0" lang="en-US" altLang="zh-TW" sz="1400" b="1" i="1">
                <a:solidFill>
                  <a:srgbClr val="000000"/>
                </a:solidFill>
                <a:latin typeface="Tahoma"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28</a:t>
            </a:fld>
            <a:endParaRPr kumimoji="0" lang="en-US" altLang="zh-TW" sz="1400" b="1" i="1">
              <a:solidFill>
                <a:srgbClr val="000000"/>
              </a:solidFill>
              <a:latin typeface="Tahoma" pitchFamily="34" charset="0"/>
            </a:endParaRPr>
          </a:p>
        </p:txBody>
      </p:sp>
      <p:sp>
        <p:nvSpPr>
          <p:cNvPr id="188419" name="Text Box 3"/>
          <p:cNvSpPr txBox="1">
            <a:spLocks noChangeArrowheads="1"/>
          </p:cNvSpPr>
          <p:nvPr/>
        </p:nvSpPr>
        <p:spPr bwMode="auto">
          <a:xfrm>
            <a:off x="611188" y="260350"/>
            <a:ext cx="8013700" cy="576263"/>
          </a:xfrm>
          <a:prstGeom prst="rect">
            <a:avLst/>
          </a:prstGeom>
          <a:noFill/>
          <a:ln w="9525">
            <a:noFill/>
            <a:round/>
            <a:headEnd/>
            <a:tailEnd/>
          </a:ln>
        </p:spPr>
        <p:txBody>
          <a:bodyPr lIns="0" tIns="0" rIns="0" bIns="0" anchor="ctr"/>
          <a:lstStyle/>
          <a:p>
            <a:pPr marL="569913" indent="-569913" algn="ctr" eaLnBrk="1" hangingPunct="1">
              <a:lnSpc>
                <a:spcPct val="90000"/>
              </a:lnSpc>
              <a:buClr>
                <a:srgbClr val="000000"/>
              </a:buClr>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pPr>
            <a:r>
              <a:rPr kumimoji="0" lang="zh-TW" altLang="en-US" sz="3600" b="1">
                <a:solidFill>
                  <a:srgbClr val="000000"/>
                </a:solidFill>
                <a:latin typeface="標楷體" pitchFamily="65" charset="-120"/>
                <a:ea typeface="標楷體" pitchFamily="65" charset="-120"/>
              </a:rPr>
              <a:t>房地利得課稅新舊制比較</a:t>
            </a:r>
            <a:endParaRPr kumimoji="0" lang="en-US" altLang="zh-TW" sz="3600" b="1">
              <a:solidFill>
                <a:srgbClr val="000000"/>
              </a:solidFill>
              <a:latin typeface="標楷體" pitchFamily="65" charset="-120"/>
              <a:ea typeface="標楷體" pitchFamily="65" charset="-120"/>
            </a:endParaRPr>
          </a:p>
        </p:txBody>
      </p:sp>
      <p:graphicFrame>
        <p:nvGraphicFramePr>
          <p:cNvPr id="5" name="表格 4"/>
          <p:cNvGraphicFramePr>
            <a:graphicFrameLocks noGrp="1"/>
          </p:cNvGraphicFramePr>
          <p:nvPr/>
        </p:nvGraphicFramePr>
        <p:xfrm>
          <a:off x="250825" y="908050"/>
          <a:ext cx="8594725" cy="5345113"/>
        </p:xfrm>
        <a:graphic>
          <a:graphicData uri="http://schemas.openxmlformats.org/drawingml/2006/table">
            <a:tbl>
              <a:tblPr firstRow="1" bandRow="1">
                <a:tableStyleId>{5C22544A-7EE6-4342-B048-85BDC9FD1C3A}</a:tableStyleId>
              </a:tblPr>
              <a:tblGrid>
                <a:gridCol w="526188"/>
                <a:gridCol w="1387358"/>
                <a:gridCol w="1494474"/>
                <a:gridCol w="1602864"/>
                <a:gridCol w="1768302"/>
                <a:gridCol w="1815539"/>
              </a:tblGrid>
              <a:tr h="412080">
                <a:tc rowSpan="2" gridSpan="2">
                  <a:txBody>
                    <a:bodyPr/>
                    <a:lstStyle/>
                    <a:p>
                      <a:pPr algn="ctr"/>
                      <a:r>
                        <a:rPr lang="zh-TW" altLang="en-US" sz="2400" b="1" dirty="0" smtClean="0">
                          <a:solidFill>
                            <a:srgbClr val="002060"/>
                          </a:solidFill>
                          <a:latin typeface="標楷體" pitchFamily="65" charset="-120"/>
                          <a:ea typeface="標楷體" pitchFamily="65" charset="-120"/>
                        </a:rPr>
                        <a:t>項  目</a:t>
                      </a:r>
                      <a:endParaRPr lang="zh-TW" altLang="en-US" sz="2400" b="1" dirty="0">
                        <a:solidFill>
                          <a:srgbClr val="002060"/>
                        </a:solidFill>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hMerge="1">
                  <a:txBody>
                    <a:bodyPr/>
                    <a:lstStyle/>
                    <a:p>
                      <a:endParaRPr lang="zh-TW" alt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r>
                        <a:rPr lang="zh-TW" altLang="en-US" sz="2000" b="1" dirty="0" smtClean="0">
                          <a:solidFill>
                            <a:srgbClr val="0000FF"/>
                          </a:solidFill>
                          <a:latin typeface="標楷體" pitchFamily="65" charset="-120"/>
                          <a:ea typeface="標楷體" pitchFamily="65" charset="-120"/>
                        </a:rPr>
                        <a:t>舊    制</a:t>
                      </a:r>
                      <a:endParaRPr lang="zh-TW" altLang="en-US" sz="2000" b="1" dirty="0">
                        <a:solidFill>
                          <a:srgbClr val="0000FF"/>
                        </a:solidFill>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tc gridSpan="2">
                  <a:txBody>
                    <a:bodyPr/>
                    <a:lstStyle/>
                    <a:p>
                      <a:pPr algn="ctr"/>
                      <a:r>
                        <a:rPr lang="zh-TW" altLang="en-US" sz="2000" b="1" dirty="0" smtClean="0">
                          <a:solidFill>
                            <a:srgbClr val="0000FF"/>
                          </a:solidFill>
                          <a:latin typeface="標楷體" pitchFamily="65" charset="-120"/>
                          <a:ea typeface="標楷體" pitchFamily="65" charset="-120"/>
                        </a:rPr>
                        <a:t>新   制</a:t>
                      </a:r>
                      <a:endParaRPr lang="zh-TW" altLang="en-US" sz="2000" b="1" dirty="0">
                        <a:solidFill>
                          <a:srgbClr val="0000FF"/>
                        </a:solidFill>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tr>
              <a:tr h="412080">
                <a:tc gridSpan="2" vMerge="1">
                  <a:txBody>
                    <a:bodyPr/>
                    <a:lstStyle/>
                    <a:p>
                      <a:endParaRPr lang="zh-TW" alt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000" b="1" dirty="0" smtClean="0">
                          <a:solidFill>
                            <a:srgbClr val="C00000"/>
                          </a:solidFill>
                          <a:latin typeface="標楷體" pitchFamily="65" charset="-120"/>
                          <a:ea typeface="標楷體" pitchFamily="65" charset="-120"/>
                        </a:rPr>
                        <a:t>房屋</a:t>
                      </a:r>
                      <a:endParaRPr lang="zh-TW" altLang="en-US" sz="2000" b="1" dirty="0">
                        <a:solidFill>
                          <a:srgbClr val="C00000"/>
                        </a:solidFill>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000" b="1" dirty="0" smtClean="0">
                          <a:solidFill>
                            <a:srgbClr val="C00000"/>
                          </a:solidFill>
                          <a:latin typeface="標楷體" pitchFamily="65" charset="-120"/>
                          <a:ea typeface="標楷體" pitchFamily="65" charset="-120"/>
                        </a:rPr>
                        <a:t>土地</a:t>
                      </a:r>
                      <a:endParaRPr lang="zh-TW" altLang="en-US" sz="2000" b="1" dirty="0">
                        <a:solidFill>
                          <a:srgbClr val="C00000"/>
                        </a:solidFill>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000" b="1" dirty="0" smtClean="0">
                          <a:solidFill>
                            <a:srgbClr val="C00000"/>
                          </a:solidFill>
                          <a:latin typeface="標楷體" pitchFamily="65" charset="-120"/>
                          <a:ea typeface="標楷體" pitchFamily="65" charset="-120"/>
                        </a:rPr>
                        <a:t>房屋</a:t>
                      </a:r>
                      <a:endParaRPr lang="zh-TW" altLang="en-US" sz="2000" b="1" dirty="0">
                        <a:solidFill>
                          <a:srgbClr val="C00000"/>
                        </a:solidFill>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000" b="1" dirty="0" smtClean="0">
                          <a:solidFill>
                            <a:srgbClr val="C00000"/>
                          </a:solidFill>
                          <a:latin typeface="標楷體" pitchFamily="65" charset="-120"/>
                          <a:ea typeface="標楷體" pitchFamily="65" charset="-120"/>
                        </a:rPr>
                        <a:t>土地</a:t>
                      </a:r>
                      <a:endParaRPr lang="zh-TW" altLang="en-US" sz="2000" b="1" dirty="0">
                        <a:solidFill>
                          <a:srgbClr val="C00000"/>
                        </a:solidFill>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00294">
                <a:tc rowSpan="4">
                  <a:txBody>
                    <a:bodyPr/>
                    <a:lstStyle/>
                    <a:p>
                      <a:pPr algn="ctr"/>
                      <a:r>
                        <a:rPr lang="zh-TW" altLang="en-US" sz="2000" dirty="0" smtClean="0">
                          <a:latin typeface="標楷體" pitchFamily="65" charset="-120"/>
                          <a:ea typeface="標楷體" pitchFamily="65" charset="-120"/>
                        </a:rPr>
                        <a:t>    </a:t>
                      </a:r>
                      <a:r>
                        <a:rPr lang="zh-TW" altLang="en-US" sz="2000" b="1" dirty="0" smtClean="0">
                          <a:latin typeface="標楷體" pitchFamily="65" charset="-120"/>
                          <a:ea typeface="標楷體" pitchFamily="65" charset="-120"/>
                        </a:rPr>
                        <a:t>利</a:t>
                      </a:r>
                      <a:endParaRPr lang="en-US" altLang="zh-TW" sz="2000" b="1" dirty="0" smtClean="0">
                        <a:latin typeface="標楷體" pitchFamily="65" charset="-120"/>
                        <a:ea typeface="標楷體" pitchFamily="65" charset="-120"/>
                      </a:endParaRPr>
                    </a:p>
                    <a:p>
                      <a:pPr algn="ctr"/>
                      <a:r>
                        <a:rPr lang="zh-TW" altLang="en-US" sz="2000" b="1" dirty="0" smtClean="0">
                          <a:latin typeface="標楷體" pitchFamily="65" charset="-120"/>
                          <a:ea typeface="標楷體" pitchFamily="65" charset="-120"/>
                        </a:rPr>
                        <a:t>    得</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a:txBody>
                    <a:bodyPr/>
                    <a:lstStyle/>
                    <a:p>
                      <a:pPr algn="ctr"/>
                      <a:endParaRPr lang="en-US" altLang="zh-TW" sz="2000" b="1" dirty="0" smtClean="0">
                        <a:latin typeface="標楷體" pitchFamily="65" charset="-120"/>
                        <a:ea typeface="標楷體" pitchFamily="65" charset="-120"/>
                      </a:endParaRPr>
                    </a:p>
                    <a:p>
                      <a:pPr algn="ctr"/>
                      <a:r>
                        <a:rPr lang="zh-TW" altLang="en-US" sz="2000" b="1" dirty="0" smtClean="0">
                          <a:latin typeface="標楷體" pitchFamily="65" charset="-120"/>
                          <a:ea typeface="標楷體" pitchFamily="65" charset="-120"/>
                        </a:rPr>
                        <a:t>稅  目</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a:txBody>
                    <a:bodyPr/>
                    <a:lstStyle/>
                    <a:p>
                      <a:pPr algn="ctr"/>
                      <a:endParaRPr lang="en-US" altLang="zh-TW" sz="2000" b="1" dirty="0" smtClean="0">
                        <a:latin typeface="標楷體" pitchFamily="65" charset="-120"/>
                        <a:ea typeface="標楷體" pitchFamily="65" charset="-120"/>
                      </a:endParaRPr>
                    </a:p>
                    <a:p>
                      <a:pPr algn="ctr"/>
                      <a:r>
                        <a:rPr lang="zh-TW" altLang="en-US" sz="2000" b="1" dirty="0" smtClean="0">
                          <a:latin typeface="標楷體" pitchFamily="65" charset="-120"/>
                          <a:ea typeface="標楷體" pitchFamily="65" charset="-120"/>
                        </a:rPr>
                        <a:t>綜合所得稅</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a:txBody>
                    <a:bodyPr/>
                    <a:lstStyle/>
                    <a:p>
                      <a:pPr algn="ctr"/>
                      <a:endParaRPr lang="en-US" altLang="zh-TW" sz="2000" b="1" dirty="0" smtClean="0">
                        <a:latin typeface="標楷體" pitchFamily="65" charset="-120"/>
                        <a:ea typeface="標楷體" pitchFamily="65" charset="-120"/>
                      </a:endParaRPr>
                    </a:p>
                    <a:p>
                      <a:pPr algn="ctr"/>
                      <a:r>
                        <a:rPr lang="zh-TW" altLang="en-US" sz="2000" b="1" dirty="0" smtClean="0">
                          <a:latin typeface="標楷體" pitchFamily="65" charset="-120"/>
                          <a:ea typeface="標楷體" pitchFamily="65" charset="-120"/>
                        </a:rPr>
                        <a:t>土增稅</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a:txBody>
                    <a:bodyPr/>
                    <a:lstStyle/>
                    <a:p>
                      <a:pPr algn="ctr"/>
                      <a:endParaRPr lang="en-US" altLang="zh-TW" sz="2000" b="1" dirty="0" smtClean="0">
                        <a:latin typeface="標楷體" pitchFamily="65" charset="-120"/>
                        <a:ea typeface="標楷體" pitchFamily="65" charset="-120"/>
                      </a:endParaRPr>
                    </a:p>
                    <a:p>
                      <a:pPr algn="ctr"/>
                      <a:r>
                        <a:rPr lang="zh-TW" altLang="en-US" sz="2000" b="1" dirty="0" smtClean="0">
                          <a:latin typeface="標楷體" pitchFamily="65" charset="-120"/>
                          <a:ea typeface="標楷體" pitchFamily="65" charset="-120"/>
                        </a:rPr>
                        <a:t>所得稅</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000" b="1" dirty="0" smtClean="0">
                          <a:latin typeface="標楷體" pitchFamily="65" charset="-120"/>
                          <a:ea typeface="標楷體" pitchFamily="65" charset="-120"/>
                        </a:rPr>
                        <a:t>土增稅</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96343">
                <a:tc v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zh-TW" alt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zh-TW" altLang="en-US"/>
                    </a:p>
                  </a:txBody>
                  <a:tcPr/>
                </a:tc>
                <a:tc v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2000" b="1" dirty="0" smtClean="0">
                          <a:latin typeface="標楷體" pitchFamily="65" charset="-120"/>
                          <a:ea typeface="標楷體" pitchFamily="65" charset="-120"/>
                        </a:rPr>
                        <a:t>所得稅</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96343">
                <a:tc v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altLang="zh-TW" sz="2000" b="1" dirty="0" smtClean="0">
                        <a:latin typeface="標楷體" pitchFamily="65" charset="-120"/>
                        <a:ea typeface="標楷體" pitchFamily="65" charset="-120"/>
                      </a:endParaRPr>
                    </a:p>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b="1" dirty="0" smtClean="0">
                          <a:latin typeface="標楷體" pitchFamily="65" charset="-120"/>
                          <a:ea typeface="標楷體" pitchFamily="65" charset="-120"/>
                        </a:rPr>
                        <a:t>計稅方式</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a:txBody>
                    <a:bodyPr/>
                    <a:lstStyle/>
                    <a:p>
                      <a:pPr algn="ctr"/>
                      <a:endParaRPr lang="en-US" altLang="zh-TW" sz="2000" b="1" dirty="0" smtClean="0">
                        <a:latin typeface="標楷體" pitchFamily="65" charset="-120"/>
                        <a:ea typeface="標楷體" pitchFamily="65" charset="-120"/>
                      </a:endParaRPr>
                    </a:p>
                    <a:p>
                      <a:pPr algn="ctr"/>
                      <a:r>
                        <a:rPr lang="zh-TW" altLang="en-US" sz="2000" b="1" dirty="0" smtClean="0">
                          <a:latin typeface="標楷體" pitchFamily="65" charset="-120"/>
                          <a:ea typeface="標楷體" pitchFamily="65" charset="-120"/>
                        </a:rPr>
                        <a:t>應稅</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a:txBody>
                    <a:bodyPr/>
                    <a:lstStyle/>
                    <a:p>
                      <a:pPr algn="ctr"/>
                      <a:endParaRPr lang="en-US" altLang="zh-TW" sz="2000" b="1" dirty="0" smtClean="0">
                        <a:latin typeface="標楷體" pitchFamily="65" charset="-120"/>
                        <a:ea typeface="標楷體" pitchFamily="65" charset="-120"/>
                      </a:endParaRPr>
                    </a:p>
                    <a:p>
                      <a:pPr algn="ctr"/>
                      <a:r>
                        <a:rPr lang="zh-TW" altLang="en-US" sz="2000" b="1" dirty="0" smtClean="0">
                          <a:latin typeface="標楷體" pitchFamily="65" charset="-120"/>
                          <a:ea typeface="標楷體" pitchFamily="65" charset="-120"/>
                        </a:rPr>
                        <a:t>免稅</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r>
                        <a:rPr lang="zh-TW" altLang="en-US" sz="2000" b="1" dirty="0" smtClean="0">
                          <a:latin typeface="標楷體" pitchFamily="65" charset="-120"/>
                          <a:ea typeface="標楷體" pitchFamily="65" charset="-120"/>
                        </a:rPr>
                        <a:t>合一課徵所得稅</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tr>
              <a:tr h="396343">
                <a:tc v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zh-TW" altLang="en-US"/>
                    </a:p>
                  </a:txBody>
                  <a:tcPr/>
                </a:tc>
                <a:tc gridSpan="2">
                  <a:txBody>
                    <a:bodyPr/>
                    <a:lstStyle/>
                    <a:p>
                      <a:pPr algn="ctr"/>
                      <a:r>
                        <a:rPr lang="zh-TW" altLang="en-US" sz="2000" b="1" dirty="0" smtClean="0">
                          <a:latin typeface="標楷體" pitchFamily="65" charset="-120"/>
                          <a:ea typeface="標楷體" pitchFamily="65" charset="-120"/>
                        </a:rPr>
                        <a:t>土增稅仍維持課徵</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tr>
              <a:tr h="415884">
                <a:tc rowSpan="2" gridSpan="2">
                  <a:txBody>
                    <a:bodyPr/>
                    <a:lstStyle/>
                    <a:p>
                      <a:pPr algn="ctr"/>
                      <a:endParaRPr lang="en-US" altLang="zh-TW" sz="2000" b="1" dirty="0" smtClean="0">
                        <a:latin typeface="標楷體" pitchFamily="65" charset="-120"/>
                        <a:ea typeface="標楷體" pitchFamily="65" charset="-120"/>
                      </a:endParaRPr>
                    </a:p>
                    <a:p>
                      <a:pPr algn="ctr"/>
                      <a:r>
                        <a:rPr lang="zh-TW" altLang="en-US" sz="2000" b="1" dirty="0" smtClean="0">
                          <a:latin typeface="標楷體" pitchFamily="65" charset="-120"/>
                          <a:ea typeface="標楷體" pitchFamily="65" charset="-120"/>
                        </a:rPr>
                        <a:t>適用範圍</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2000" b="1" dirty="0" smtClean="0">
                          <a:latin typeface="標楷體" pitchFamily="65" charset="-120"/>
                          <a:ea typeface="標楷體" pitchFamily="65" charset="-120"/>
                        </a:rPr>
                        <a:t>103.1.1</a:t>
                      </a:r>
                      <a:r>
                        <a:rPr lang="zh-TW" altLang="en-US" sz="2000" b="1" dirty="0" smtClean="0">
                          <a:latin typeface="標楷體" pitchFamily="65" charset="-120"/>
                          <a:ea typeface="標楷體" pitchFamily="65" charset="-120"/>
                        </a:rPr>
                        <a:t>以前取得之房地</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2000" b="1" dirty="0" smtClean="0">
                          <a:latin typeface="標楷體" pitchFamily="65" charset="-120"/>
                          <a:ea typeface="標楷體" pitchFamily="65" charset="-120"/>
                        </a:rPr>
                        <a:t>105.1.1</a:t>
                      </a:r>
                      <a:r>
                        <a:rPr lang="zh-TW" altLang="en-US" sz="2000" b="1" dirty="0" smtClean="0">
                          <a:latin typeface="標楷體" pitchFamily="65" charset="-120"/>
                          <a:ea typeface="標楷體" pitchFamily="65" charset="-120"/>
                        </a:rPr>
                        <a:t>以後取得之房地</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tr>
              <a:tr h="701222">
                <a:tc gridSpan="2" v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000" b="1" dirty="0" smtClean="0">
                          <a:latin typeface="標楷體" pitchFamily="65" charset="-120"/>
                          <a:ea typeface="標楷體" pitchFamily="65" charset="-120"/>
                        </a:rPr>
                        <a:t>103.1.2</a:t>
                      </a:r>
                      <a:r>
                        <a:rPr lang="zh-TW" altLang="en-US" sz="2000" b="1" dirty="0" smtClean="0">
                          <a:latin typeface="標楷體" pitchFamily="65" charset="-120"/>
                          <a:ea typeface="標楷體" pitchFamily="65" charset="-120"/>
                        </a:rPr>
                        <a:t>以後取得之房地，且持有期間超過</a:t>
                      </a:r>
                      <a:r>
                        <a:rPr lang="en-US" altLang="zh-TW" sz="2000" b="1" dirty="0" smtClean="0">
                          <a:latin typeface="標楷體" pitchFamily="65" charset="-120"/>
                          <a:ea typeface="標楷體" pitchFamily="65" charset="-120"/>
                        </a:rPr>
                        <a:t>2</a:t>
                      </a:r>
                      <a:r>
                        <a:rPr lang="zh-TW" altLang="en-US" sz="2000" b="1" dirty="0" smtClean="0">
                          <a:latin typeface="標楷體" pitchFamily="65" charset="-120"/>
                          <a:ea typeface="標楷體" pitchFamily="65" charset="-120"/>
                        </a:rPr>
                        <a:t>年</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2000" b="1" dirty="0" smtClean="0">
                          <a:latin typeface="標楷體" pitchFamily="65" charset="-120"/>
                          <a:ea typeface="標楷體" pitchFamily="65" charset="-120"/>
                        </a:rPr>
                        <a:t>103.1.2</a:t>
                      </a:r>
                      <a:r>
                        <a:rPr lang="zh-TW" altLang="en-US" sz="2000" b="1" dirty="0" smtClean="0">
                          <a:latin typeface="標楷體" pitchFamily="65" charset="-120"/>
                          <a:ea typeface="標楷體" pitchFamily="65" charset="-120"/>
                        </a:rPr>
                        <a:t>以後取得之房地，且持有期間未超過</a:t>
                      </a:r>
                      <a:r>
                        <a:rPr lang="en-US" altLang="zh-TW" sz="2000" b="1" dirty="0" smtClean="0">
                          <a:latin typeface="標楷體" pitchFamily="65" charset="-120"/>
                          <a:ea typeface="標楷體" pitchFamily="65" charset="-120"/>
                        </a:rPr>
                        <a:t>2</a:t>
                      </a:r>
                      <a:r>
                        <a:rPr lang="zh-TW" altLang="en-US" sz="2000" b="1" dirty="0" smtClean="0">
                          <a:latin typeface="標楷體" pitchFamily="65" charset="-120"/>
                          <a:ea typeface="標楷體" pitchFamily="65" charset="-120"/>
                        </a:rPr>
                        <a:t>年</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tr>
              <a:tr h="701222">
                <a:tc gridSpan="2">
                  <a:txBody>
                    <a:bodyPr/>
                    <a:lstStyle/>
                    <a:p>
                      <a:pPr algn="ctr"/>
                      <a:endParaRPr lang="en-US" altLang="zh-TW" sz="2000" b="1" dirty="0" smtClean="0">
                        <a:latin typeface="標楷體" pitchFamily="65" charset="-120"/>
                        <a:ea typeface="標楷體" pitchFamily="65" charset="-120"/>
                      </a:endParaRPr>
                    </a:p>
                    <a:p>
                      <a:pPr algn="ctr"/>
                      <a:r>
                        <a:rPr lang="zh-TW" altLang="en-US" sz="2000" b="1" dirty="0" smtClean="0">
                          <a:latin typeface="標楷體" pitchFamily="65" charset="-120"/>
                          <a:ea typeface="標楷體" pitchFamily="65" charset="-120"/>
                        </a:rPr>
                        <a:t>申報方式</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l"/>
                      <a:r>
                        <a:rPr lang="zh-TW" altLang="en-US" sz="2000" b="1" dirty="0" smtClean="0">
                          <a:latin typeface="標楷體" pitchFamily="65" charset="-120"/>
                          <a:ea typeface="標楷體" pitchFamily="65" charset="-120"/>
                        </a:rPr>
                        <a:t>併入年度綜合所得稅總額，於次年</a:t>
                      </a:r>
                      <a:r>
                        <a:rPr lang="en-US" altLang="zh-TW" sz="2000" b="1" dirty="0" smtClean="0">
                          <a:latin typeface="標楷體" pitchFamily="65" charset="-120"/>
                          <a:ea typeface="標楷體" pitchFamily="65" charset="-120"/>
                        </a:rPr>
                        <a:t>5</a:t>
                      </a:r>
                      <a:r>
                        <a:rPr lang="zh-TW" altLang="en-US" sz="2000" b="1" dirty="0" smtClean="0">
                          <a:latin typeface="標楷體" pitchFamily="65" charset="-120"/>
                          <a:ea typeface="標楷體" pitchFamily="65" charset="-120"/>
                        </a:rPr>
                        <a:t>月辦理結算申報</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tc gridSpan="2">
                  <a:txBody>
                    <a:bodyPr/>
                    <a:lstStyle/>
                    <a:p>
                      <a:pPr algn="l"/>
                      <a:r>
                        <a:rPr lang="zh-TW" altLang="en-US" sz="2000" b="1" dirty="0" smtClean="0">
                          <a:latin typeface="標楷體" pitchFamily="65" charset="-120"/>
                          <a:ea typeface="標楷體" pitchFamily="65" charset="-120"/>
                        </a:rPr>
                        <a:t>分離課稅，完成所有權移轉登記日次日起算</a:t>
                      </a:r>
                      <a:r>
                        <a:rPr lang="en-US" altLang="zh-TW" sz="2000" b="1" dirty="0" smtClean="0">
                          <a:latin typeface="標楷體" pitchFamily="65" charset="-120"/>
                          <a:ea typeface="標楷體" pitchFamily="65" charset="-120"/>
                        </a:rPr>
                        <a:t>30</a:t>
                      </a:r>
                      <a:r>
                        <a:rPr lang="zh-TW" altLang="en-US" sz="2000" b="1" dirty="0" smtClean="0">
                          <a:latin typeface="標楷體" pitchFamily="65" charset="-120"/>
                          <a:ea typeface="標楷體" pitchFamily="65" charset="-120"/>
                        </a:rPr>
                        <a:t>天內申報納稅</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tr>
              <a:tr h="701222">
                <a:tc gridSpan="2">
                  <a:txBody>
                    <a:bodyPr/>
                    <a:lstStyle/>
                    <a:p>
                      <a:pPr algn="l"/>
                      <a:endParaRPr lang="en-US" altLang="zh-TW" sz="1800" b="1" dirty="0" smtClean="0">
                        <a:latin typeface="標楷體" pitchFamily="65" charset="-120"/>
                        <a:ea typeface="標楷體" pitchFamily="65" charset="-120"/>
                      </a:endParaRPr>
                    </a:p>
                    <a:p>
                      <a:pPr algn="l"/>
                      <a:r>
                        <a:rPr lang="zh-TW" altLang="en-US" sz="1800" b="1" dirty="0" smtClean="0">
                          <a:latin typeface="標楷體" pitchFamily="65" charset="-120"/>
                          <a:ea typeface="標楷體" pitchFamily="65" charset="-120"/>
                        </a:rPr>
                        <a:t>課稅所得</a:t>
                      </a:r>
                      <a:r>
                        <a:rPr lang="en-US" altLang="zh-TW" sz="1800" b="1" dirty="0" smtClean="0">
                          <a:latin typeface="標楷體" pitchFamily="65" charset="-120"/>
                          <a:ea typeface="標楷體" pitchFamily="65" charset="-120"/>
                        </a:rPr>
                        <a:t>(</a:t>
                      </a:r>
                      <a:r>
                        <a:rPr lang="zh-TW" altLang="en-US" sz="1800" b="1" dirty="0" smtClean="0">
                          <a:latin typeface="標楷體" pitchFamily="65" charset="-120"/>
                          <a:ea typeface="標楷體" pitchFamily="65" charset="-120"/>
                        </a:rPr>
                        <a:t>稅基</a:t>
                      </a:r>
                      <a:r>
                        <a:rPr lang="en-US" altLang="zh-TW" sz="1800" b="1" dirty="0" smtClean="0">
                          <a:latin typeface="標楷體" pitchFamily="65" charset="-120"/>
                          <a:ea typeface="標楷體" pitchFamily="65" charset="-120"/>
                        </a:rPr>
                        <a:t>)</a:t>
                      </a:r>
                      <a:endParaRPr lang="zh-TW" altLang="en-US" sz="18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r>
                        <a:rPr lang="zh-TW" altLang="en-US" sz="2000" b="1" dirty="0" smtClean="0">
                          <a:latin typeface="標楷體" pitchFamily="65" charset="-120"/>
                          <a:ea typeface="標楷體" pitchFamily="65" charset="-120"/>
                        </a:rPr>
                        <a:t>房屋收入</a:t>
                      </a:r>
                      <a:r>
                        <a:rPr lang="en-US" altLang="zh-TW" sz="2000" b="1" dirty="0" smtClean="0">
                          <a:latin typeface="標楷體" pitchFamily="65" charset="-120"/>
                          <a:ea typeface="標楷體" pitchFamily="65" charset="-120"/>
                        </a:rPr>
                        <a:t>-</a:t>
                      </a:r>
                      <a:r>
                        <a:rPr lang="zh-TW" altLang="en-US" sz="2000" b="1" dirty="0" smtClean="0">
                          <a:latin typeface="標楷體" pitchFamily="65" charset="-120"/>
                          <a:ea typeface="標楷體" pitchFamily="65" charset="-120"/>
                        </a:rPr>
                        <a:t>成本</a:t>
                      </a:r>
                      <a:r>
                        <a:rPr lang="en-US" altLang="zh-TW" sz="2000" b="1" dirty="0" smtClean="0">
                          <a:latin typeface="標楷體" pitchFamily="65" charset="-120"/>
                          <a:ea typeface="標楷體" pitchFamily="65" charset="-120"/>
                        </a:rPr>
                        <a:t>-</a:t>
                      </a:r>
                      <a:r>
                        <a:rPr lang="zh-TW" altLang="en-US" sz="2000" b="1" dirty="0" smtClean="0">
                          <a:latin typeface="標楷體" pitchFamily="65" charset="-120"/>
                          <a:ea typeface="標楷體" pitchFamily="65" charset="-120"/>
                        </a:rPr>
                        <a:t>費用</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tc gridSpan="2">
                  <a:txBody>
                    <a:bodyPr/>
                    <a:lstStyle/>
                    <a:p>
                      <a:pPr algn="l"/>
                      <a:r>
                        <a:rPr lang="zh-TW" altLang="en-US" sz="2000" b="1" dirty="0" smtClean="0">
                          <a:latin typeface="標楷體" pitchFamily="65" charset="-120"/>
                          <a:ea typeface="標楷體" pitchFamily="65" charset="-120"/>
                        </a:rPr>
                        <a:t>房地收入</a:t>
                      </a:r>
                      <a:r>
                        <a:rPr lang="en-US" altLang="zh-TW" sz="2000" b="1" dirty="0" smtClean="0">
                          <a:latin typeface="標楷體" pitchFamily="65" charset="-120"/>
                          <a:ea typeface="標楷體" pitchFamily="65" charset="-120"/>
                        </a:rPr>
                        <a:t>-</a:t>
                      </a:r>
                      <a:r>
                        <a:rPr lang="zh-TW" altLang="en-US" sz="2000" b="1" dirty="0" smtClean="0">
                          <a:latin typeface="標楷體" pitchFamily="65" charset="-120"/>
                          <a:ea typeface="標楷體" pitchFamily="65" charset="-120"/>
                        </a:rPr>
                        <a:t>成本</a:t>
                      </a:r>
                      <a:r>
                        <a:rPr lang="en-US" altLang="zh-TW" sz="2000" b="1" dirty="0" smtClean="0">
                          <a:latin typeface="標楷體" pitchFamily="65" charset="-120"/>
                          <a:ea typeface="標楷體" pitchFamily="65" charset="-120"/>
                        </a:rPr>
                        <a:t>-</a:t>
                      </a:r>
                      <a:r>
                        <a:rPr lang="zh-TW" altLang="en-US" sz="2000" b="1" dirty="0" smtClean="0">
                          <a:latin typeface="標楷體" pitchFamily="65" charset="-120"/>
                          <a:ea typeface="標楷體" pitchFamily="65" charset="-120"/>
                        </a:rPr>
                        <a:t>費用</a:t>
                      </a:r>
                      <a:r>
                        <a:rPr lang="en-US" altLang="zh-TW" sz="2000" b="1" dirty="0" smtClean="0">
                          <a:latin typeface="標楷體" pitchFamily="65" charset="-120"/>
                          <a:ea typeface="標楷體" pitchFamily="65" charset="-120"/>
                        </a:rPr>
                        <a:t>-</a:t>
                      </a:r>
                      <a:r>
                        <a:rPr lang="zh-TW" altLang="en-US" sz="2000" b="1" dirty="0" smtClean="0">
                          <a:latin typeface="標楷體" pitchFamily="65" charset="-120"/>
                          <a:ea typeface="標楷體" pitchFamily="65" charset="-120"/>
                        </a:rPr>
                        <a:t>土地漲價總數額</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tr>
              <a:tr h="412080">
                <a:tc gridSpan="2">
                  <a:txBody>
                    <a:bodyPr/>
                    <a:lstStyle/>
                    <a:p>
                      <a:pPr algn="ctr"/>
                      <a:r>
                        <a:rPr lang="zh-TW" altLang="en-US" sz="2000" b="1" dirty="0" smtClean="0">
                          <a:latin typeface="標楷體" pitchFamily="65" charset="-120"/>
                          <a:ea typeface="標楷體" pitchFamily="65" charset="-120"/>
                        </a:rPr>
                        <a:t>施行期間</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r>
                        <a:rPr lang="zh-TW" altLang="en-US" sz="2000" b="1" dirty="0" smtClean="0">
                          <a:latin typeface="標楷體" pitchFamily="65" charset="-120"/>
                          <a:ea typeface="標楷體" pitchFamily="65" charset="-120"/>
                        </a:rPr>
                        <a:t>不論何時移轉均適用</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tc gridSpan="2">
                  <a:txBody>
                    <a:bodyPr/>
                    <a:lstStyle/>
                    <a:p>
                      <a:pPr algn="ctr"/>
                      <a:r>
                        <a:rPr lang="en-US" altLang="zh-TW" sz="2000" b="1" dirty="0" smtClean="0">
                          <a:latin typeface="標楷體" pitchFamily="65" charset="-120"/>
                          <a:ea typeface="標楷體" pitchFamily="65" charset="-120"/>
                        </a:rPr>
                        <a:t>105.1.1</a:t>
                      </a:r>
                      <a:r>
                        <a:rPr lang="zh-TW" altLang="en-US" sz="2000" b="1" dirty="0" smtClean="0">
                          <a:latin typeface="標楷體" pitchFamily="65" charset="-120"/>
                          <a:ea typeface="標楷體" pitchFamily="65" charset="-120"/>
                        </a:rPr>
                        <a:t>後出售適用</a:t>
                      </a:r>
                      <a:endParaRPr lang="zh-TW" altLang="en-US" sz="2000" b="1" dirty="0">
                        <a:latin typeface="標楷體" pitchFamily="65" charset="-120"/>
                        <a:ea typeface="標楷體" pitchFamily="65" charset="-120"/>
                      </a:endParaRPr>
                    </a:p>
                  </a:txBody>
                  <a:tcPr marL="91446" marR="91446" marT="45732" marB="457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tr>
            </a:tbl>
          </a:graphicData>
        </a:graphic>
      </p:graphicFrame>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 Box 1"/>
          <p:cNvSpPr txBox="1">
            <a:spLocks noChangeArrowheads="1"/>
          </p:cNvSpPr>
          <p:nvPr/>
        </p:nvSpPr>
        <p:spPr bwMode="auto">
          <a:xfrm>
            <a:off x="468313" y="765175"/>
            <a:ext cx="8280400" cy="5776913"/>
          </a:xfrm>
          <a:prstGeom prst="rect">
            <a:avLst/>
          </a:prstGeom>
          <a:noFill/>
          <a:ln>
            <a:noFill/>
          </a:ln>
          <a:effectLst/>
          <a:extLst/>
        </p:spPr>
        <p:txBody>
          <a:bodyPr lIns="0" tIns="20160" rIns="0" bIns="0"/>
          <a:lstStyle>
            <a:lvl1pPr marL="265113" indent="-265113">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1pPr>
            <a:lvl2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2pPr>
            <a:lvl3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3pPr>
            <a:lvl4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4pPr>
            <a:lvl5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9pPr>
          </a:lstStyle>
          <a:p>
            <a:pPr algn="just" eaLnBrk="1" fontAlgn="auto" hangingPunct="1">
              <a:lnSpc>
                <a:spcPts val="3188"/>
              </a:lnSpc>
              <a:spcBef>
                <a:spcPts val="0"/>
              </a:spcBef>
              <a:spcAft>
                <a:spcPts val="0"/>
              </a:spcAft>
              <a:buClr>
                <a:srgbClr val="FF0000"/>
              </a:buClr>
              <a:buFont typeface="Wingdings" charset="2"/>
              <a:buChar char=""/>
              <a:defRPr/>
            </a:pPr>
            <a:r>
              <a:rPr kumimoji="0" lang="zh-TW" altLang="zh-TW" sz="2800" b="1" dirty="0" smtClean="0">
                <a:solidFill>
                  <a:srgbClr val="FF0000"/>
                </a:solidFill>
                <a:latin typeface="標楷體" pitchFamily="65" charset="-120"/>
              </a:rPr>
              <a:t>居住者</a:t>
            </a:r>
          </a:p>
          <a:p>
            <a:pPr algn="just" eaLnBrk="1" fontAlgn="auto" hangingPunct="1">
              <a:lnSpc>
                <a:spcPts val="3188"/>
              </a:lnSpc>
              <a:spcBef>
                <a:spcPts val="0"/>
              </a:spcBef>
              <a:spcAft>
                <a:spcPts val="0"/>
              </a:spcAft>
              <a:buFont typeface="Wingdings" pitchFamily="2" charset="2"/>
              <a:buChar char="Ø"/>
              <a:defRPr/>
            </a:pPr>
            <a:r>
              <a:rPr kumimoji="0" lang="zh-TW" altLang="zh-TW" sz="2800" b="1" dirty="0" smtClean="0">
                <a:solidFill>
                  <a:srgbClr val="000000"/>
                </a:solidFill>
                <a:latin typeface="標楷體" pitchFamily="65" charset="-120"/>
              </a:rPr>
              <a:t>按持有期間</a:t>
            </a:r>
          </a:p>
          <a:p>
            <a:pPr marL="266700" algn="just" eaLnBrk="1" fontAlgn="auto" hangingPunct="1">
              <a:lnSpc>
                <a:spcPts val="3188"/>
              </a:lnSpc>
              <a:spcBef>
                <a:spcPts val="0"/>
              </a:spcBef>
              <a:spcAft>
                <a:spcPts val="0"/>
              </a:spcAft>
              <a:defRPr/>
            </a:pPr>
            <a:r>
              <a:rPr kumimoji="0" lang="en-US" altLang="zh-TW" sz="2800" b="1" dirty="0" smtClean="0">
                <a:solidFill>
                  <a:srgbClr val="000000"/>
                </a:solidFill>
                <a:latin typeface="標楷體" pitchFamily="65" charset="-120"/>
              </a:rPr>
              <a:t>1</a:t>
            </a:r>
            <a:r>
              <a:rPr kumimoji="0" lang="zh-TW" altLang="zh-TW" sz="2800" b="1" dirty="0" smtClean="0">
                <a:solidFill>
                  <a:srgbClr val="000000"/>
                </a:solidFill>
                <a:latin typeface="標楷體" pitchFamily="65" charset="-120"/>
              </a:rPr>
              <a:t>年以內：</a:t>
            </a:r>
            <a:r>
              <a:rPr kumimoji="0" lang="en-US" altLang="zh-TW" sz="2800" b="1" dirty="0" smtClean="0">
                <a:solidFill>
                  <a:srgbClr val="FF0000"/>
                </a:solidFill>
                <a:latin typeface="標楷體" pitchFamily="65" charset="-120"/>
              </a:rPr>
              <a:t>45%</a:t>
            </a:r>
            <a:r>
              <a:rPr kumimoji="0" lang="zh-TW" altLang="zh-TW" sz="2800" b="1" dirty="0" smtClean="0">
                <a:solidFill>
                  <a:srgbClr val="000000"/>
                </a:solidFill>
                <a:latin typeface="標楷體" pitchFamily="65" charset="-120"/>
              </a:rPr>
              <a:t>、</a:t>
            </a:r>
            <a:r>
              <a:rPr kumimoji="0" lang="en-US" altLang="zh-TW" sz="2800" b="1" dirty="0" smtClean="0">
                <a:solidFill>
                  <a:srgbClr val="000000"/>
                </a:solidFill>
                <a:latin typeface="標楷體" pitchFamily="65" charset="-120"/>
              </a:rPr>
              <a:t>2</a:t>
            </a:r>
            <a:r>
              <a:rPr kumimoji="0" lang="zh-TW" altLang="zh-TW" sz="2800" b="1" dirty="0" smtClean="0">
                <a:solidFill>
                  <a:srgbClr val="000000"/>
                </a:solidFill>
                <a:latin typeface="標楷體" pitchFamily="65" charset="-120"/>
              </a:rPr>
              <a:t>年以內超過</a:t>
            </a:r>
            <a:r>
              <a:rPr kumimoji="0" lang="en-US" altLang="zh-TW" sz="2800" b="1" dirty="0" smtClean="0">
                <a:solidFill>
                  <a:srgbClr val="000000"/>
                </a:solidFill>
                <a:latin typeface="標楷體" pitchFamily="65" charset="-120"/>
              </a:rPr>
              <a:t>1</a:t>
            </a:r>
            <a:r>
              <a:rPr kumimoji="0" lang="zh-TW" altLang="zh-TW" sz="2800" b="1" dirty="0" smtClean="0">
                <a:solidFill>
                  <a:srgbClr val="000000"/>
                </a:solidFill>
                <a:latin typeface="標楷體" pitchFamily="65" charset="-120"/>
              </a:rPr>
              <a:t>年：</a:t>
            </a:r>
            <a:r>
              <a:rPr kumimoji="0" lang="en-US" altLang="zh-TW" sz="2800" b="1" dirty="0" smtClean="0">
                <a:solidFill>
                  <a:srgbClr val="FF0000"/>
                </a:solidFill>
                <a:latin typeface="標楷體" pitchFamily="65" charset="-120"/>
              </a:rPr>
              <a:t>35%</a:t>
            </a:r>
          </a:p>
          <a:p>
            <a:pPr marL="266700" algn="just" eaLnBrk="1" fontAlgn="auto" hangingPunct="1">
              <a:lnSpc>
                <a:spcPts val="3188"/>
              </a:lnSpc>
              <a:spcBef>
                <a:spcPts val="0"/>
              </a:spcBef>
              <a:spcAft>
                <a:spcPts val="0"/>
              </a:spcAft>
              <a:defRPr/>
            </a:pPr>
            <a:r>
              <a:rPr kumimoji="0" lang="en-US" altLang="zh-TW" sz="2800" b="1" dirty="0" smtClean="0">
                <a:solidFill>
                  <a:srgbClr val="000000"/>
                </a:solidFill>
                <a:latin typeface="標楷體" pitchFamily="65" charset="-120"/>
              </a:rPr>
              <a:t>10</a:t>
            </a:r>
            <a:r>
              <a:rPr kumimoji="0" lang="zh-TW" altLang="zh-TW" sz="2800" b="1" dirty="0" smtClean="0">
                <a:solidFill>
                  <a:srgbClr val="000000"/>
                </a:solidFill>
                <a:latin typeface="標楷體" pitchFamily="65" charset="-120"/>
              </a:rPr>
              <a:t>年以內超過</a:t>
            </a:r>
            <a:r>
              <a:rPr kumimoji="0" lang="en-US" altLang="zh-TW" sz="2800" b="1" dirty="0" smtClean="0">
                <a:solidFill>
                  <a:srgbClr val="000000"/>
                </a:solidFill>
                <a:latin typeface="標楷體" pitchFamily="65" charset="-120"/>
              </a:rPr>
              <a:t>2</a:t>
            </a:r>
            <a:r>
              <a:rPr kumimoji="0" lang="zh-TW" altLang="zh-TW" sz="2800" b="1" dirty="0" smtClean="0">
                <a:solidFill>
                  <a:srgbClr val="000000"/>
                </a:solidFill>
                <a:latin typeface="標楷體" pitchFamily="65" charset="-120"/>
              </a:rPr>
              <a:t>年：</a:t>
            </a:r>
            <a:r>
              <a:rPr kumimoji="0" lang="en-US" altLang="zh-TW" sz="2800" b="1" dirty="0" smtClean="0">
                <a:solidFill>
                  <a:srgbClr val="FF0000"/>
                </a:solidFill>
                <a:latin typeface="標楷體" pitchFamily="65" charset="-120"/>
              </a:rPr>
              <a:t>20%</a:t>
            </a:r>
            <a:r>
              <a:rPr kumimoji="0" lang="zh-TW" altLang="zh-TW" sz="2800" b="1" dirty="0" smtClean="0">
                <a:solidFill>
                  <a:srgbClr val="000000"/>
                </a:solidFill>
                <a:latin typeface="標楷體" pitchFamily="65" charset="-120"/>
              </a:rPr>
              <a:t>、超過</a:t>
            </a:r>
            <a:r>
              <a:rPr kumimoji="0" lang="en-US" altLang="zh-TW" sz="2800" b="1" dirty="0" smtClean="0">
                <a:solidFill>
                  <a:srgbClr val="000000"/>
                </a:solidFill>
                <a:latin typeface="標楷體" pitchFamily="65" charset="-120"/>
              </a:rPr>
              <a:t>10</a:t>
            </a:r>
            <a:r>
              <a:rPr kumimoji="0" lang="zh-TW" altLang="zh-TW" sz="2800" b="1" dirty="0" smtClean="0">
                <a:solidFill>
                  <a:srgbClr val="000000"/>
                </a:solidFill>
                <a:latin typeface="標楷體" pitchFamily="65" charset="-120"/>
              </a:rPr>
              <a:t>年：</a:t>
            </a:r>
            <a:r>
              <a:rPr kumimoji="0" lang="en-US" altLang="zh-TW" sz="2800" b="1" dirty="0" smtClean="0">
                <a:solidFill>
                  <a:srgbClr val="FF0000"/>
                </a:solidFill>
                <a:latin typeface="標楷體" pitchFamily="65" charset="-120"/>
              </a:rPr>
              <a:t>15%</a:t>
            </a:r>
          </a:p>
          <a:p>
            <a:pPr algn="just" eaLnBrk="1" fontAlgn="auto" hangingPunct="1">
              <a:lnSpc>
                <a:spcPts val="3188"/>
              </a:lnSpc>
              <a:spcBef>
                <a:spcPts val="0"/>
              </a:spcBef>
              <a:spcAft>
                <a:spcPts val="0"/>
              </a:spcAft>
              <a:buFont typeface="Wingdings" pitchFamily="2" charset="2"/>
              <a:buChar char="Ø"/>
              <a:defRPr/>
            </a:pPr>
            <a:r>
              <a:rPr kumimoji="0" lang="zh-TW" altLang="zh-TW" sz="2800" b="1" dirty="0" smtClean="0">
                <a:solidFill>
                  <a:srgbClr val="000000"/>
                </a:solidFill>
                <a:latin typeface="標楷體" pitchFamily="65" charset="-120"/>
              </a:rPr>
              <a:t>非自願交易</a:t>
            </a:r>
          </a:p>
          <a:p>
            <a:pPr marL="266700" algn="just" eaLnBrk="1" fontAlgn="auto" hangingPunct="1">
              <a:lnSpc>
                <a:spcPts val="3188"/>
              </a:lnSpc>
              <a:spcBef>
                <a:spcPts val="0"/>
              </a:spcBef>
              <a:spcAft>
                <a:spcPts val="0"/>
              </a:spcAft>
              <a:defRPr/>
            </a:pPr>
            <a:r>
              <a:rPr kumimoji="0" lang="zh-TW" altLang="zh-TW" sz="2800" b="1" dirty="0" smtClean="0">
                <a:solidFill>
                  <a:srgbClr val="000000"/>
                </a:solidFill>
                <a:latin typeface="標楷體" pitchFamily="65" charset="-120"/>
              </a:rPr>
              <a:t>符合財政部公告之調職、非自願離職或其他非自願性因素，交易持有期間在</a:t>
            </a:r>
            <a:r>
              <a:rPr kumimoji="0" lang="en-US" altLang="zh-TW" sz="2800" b="1" dirty="0" smtClean="0">
                <a:solidFill>
                  <a:srgbClr val="000000"/>
                </a:solidFill>
                <a:latin typeface="標楷體" pitchFamily="65" charset="-120"/>
              </a:rPr>
              <a:t>2</a:t>
            </a:r>
            <a:r>
              <a:rPr kumimoji="0" lang="zh-TW" altLang="zh-TW" sz="2800" b="1" dirty="0" smtClean="0">
                <a:solidFill>
                  <a:srgbClr val="000000"/>
                </a:solidFill>
                <a:latin typeface="標楷體" pitchFamily="65" charset="-120"/>
              </a:rPr>
              <a:t>年以下之房屋、土地者：</a:t>
            </a:r>
            <a:r>
              <a:rPr kumimoji="0" lang="en-US" altLang="zh-TW" sz="2800" b="1" dirty="0" smtClean="0">
                <a:solidFill>
                  <a:srgbClr val="FF0000"/>
                </a:solidFill>
                <a:latin typeface="標楷體" pitchFamily="65" charset="-120"/>
              </a:rPr>
              <a:t>20%</a:t>
            </a:r>
          </a:p>
          <a:p>
            <a:pPr algn="just" eaLnBrk="1" fontAlgn="auto" hangingPunct="1">
              <a:lnSpc>
                <a:spcPts val="3188"/>
              </a:lnSpc>
              <a:spcBef>
                <a:spcPts val="0"/>
              </a:spcBef>
              <a:spcAft>
                <a:spcPts val="0"/>
              </a:spcAft>
              <a:buFont typeface="Wingdings" pitchFamily="2" charset="2"/>
              <a:buChar char="Ø"/>
              <a:defRPr/>
            </a:pPr>
            <a:r>
              <a:rPr kumimoji="0" lang="zh-TW" altLang="zh-TW" sz="2800" b="1" dirty="0" smtClean="0">
                <a:solidFill>
                  <a:srgbClr val="000000"/>
                </a:solidFill>
                <a:latin typeface="標楷體" pitchFamily="65" charset="-120"/>
              </a:rPr>
              <a:t>合作興建</a:t>
            </a:r>
          </a:p>
          <a:p>
            <a:pPr marL="266700" algn="just" eaLnBrk="1" fontAlgn="auto" hangingPunct="1">
              <a:lnSpc>
                <a:spcPts val="3188"/>
              </a:lnSpc>
              <a:spcBef>
                <a:spcPts val="0"/>
              </a:spcBef>
              <a:spcAft>
                <a:spcPts val="0"/>
              </a:spcAft>
              <a:defRPr/>
            </a:pPr>
            <a:r>
              <a:rPr kumimoji="0" lang="zh-TW" altLang="zh-TW" sz="2800" b="1" dirty="0" smtClean="0">
                <a:solidFill>
                  <a:srgbClr val="000000"/>
                </a:solidFill>
                <a:latin typeface="標楷體" pitchFamily="65" charset="-120"/>
              </a:rPr>
              <a:t>個人以自有土地與營利事業合作興建房屋，自土地取得之日起算</a:t>
            </a:r>
            <a:r>
              <a:rPr kumimoji="0" lang="en-US" altLang="zh-TW" sz="2800" b="1" dirty="0" smtClean="0">
                <a:solidFill>
                  <a:srgbClr val="000000"/>
                </a:solidFill>
                <a:latin typeface="標楷體" pitchFamily="65" charset="-120"/>
              </a:rPr>
              <a:t>2</a:t>
            </a:r>
            <a:r>
              <a:rPr kumimoji="0" lang="zh-TW" altLang="zh-TW" sz="2800" b="1" dirty="0" smtClean="0">
                <a:solidFill>
                  <a:srgbClr val="000000"/>
                </a:solidFill>
                <a:latin typeface="標楷體" pitchFamily="65" charset="-120"/>
              </a:rPr>
              <a:t>年內完成並銷售該房屋、土地者：</a:t>
            </a:r>
            <a:r>
              <a:rPr kumimoji="0" lang="en-US" altLang="zh-TW" sz="2800" b="1" dirty="0" smtClean="0">
                <a:solidFill>
                  <a:srgbClr val="FF0000"/>
                </a:solidFill>
                <a:latin typeface="標楷體" pitchFamily="65" charset="-120"/>
              </a:rPr>
              <a:t>20%</a:t>
            </a:r>
          </a:p>
          <a:p>
            <a:pPr algn="just" eaLnBrk="1" fontAlgn="auto" hangingPunct="1">
              <a:lnSpc>
                <a:spcPts val="3188"/>
              </a:lnSpc>
              <a:spcBef>
                <a:spcPts val="0"/>
              </a:spcBef>
              <a:spcAft>
                <a:spcPts val="0"/>
              </a:spcAft>
              <a:buFont typeface="Wingdings" pitchFamily="2" charset="2"/>
              <a:buChar char="Ø"/>
              <a:defRPr/>
            </a:pPr>
            <a:r>
              <a:rPr kumimoji="0" lang="zh-TW" altLang="zh-TW" sz="2800" b="1" dirty="0" smtClean="0">
                <a:solidFill>
                  <a:srgbClr val="000000"/>
                </a:solidFill>
                <a:latin typeface="標楷體" pitchFamily="65" charset="-120"/>
              </a:rPr>
              <a:t>自用住宅：</a:t>
            </a:r>
            <a:r>
              <a:rPr kumimoji="0" lang="en-US" altLang="zh-TW" sz="2800" b="1" dirty="0" smtClean="0">
                <a:solidFill>
                  <a:srgbClr val="FF0000"/>
                </a:solidFill>
                <a:latin typeface="標楷體" pitchFamily="65" charset="-120"/>
              </a:rPr>
              <a:t>10%</a:t>
            </a:r>
            <a:r>
              <a:rPr kumimoji="0" lang="en-US" altLang="zh-TW" sz="2800" b="1" dirty="0" smtClean="0">
                <a:solidFill>
                  <a:srgbClr val="000000"/>
                </a:solidFill>
                <a:latin typeface="標楷體" pitchFamily="65" charset="-120"/>
              </a:rPr>
              <a:t>(</a:t>
            </a:r>
            <a:r>
              <a:rPr kumimoji="0" lang="zh-TW" altLang="zh-TW" sz="2800" b="1" dirty="0" smtClean="0">
                <a:solidFill>
                  <a:srgbClr val="000000"/>
                </a:solidFill>
                <a:latin typeface="標楷體" pitchFamily="65" charset="-120"/>
              </a:rPr>
              <a:t>課稅所得超過</a:t>
            </a:r>
            <a:r>
              <a:rPr kumimoji="0" lang="en-US" altLang="zh-TW" sz="2800" b="1" dirty="0" smtClean="0">
                <a:solidFill>
                  <a:srgbClr val="000000"/>
                </a:solidFill>
                <a:latin typeface="標楷體" pitchFamily="65" charset="-120"/>
              </a:rPr>
              <a:t>400</a:t>
            </a:r>
            <a:r>
              <a:rPr kumimoji="0" lang="zh-TW" altLang="zh-TW" sz="2800" b="1" dirty="0" smtClean="0">
                <a:solidFill>
                  <a:srgbClr val="000000"/>
                </a:solidFill>
                <a:latin typeface="標楷體" pitchFamily="65" charset="-120"/>
              </a:rPr>
              <a:t>萬元部分</a:t>
            </a:r>
            <a:r>
              <a:rPr kumimoji="0" lang="en-US" altLang="zh-TW" sz="2800" b="1" dirty="0" smtClean="0">
                <a:solidFill>
                  <a:srgbClr val="000000"/>
                </a:solidFill>
                <a:latin typeface="標楷體" pitchFamily="65" charset="-120"/>
              </a:rPr>
              <a:t>)</a:t>
            </a:r>
          </a:p>
          <a:p>
            <a:pPr algn="just" eaLnBrk="1" fontAlgn="auto" hangingPunct="1">
              <a:lnSpc>
                <a:spcPts val="3188"/>
              </a:lnSpc>
              <a:spcBef>
                <a:spcPts val="0"/>
              </a:spcBef>
              <a:spcAft>
                <a:spcPts val="0"/>
              </a:spcAft>
              <a:buClr>
                <a:srgbClr val="FF0000"/>
              </a:buClr>
              <a:buFont typeface="Wingdings" charset="2"/>
              <a:buChar char=""/>
              <a:defRPr/>
            </a:pPr>
            <a:r>
              <a:rPr kumimoji="0" lang="zh-TW" altLang="zh-TW" sz="2800" b="1" dirty="0" smtClean="0">
                <a:solidFill>
                  <a:srgbClr val="FF0000"/>
                </a:solidFill>
                <a:latin typeface="標楷體" pitchFamily="65" charset="-120"/>
              </a:rPr>
              <a:t>非居住者</a:t>
            </a:r>
          </a:p>
          <a:p>
            <a:pPr marL="266700" algn="just" eaLnBrk="1" fontAlgn="auto" hangingPunct="1">
              <a:lnSpc>
                <a:spcPts val="3188"/>
              </a:lnSpc>
              <a:spcBef>
                <a:spcPts val="0"/>
              </a:spcBef>
              <a:spcAft>
                <a:spcPts val="0"/>
              </a:spcAft>
              <a:defRPr/>
            </a:pPr>
            <a:r>
              <a:rPr kumimoji="0" lang="zh-TW" altLang="zh-TW" sz="2800" b="1" dirty="0" smtClean="0">
                <a:solidFill>
                  <a:srgbClr val="000000"/>
                </a:solidFill>
                <a:latin typeface="標楷體" pitchFamily="65" charset="-120"/>
              </a:rPr>
              <a:t>持有</a:t>
            </a:r>
            <a:r>
              <a:rPr kumimoji="0" lang="en-US" altLang="zh-TW" sz="2800" b="1" dirty="0" smtClean="0">
                <a:solidFill>
                  <a:srgbClr val="000000"/>
                </a:solidFill>
                <a:latin typeface="標楷體" pitchFamily="65" charset="-120"/>
              </a:rPr>
              <a:t>1</a:t>
            </a:r>
            <a:r>
              <a:rPr kumimoji="0" lang="zh-TW" altLang="zh-TW" sz="2800" b="1" dirty="0" smtClean="0">
                <a:solidFill>
                  <a:srgbClr val="000000"/>
                </a:solidFill>
                <a:latin typeface="標楷體" pitchFamily="65" charset="-120"/>
              </a:rPr>
              <a:t>年以內：</a:t>
            </a:r>
            <a:r>
              <a:rPr kumimoji="0" lang="en-US" altLang="zh-TW" sz="2800" b="1" dirty="0" smtClean="0">
                <a:solidFill>
                  <a:srgbClr val="FF0000"/>
                </a:solidFill>
                <a:latin typeface="標楷體" pitchFamily="65" charset="-120"/>
              </a:rPr>
              <a:t>45%</a:t>
            </a:r>
            <a:r>
              <a:rPr kumimoji="0" lang="zh-TW" altLang="zh-TW" sz="2800" b="1" dirty="0" smtClean="0">
                <a:solidFill>
                  <a:srgbClr val="FF0000"/>
                </a:solidFill>
                <a:latin typeface="標楷體" pitchFamily="65" charset="-120"/>
              </a:rPr>
              <a:t>、</a:t>
            </a:r>
            <a:r>
              <a:rPr kumimoji="0" lang="zh-TW" altLang="zh-TW" sz="2800" b="1" dirty="0" smtClean="0">
                <a:solidFill>
                  <a:srgbClr val="000000"/>
                </a:solidFill>
                <a:latin typeface="標楷體" pitchFamily="65" charset="-120"/>
              </a:rPr>
              <a:t>持有超過</a:t>
            </a:r>
            <a:r>
              <a:rPr kumimoji="0" lang="en-US" altLang="zh-TW" sz="2800" b="1" dirty="0" smtClean="0">
                <a:solidFill>
                  <a:srgbClr val="000000"/>
                </a:solidFill>
                <a:latin typeface="標楷體" pitchFamily="65" charset="-120"/>
              </a:rPr>
              <a:t>1</a:t>
            </a:r>
            <a:r>
              <a:rPr kumimoji="0" lang="zh-TW" altLang="zh-TW" sz="2800" b="1" dirty="0" smtClean="0">
                <a:solidFill>
                  <a:srgbClr val="000000"/>
                </a:solidFill>
                <a:latin typeface="標楷體" pitchFamily="65" charset="-120"/>
              </a:rPr>
              <a:t>年：</a:t>
            </a:r>
            <a:r>
              <a:rPr kumimoji="0" lang="en-US" altLang="zh-TW" sz="2800" b="1" dirty="0" smtClean="0">
                <a:solidFill>
                  <a:srgbClr val="FF0000"/>
                </a:solidFill>
                <a:latin typeface="標楷體" pitchFamily="65" charset="-120"/>
              </a:rPr>
              <a:t>35%</a:t>
            </a:r>
          </a:p>
          <a:p>
            <a:pPr eaLnBrk="1" fontAlgn="auto" hangingPunct="1">
              <a:lnSpc>
                <a:spcPts val="2788"/>
              </a:lnSpc>
              <a:spcBef>
                <a:spcPts val="800"/>
              </a:spcBef>
              <a:spcAft>
                <a:spcPts val="0"/>
              </a:spcAft>
              <a:buClr>
                <a:srgbClr val="000000"/>
              </a:buClr>
              <a:buSzPct val="100000"/>
              <a:buFont typeface="Wingdings 3" panose="05040102010807070707" pitchFamily="18" charset="2"/>
              <a:buNone/>
              <a:defRPr/>
            </a:pPr>
            <a:endParaRPr kumimoji="0" lang="en-US" sz="2400" dirty="0" smtClean="0">
              <a:solidFill>
                <a:srgbClr val="000000"/>
              </a:solidFill>
              <a:latin typeface="標楷體" panose="03000509000000000000" pitchFamily="65" charset="-120"/>
            </a:endParaRPr>
          </a:p>
          <a:p>
            <a:pPr marL="266700" eaLnBrk="1" fontAlgn="auto" hangingPunct="1">
              <a:lnSpc>
                <a:spcPts val="2188"/>
              </a:lnSpc>
              <a:spcBef>
                <a:spcPts val="0"/>
              </a:spcBef>
              <a:spcAft>
                <a:spcPts val="0"/>
              </a:spcAft>
              <a:buSzPct val="100000"/>
              <a:defRPr/>
            </a:pPr>
            <a:endParaRPr kumimoji="0" lang="en-US" sz="2400" dirty="0" smtClean="0">
              <a:solidFill>
                <a:srgbClr val="FF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3" panose="05040102010807070707" pitchFamily="18" charset="2"/>
              <a:buNone/>
              <a:defRPr/>
            </a:pPr>
            <a:endParaRPr kumimoji="0" lang="zh-TW" sz="2800" b="1"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3" panose="05040102010807070707" pitchFamily="18" charset="2"/>
              <a:buNone/>
              <a:defRPr/>
            </a:pPr>
            <a:endParaRPr kumimoji="0" lang="zh-TW" sz="2800" b="1" dirty="0" smtClean="0">
              <a:solidFill>
                <a:srgbClr val="000000"/>
              </a:solidFill>
              <a:latin typeface="標楷體" panose="03000509000000000000" pitchFamily="65" charset="-120"/>
            </a:endParaRPr>
          </a:p>
        </p:txBody>
      </p:sp>
      <p:sp>
        <p:nvSpPr>
          <p:cNvPr id="190467" name="Text Box 2"/>
          <p:cNvSpPr txBox="1">
            <a:spLocks noChangeArrowheads="1"/>
          </p:cNvSpPr>
          <p:nvPr/>
        </p:nvSpPr>
        <p:spPr bwMode="auto">
          <a:xfrm>
            <a:off x="8388350" y="6497638"/>
            <a:ext cx="576263" cy="360362"/>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3105379C-596B-460A-832E-640EADDA3258}" type="slidenum">
              <a:rPr kumimoji="0" lang="en-US" altLang="zh-TW" sz="1400" b="1" i="1">
                <a:solidFill>
                  <a:srgbClr val="000000"/>
                </a:solidFill>
                <a:latin typeface="Tahoma"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29</a:t>
            </a:fld>
            <a:endParaRPr kumimoji="0" lang="en-US" altLang="zh-TW" sz="1400" b="1" i="1">
              <a:solidFill>
                <a:srgbClr val="000000"/>
              </a:solidFill>
              <a:latin typeface="Tahoma" pitchFamily="34" charset="0"/>
            </a:endParaRPr>
          </a:p>
        </p:txBody>
      </p:sp>
      <p:sp>
        <p:nvSpPr>
          <p:cNvPr id="190468" name="Text Box 3"/>
          <p:cNvSpPr txBox="1">
            <a:spLocks noChangeArrowheads="1"/>
          </p:cNvSpPr>
          <p:nvPr/>
        </p:nvSpPr>
        <p:spPr bwMode="auto">
          <a:xfrm>
            <a:off x="395288" y="260350"/>
            <a:ext cx="8229600" cy="576263"/>
          </a:xfrm>
          <a:prstGeom prst="rect">
            <a:avLst/>
          </a:prstGeom>
          <a:noFill/>
          <a:ln w="9525">
            <a:noFill/>
            <a:round/>
            <a:headEnd/>
            <a:tailEnd/>
          </a:ln>
        </p:spPr>
        <p:txBody>
          <a:bodyPr lIns="0" tIns="0" rIns="0" bIns="0" anchor="ctr"/>
          <a:lstStyle/>
          <a:p>
            <a:pPr marL="569913" indent="-569913" algn="ctr" eaLnBrk="1" hangingPunct="1">
              <a:lnSpc>
                <a:spcPct val="90000"/>
              </a:lnSpc>
              <a:buClr>
                <a:srgbClr val="000000"/>
              </a:buClr>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pPr>
            <a:r>
              <a:rPr kumimoji="0" lang="zh-TW" sz="3600" b="1">
                <a:solidFill>
                  <a:srgbClr val="000000"/>
                </a:solidFill>
                <a:latin typeface="標楷體" pitchFamily="65" charset="-120"/>
                <a:ea typeface="標楷體" pitchFamily="65" charset="-120"/>
              </a:rPr>
              <a:t>稅率 </a:t>
            </a:r>
            <a:r>
              <a:rPr kumimoji="0" lang="en-US" altLang="zh-TW" sz="3600" b="1">
                <a:solidFill>
                  <a:srgbClr val="000000"/>
                </a:solidFill>
                <a:latin typeface="標楷體" pitchFamily="65" charset="-120"/>
                <a:ea typeface="標楷體" pitchFamily="65" charset="-120"/>
              </a:rPr>
              <a:t>(</a:t>
            </a:r>
            <a:r>
              <a:rPr kumimoji="0" lang="zh-TW" altLang="en-US" sz="3600" b="1">
                <a:solidFill>
                  <a:srgbClr val="000000"/>
                </a:solidFill>
                <a:latin typeface="標楷體" pitchFamily="65" charset="-120"/>
                <a:ea typeface="標楷體" pitchFamily="65" charset="-120"/>
              </a:rPr>
              <a:t>所</a:t>
            </a:r>
            <a:r>
              <a:rPr kumimoji="0" lang="en-US" altLang="zh-TW" sz="3600" b="1">
                <a:solidFill>
                  <a:srgbClr val="000000"/>
                </a:solidFill>
                <a:latin typeface="標楷體" pitchFamily="65" charset="-120"/>
                <a:ea typeface="標楷體" pitchFamily="65" charset="-120"/>
              </a:rPr>
              <a:t>§14-4</a:t>
            </a:r>
            <a:r>
              <a:rPr kumimoji="0" lang="zh-TW" sz="3600" b="1">
                <a:solidFill>
                  <a:srgbClr val="000000"/>
                </a:solidFill>
                <a:latin typeface="標楷體" pitchFamily="65" charset="-120"/>
                <a:ea typeface="標楷體" pitchFamily="65" charset="-120"/>
              </a:rPr>
              <a:t>第</a:t>
            </a:r>
            <a:r>
              <a:rPr kumimoji="0" lang="en-US" altLang="zh-TW" sz="3600" b="1">
                <a:solidFill>
                  <a:srgbClr val="000000"/>
                </a:solidFill>
                <a:latin typeface="標楷體" pitchFamily="65" charset="-120"/>
                <a:ea typeface="標楷體" pitchFamily="65" charset="-120"/>
              </a:rPr>
              <a:t>3</a:t>
            </a:r>
            <a:r>
              <a:rPr kumimoji="0" lang="zh-TW" sz="3600" b="1">
                <a:solidFill>
                  <a:srgbClr val="000000"/>
                </a:solidFill>
                <a:latin typeface="標楷體" pitchFamily="65" charset="-120"/>
                <a:ea typeface="標楷體" pitchFamily="65" charset="-120"/>
              </a:rPr>
              <a:t>項</a:t>
            </a:r>
            <a:r>
              <a:rPr kumimoji="0" lang="en-US" altLang="zh-TW" sz="3600" b="1">
                <a:solidFill>
                  <a:srgbClr val="000000"/>
                </a:solidFill>
                <a:latin typeface="標楷體" pitchFamily="65" charset="-120"/>
                <a:ea typeface="標楷體" pitchFamily="65" charset="-120"/>
              </a:rPr>
              <a:t>)</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 Box 1"/>
          <p:cNvSpPr txBox="1">
            <a:spLocks noChangeArrowheads="1"/>
          </p:cNvSpPr>
          <p:nvPr/>
        </p:nvSpPr>
        <p:spPr bwMode="auto">
          <a:xfrm>
            <a:off x="539750" y="1006475"/>
            <a:ext cx="8085138" cy="5392738"/>
          </a:xfrm>
          <a:prstGeom prst="rect">
            <a:avLst/>
          </a:prstGeom>
          <a:noFill/>
          <a:ln>
            <a:noFill/>
          </a:ln>
          <a:effectLst/>
          <a:extLst/>
        </p:spPr>
        <p:txBody>
          <a:bodyPr lIns="0" tIns="20160" rIns="0" bIns="0"/>
          <a:lstStyle>
            <a:lvl1pPr marL="265113" indent="-265113">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1pPr>
            <a:lvl2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2pPr>
            <a:lvl3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3pPr>
            <a:lvl4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4pPr>
            <a:lvl5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9pPr>
          </a:lstStyle>
          <a:p>
            <a:pPr marL="0" indent="0" algn="just" eaLnBrk="1" hangingPunct="1">
              <a:lnSpc>
                <a:spcPct val="95000"/>
              </a:lnSpc>
              <a:spcBef>
                <a:spcPts val="800"/>
              </a:spcBef>
              <a:buClr>
                <a:srgbClr val="000000"/>
              </a:buClr>
              <a:buSzPct val="100000"/>
              <a:defRPr/>
            </a:pPr>
            <a:r>
              <a:rPr lang="zh-TW" altLang="en-US" sz="2800" dirty="0" smtClean="0">
                <a:solidFill>
                  <a:srgbClr val="000000"/>
                </a:solidFill>
                <a:latin typeface="標楷體" panose="03000509000000000000" pitchFamily="65" charset="-120"/>
              </a:rPr>
              <a:t>「</a:t>
            </a:r>
            <a:r>
              <a:rPr lang="zh-TW" altLang="en-US" sz="2800" dirty="0">
                <a:solidFill>
                  <a:srgbClr val="000000"/>
                </a:solidFill>
                <a:latin typeface="標楷體" panose="03000509000000000000" pitchFamily="65" charset="-120"/>
              </a:rPr>
              <a:t>中華民國境內居住之個人」認定</a:t>
            </a:r>
            <a:r>
              <a:rPr lang="zh-TW" altLang="en-US" sz="2800" dirty="0" smtClean="0">
                <a:solidFill>
                  <a:srgbClr val="000000"/>
                </a:solidFill>
                <a:latin typeface="標楷體" panose="03000509000000000000" pitchFamily="65" charset="-120"/>
              </a:rPr>
              <a:t>原則：</a:t>
            </a:r>
            <a:endParaRPr lang="en-US" altLang="zh-TW" sz="2800" dirty="0" smtClean="0">
              <a:solidFill>
                <a:srgbClr val="000000"/>
              </a:solidFill>
              <a:latin typeface="標楷體" panose="03000509000000000000" pitchFamily="65" charset="-120"/>
            </a:endParaRPr>
          </a:p>
          <a:p>
            <a:pPr marL="0" indent="0" algn="just" eaLnBrk="1" hangingPunct="1">
              <a:lnSpc>
                <a:spcPct val="95000"/>
              </a:lnSpc>
              <a:spcBef>
                <a:spcPts val="800"/>
              </a:spcBef>
              <a:buClr>
                <a:srgbClr val="000000"/>
              </a:buClr>
              <a:buSzPct val="100000"/>
              <a:defRPr/>
            </a:pPr>
            <a:r>
              <a:rPr lang="zh-TW" altLang="en-US" sz="2800" dirty="0" smtClean="0">
                <a:solidFill>
                  <a:srgbClr val="000000"/>
                </a:solidFill>
                <a:latin typeface="標楷體" panose="03000509000000000000" pitchFamily="65" charset="-120"/>
              </a:rPr>
              <a:t>是</a:t>
            </a:r>
            <a:r>
              <a:rPr lang="zh-TW" altLang="en-US" sz="2800" dirty="0">
                <a:solidFill>
                  <a:srgbClr val="000000"/>
                </a:solidFill>
                <a:latin typeface="標楷體" panose="03000509000000000000" pitchFamily="65" charset="-120"/>
              </a:rPr>
              <a:t>指在中華民國境內有住所，並經常居住在境內；或在中華民境內無住所，一課稅年度在境內居留合計</a:t>
            </a:r>
            <a:r>
              <a:rPr lang="zh-TW" altLang="en-US" sz="2800" b="1" dirty="0">
                <a:solidFill>
                  <a:srgbClr val="C00000"/>
                </a:solidFill>
                <a:latin typeface="標楷體" panose="03000509000000000000" pitchFamily="65" charset="-120"/>
              </a:rPr>
              <a:t>滿</a:t>
            </a:r>
            <a:r>
              <a:rPr lang="en-US" altLang="zh-TW" sz="2800" b="1" dirty="0">
                <a:solidFill>
                  <a:srgbClr val="C00000"/>
                </a:solidFill>
                <a:latin typeface="標楷體" panose="03000509000000000000" pitchFamily="65" charset="-120"/>
              </a:rPr>
              <a:t>183</a:t>
            </a:r>
            <a:r>
              <a:rPr lang="zh-TW" altLang="en-US" sz="2800" b="1" dirty="0">
                <a:solidFill>
                  <a:srgbClr val="C00000"/>
                </a:solidFill>
                <a:latin typeface="標楷體" panose="03000509000000000000" pitchFamily="65" charset="-120"/>
              </a:rPr>
              <a:t>天</a:t>
            </a:r>
            <a:r>
              <a:rPr lang="zh-TW" altLang="en-US" sz="2800" dirty="0" smtClean="0">
                <a:solidFill>
                  <a:srgbClr val="000000"/>
                </a:solidFill>
                <a:latin typeface="標楷體" panose="03000509000000000000" pitchFamily="65" charset="-120"/>
              </a:rPr>
              <a:t>；若</a:t>
            </a:r>
            <a:r>
              <a:rPr lang="zh-TW" altLang="en-US" sz="2800" dirty="0">
                <a:solidFill>
                  <a:srgbClr val="000000"/>
                </a:solidFill>
                <a:latin typeface="標楷體" panose="03000509000000000000" pitchFamily="65" charset="-120"/>
              </a:rPr>
              <a:t>個人於一課稅年度內在中華民國設有戶籍，且在中華民國境內</a:t>
            </a:r>
            <a:r>
              <a:rPr lang="zh-TW" altLang="en-US" sz="2800" dirty="0">
                <a:solidFill>
                  <a:srgbClr val="C00000"/>
                </a:solidFill>
                <a:latin typeface="標楷體" panose="03000509000000000000" pitchFamily="65" charset="-120"/>
              </a:rPr>
              <a:t>「</a:t>
            </a:r>
            <a:r>
              <a:rPr lang="zh-TW" altLang="en-US" sz="2800" b="1" dirty="0">
                <a:solidFill>
                  <a:srgbClr val="C00000"/>
                </a:solidFill>
                <a:latin typeface="標楷體" panose="03000509000000000000" pitchFamily="65" charset="-120"/>
              </a:rPr>
              <a:t>居住合計滿</a:t>
            </a:r>
            <a:r>
              <a:rPr lang="en-US" altLang="zh-TW" sz="2800" b="1" dirty="0">
                <a:solidFill>
                  <a:srgbClr val="C00000"/>
                </a:solidFill>
                <a:latin typeface="標楷體" panose="03000509000000000000" pitchFamily="65" charset="-120"/>
              </a:rPr>
              <a:t>31</a:t>
            </a:r>
            <a:r>
              <a:rPr lang="zh-TW" altLang="en-US" sz="2800" b="1" dirty="0">
                <a:solidFill>
                  <a:srgbClr val="C00000"/>
                </a:solidFill>
                <a:latin typeface="標楷體" panose="03000509000000000000" pitchFamily="65" charset="-120"/>
              </a:rPr>
              <a:t>天</a:t>
            </a:r>
            <a:r>
              <a:rPr lang="zh-TW" altLang="en-US" sz="2800" dirty="0">
                <a:solidFill>
                  <a:srgbClr val="C00000"/>
                </a:solidFill>
                <a:latin typeface="標楷體" panose="03000509000000000000" pitchFamily="65" charset="-120"/>
              </a:rPr>
              <a:t>」</a:t>
            </a:r>
            <a:r>
              <a:rPr lang="zh-TW" altLang="en-US" sz="2800" dirty="0">
                <a:solidFill>
                  <a:srgbClr val="000000"/>
                </a:solidFill>
                <a:latin typeface="標楷體" panose="03000509000000000000" pitchFamily="65" charset="-120"/>
              </a:rPr>
              <a:t>，或「</a:t>
            </a:r>
            <a:r>
              <a:rPr lang="zh-TW" altLang="en-US" sz="2800" b="1" dirty="0">
                <a:solidFill>
                  <a:srgbClr val="C00000"/>
                </a:solidFill>
                <a:latin typeface="標楷體" panose="03000509000000000000" pitchFamily="65" charset="-120"/>
              </a:rPr>
              <a:t>居住合計在</a:t>
            </a:r>
            <a:r>
              <a:rPr lang="en-US" altLang="zh-TW" sz="2800" b="1" dirty="0">
                <a:solidFill>
                  <a:srgbClr val="C00000"/>
                </a:solidFill>
                <a:latin typeface="標楷體" panose="03000509000000000000" pitchFamily="65" charset="-120"/>
              </a:rPr>
              <a:t>1</a:t>
            </a:r>
            <a:r>
              <a:rPr lang="zh-TW" altLang="en-US" sz="2800" b="1" dirty="0">
                <a:solidFill>
                  <a:srgbClr val="C00000"/>
                </a:solidFill>
                <a:latin typeface="標楷體" panose="03000509000000000000" pitchFamily="65" charset="-120"/>
              </a:rPr>
              <a:t>天以上未滿</a:t>
            </a:r>
            <a:r>
              <a:rPr lang="en-US" altLang="zh-TW" sz="2800" b="1" dirty="0">
                <a:solidFill>
                  <a:srgbClr val="C00000"/>
                </a:solidFill>
                <a:latin typeface="標楷體" panose="03000509000000000000" pitchFamily="65" charset="-120"/>
              </a:rPr>
              <a:t>31</a:t>
            </a:r>
            <a:r>
              <a:rPr lang="zh-TW" altLang="en-US" sz="2800" b="1" dirty="0">
                <a:solidFill>
                  <a:srgbClr val="C00000"/>
                </a:solidFill>
                <a:latin typeface="標楷體" panose="03000509000000000000" pitchFamily="65" charset="-120"/>
              </a:rPr>
              <a:t>天，其生活及經濟重心在中華民境內</a:t>
            </a:r>
            <a:r>
              <a:rPr lang="zh-TW" altLang="en-US" sz="2800" dirty="0">
                <a:solidFill>
                  <a:srgbClr val="000000"/>
                </a:solidFill>
                <a:latin typeface="標楷體" panose="03000509000000000000" pitchFamily="65" charset="-120"/>
              </a:rPr>
              <a:t>」者，亦可認定為中華民國境內居住之個人，按居住者課徵綜合所得稅</a:t>
            </a:r>
            <a:r>
              <a:rPr lang="zh-TW" altLang="en-US" sz="2800" dirty="0" smtClean="0">
                <a:solidFill>
                  <a:srgbClr val="000000"/>
                </a:solidFill>
                <a:latin typeface="標楷體" panose="03000509000000000000" pitchFamily="65" charset="-120"/>
              </a:rPr>
              <a:t>。</a:t>
            </a:r>
            <a:endParaRPr lang="en-US" altLang="zh-TW" sz="2800" dirty="0" smtClean="0">
              <a:solidFill>
                <a:srgbClr val="000000"/>
              </a:solidFill>
              <a:latin typeface="標楷體" panose="03000509000000000000" pitchFamily="65" charset="-120"/>
            </a:endParaRPr>
          </a:p>
          <a:p>
            <a:pPr marL="0" indent="0" algn="just" eaLnBrk="1" hangingPunct="1">
              <a:lnSpc>
                <a:spcPct val="95000"/>
              </a:lnSpc>
              <a:spcBef>
                <a:spcPts val="800"/>
              </a:spcBef>
              <a:buClr>
                <a:srgbClr val="000000"/>
              </a:buClr>
              <a:buSzPct val="100000"/>
              <a:defRPr/>
            </a:pPr>
            <a:r>
              <a:rPr lang="zh-TW" altLang="en-US" sz="2800" dirty="0" smtClean="0">
                <a:solidFill>
                  <a:srgbClr val="000000"/>
                </a:solidFill>
                <a:latin typeface="標楷體" panose="03000509000000000000" pitchFamily="65" charset="-120"/>
              </a:rPr>
              <a:t>註</a:t>
            </a:r>
            <a:r>
              <a:rPr lang="en-US" altLang="zh-TW" sz="2800" dirty="0" smtClean="0">
                <a:solidFill>
                  <a:srgbClr val="000000"/>
                </a:solidFill>
                <a:latin typeface="標楷體" panose="03000509000000000000" pitchFamily="65" charset="-120"/>
              </a:rPr>
              <a:t>:</a:t>
            </a:r>
            <a:r>
              <a:rPr lang="zh-TW" altLang="en-US" sz="2800" dirty="0" smtClean="0">
                <a:solidFill>
                  <a:srgbClr val="000000"/>
                </a:solidFill>
                <a:latin typeface="標楷體" panose="03000509000000000000" pitchFamily="65" charset="-120"/>
              </a:rPr>
              <a:t>生活</a:t>
            </a:r>
            <a:r>
              <a:rPr lang="zh-TW" altLang="en-US" sz="2800" dirty="0">
                <a:solidFill>
                  <a:srgbClr val="000000"/>
                </a:solidFill>
                <a:latin typeface="標楷體" panose="03000509000000000000" pitchFamily="65" charset="-120"/>
              </a:rPr>
              <a:t>及經濟重心在中華民境內，應衡酌個人之家庭與社會關係、政治文化及其他活動參與情形、職業、營業所在地、管理財產所在地等</a:t>
            </a:r>
            <a:r>
              <a:rPr lang="zh-TW" altLang="en-US" sz="2800" dirty="0" smtClean="0">
                <a:solidFill>
                  <a:srgbClr val="000000"/>
                </a:solidFill>
                <a:latin typeface="標楷體" panose="03000509000000000000" pitchFamily="65" charset="-120"/>
              </a:rPr>
              <a:t>因素。</a:t>
            </a:r>
            <a:endParaRPr lang="en-US" sz="2800" dirty="0" smtClean="0">
              <a:solidFill>
                <a:srgbClr val="000000"/>
              </a:solidFill>
              <a:latin typeface="標楷體" panose="03000509000000000000" pitchFamily="65" charset="-120"/>
            </a:endParaRPr>
          </a:p>
          <a:p>
            <a:pPr marL="266700" eaLnBrk="1" hangingPunct="1">
              <a:lnSpc>
                <a:spcPts val="2188"/>
              </a:lnSpc>
              <a:buSzPct val="100000"/>
              <a:defRPr/>
            </a:pPr>
            <a:endParaRPr lang="en-US" sz="2400" dirty="0" smtClean="0">
              <a:solidFill>
                <a:srgbClr val="FF0000"/>
              </a:solidFill>
              <a:latin typeface="標楷體" panose="03000509000000000000" pitchFamily="65" charset="-120"/>
            </a:endParaRPr>
          </a:p>
          <a:p>
            <a:pPr eaLnBrk="1" hangingPunct="1">
              <a:lnSpc>
                <a:spcPct val="95000"/>
              </a:lnSpc>
              <a:spcBef>
                <a:spcPts val="800"/>
              </a:spcBef>
              <a:buClr>
                <a:srgbClr val="000000"/>
              </a:buClr>
              <a:buSzPct val="100000"/>
              <a:buFont typeface="Wingdings 3" panose="05040102010807070707" pitchFamily="18" charset="2"/>
              <a:buNone/>
              <a:defRPr/>
            </a:pPr>
            <a:endParaRPr lang="zh-TW" sz="2800" b="1" dirty="0" smtClean="0">
              <a:solidFill>
                <a:srgbClr val="000000"/>
              </a:solidFill>
              <a:latin typeface="標楷體" panose="03000509000000000000" pitchFamily="65" charset="-120"/>
            </a:endParaRPr>
          </a:p>
          <a:p>
            <a:pPr eaLnBrk="1" hangingPunct="1">
              <a:lnSpc>
                <a:spcPct val="95000"/>
              </a:lnSpc>
              <a:spcBef>
                <a:spcPts val="800"/>
              </a:spcBef>
              <a:buClr>
                <a:srgbClr val="000000"/>
              </a:buClr>
              <a:buSzPct val="100000"/>
              <a:buFont typeface="Wingdings 3" panose="05040102010807070707" pitchFamily="18" charset="2"/>
              <a:buNone/>
              <a:defRPr/>
            </a:pPr>
            <a:endParaRPr lang="zh-TW" sz="2800" b="1" dirty="0" smtClean="0">
              <a:solidFill>
                <a:srgbClr val="000000"/>
              </a:solidFill>
              <a:latin typeface="標楷體" panose="03000509000000000000" pitchFamily="65" charset="-120"/>
            </a:endParaRPr>
          </a:p>
        </p:txBody>
      </p:sp>
      <p:sp>
        <p:nvSpPr>
          <p:cNvPr id="70659" name="Text Box 2"/>
          <p:cNvSpPr txBox="1">
            <a:spLocks noChangeArrowheads="1"/>
          </p:cNvSpPr>
          <p:nvPr/>
        </p:nvSpPr>
        <p:spPr bwMode="auto">
          <a:xfrm>
            <a:off x="7239000" y="6400800"/>
            <a:ext cx="1903413" cy="45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Times New Roman" panose="02020603050405020304" pitchFamily="18" charset="0"/>
                <a:ea typeface="標楷體" panose="03000509000000000000" pitchFamily="65" charset="-12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Times New Roman" panose="02020603050405020304" pitchFamily="18" charset="0"/>
                <a:ea typeface="標楷體" panose="03000509000000000000" pitchFamily="65" charset="-12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Times New Roman" panose="02020603050405020304" pitchFamily="18" charset="0"/>
                <a:ea typeface="標楷體" panose="03000509000000000000" pitchFamily="65" charset="-12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Times New Roman" panose="02020603050405020304" pitchFamily="18" charset="0"/>
                <a:ea typeface="標楷體" panose="03000509000000000000" pitchFamily="65" charset="-12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Times New Roman" panose="02020603050405020304" pitchFamily="18" charset="0"/>
                <a:ea typeface="標楷體" panose="03000509000000000000" pitchFamily="65" charset="-120"/>
              </a:defRPr>
            </a:lvl9pPr>
          </a:lstStyle>
          <a:p>
            <a:pPr algn="r" eaLnBrk="1" hangingPunct="1">
              <a:lnSpc>
                <a:spcPct val="95000"/>
              </a:lnSpc>
              <a:buSzPct val="100000"/>
            </a:pPr>
            <a:fld id="{F464CF52-4C33-4780-A209-24AB7BE4AEB6}" type="slidenum">
              <a:rPr lang="en-US" altLang="zh-TW" sz="1400" b="1" i="1">
                <a:solidFill>
                  <a:srgbClr val="000000"/>
                </a:solidFill>
                <a:latin typeface="Tahoma" panose="020B0604030504040204" pitchFamily="34" charset="0"/>
                <a:ea typeface="新細明體" panose="02020500000000000000" pitchFamily="18" charset="-120"/>
              </a:rPr>
              <a:pPr algn="r" eaLnBrk="1" hangingPunct="1">
                <a:lnSpc>
                  <a:spcPct val="95000"/>
                </a:lnSpc>
                <a:buSzPct val="100000"/>
              </a:pPr>
              <a:t>30</a:t>
            </a:fld>
            <a:endParaRPr lang="en-US" altLang="zh-TW" sz="1400" b="1" i="1">
              <a:solidFill>
                <a:srgbClr val="000000"/>
              </a:solidFill>
              <a:latin typeface="Tahoma" panose="020B0604030504040204" pitchFamily="34" charset="0"/>
              <a:ea typeface="新細明體" panose="02020500000000000000" pitchFamily="18" charset="-120"/>
            </a:endParaRPr>
          </a:p>
        </p:txBody>
      </p:sp>
      <p:sp>
        <p:nvSpPr>
          <p:cNvPr id="70660" name="Text Box 3"/>
          <p:cNvSpPr txBox="1">
            <a:spLocks noChangeArrowheads="1"/>
          </p:cNvSpPr>
          <p:nvPr/>
        </p:nvSpPr>
        <p:spPr bwMode="auto">
          <a:xfrm>
            <a:off x="381000" y="333375"/>
            <a:ext cx="82296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marL="569913" indent="-569913">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defRPr>
                <a:solidFill>
                  <a:schemeClr val="bg1"/>
                </a:solidFill>
                <a:latin typeface="Times New Roman" panose="02020603050405020304" pitchFamily="18" charset="0"/>
                <a:ea typeface="標楷體" panose="03000509000000000000" pitchFamily="65" charset="-120"/>
              </a:defRPr>
            </a:lvl1pPr>
            <a:lvl2pPr>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defRPr>
                <a:solidFill>
                  <a:schemeClr val="bg1"/>
                </a:solidFill>
                <a:latin typeface="Times New Roman" panose="02020603050405020304" pitchFamily="18" charset="0"/>
                <a:ea typeface="標楷體" panose="03000509000000000000" pitchFamily="65" charset="-120"/>
              </a:defRPr>
            </a:lvl2pPr>
            <a:lvl3pPr>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defRPr>
                <a:solidFill>
                  <a:schemeClr val="bg1"/>
                </a:solidFill>
                <a:latin typeface="Times New Roman" panose="02020603050405020304" pitchFamily="18" charset="0"/>
                <a:ea typeface="標楷體" panose="03000509000000000000" pitchFamily="65" charset="-120"/>
              </a:defRPr>
            </a:lvl3pPr>
            <a:lvl4pPr>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defRPr>
                <a:solidFill>
                  <a:schemeClr val="bg1"/>
                </a:solidFill>
                <a:latin typeface="Times New Roman" panose="02020603050405020304" pitchFamily="18" charset="0"/>
                <a:ea typeface="標楷體" panose="03000509000000000000" pitchFamily="65" charset="-120"/>
              </a:defRPr>
            </a:lvl4pPr>
            <a:lvl5pPr>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defRPr>
                <a:solidFill>
                  <a:schemeClr val="bg1"/>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defRPr>
                <a:solidFill>
                  <a:schemeClr val="bg1"/>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defRPr>
                <a:solidFill>
                  <a:schemeClr val="bg1"/>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defRPr>
                <a:solidFill>
                  <a:schemeClr val="bg1"/>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defRPr>
                <a:solidFill>
                  <a:schemeClr val="bg1"/>
                </a:solidFill>
                <a:latin typeface="Times New Roman" panose="02020603050405020304" pitchFamily="18" charset="0"/>
                <a:ea typeface="標楷體" panose="03000509000000000000" pitchFamily="65" charset="-120"/>
              </a:defRPr>
            </a:lvl9pPr>
          </a:lstStyle>
          <a:p>
            <a:pPr algn="ctr" eaLnBrk="1" hangingPunct="1">
              <a:lnSpc>
                <a:spcPct val="90000"/>
              </a:lnSpc>
              <a:buClr>
                <a:srgbClr val="000000"/>
              </a:buClr>
              <a:buSzPct val="100000"/>
            </a:pPr>
            <a:r>
              <a:rPr lang="zh-TW" altLang="en-US" sz="3600" b="1">
                <a:solidFill>
                  <a:srgbClr val="0000FF"/>
                </a:solidFill>
                <a:latin typeface="標楷體" panose="03000509000000000000" pitchFamily="65" charset="-120"/>
              </a:rPr>
              <a:t>何謂中華民國境內居住之個人</a:t>
            </a:r>
            <a:endParaRPr lang="en-US" altLang="zh-TW" sz="3600" b="1">
              <a:solidFill>
                <a:srgbClr val="0000FF"/>
              </a:solidFill>
              <a:latin typeface="標楷體" panose="03000509000000000000" pitchFamily="65" charset="-120"/>
            </a:endParaRPr>
          </a:p>
        </p:txBody>
      </p:sp>
      <p:sp>
        <p:nvSpPr>
          <p:cNvPr id="70661" name="Text Box 4"/>
          <p:cNvSpPr txBox="1">
            <a:spLocks noChangeArrowheads="1"/>
          </p:cNvSpPr>
          <p:nvPr/>
        </p:nvSpPr>
        <p:spPr bwMode="auto">
          <a:xfrm>
            <a:off x="6834188" y="6542088"/>
            <a:ext cx="2309812"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a:buClr>
                <a:srgbClr val="000000"/>
              </a:buClr>
              <a:buSzPct val="100000"/>
              <a:buFont typeface="Times New Roman" panose="02020603050405020304" pitchFamily="18" charset="0"/>
              <a:buNone/>
            </a:pPr>
            <a:endParaRPr lang="zh-TW" altLang="en-US"/>
          </a:p>
        </p:txBody>
      </p:sp>
    </p:spTree>
    <p:extLst>
      <p:ext uri="{BB962C8B-B14F-4D97-AF65-F5344CB8AC3E}">
        <p14:creationId xmlns:p14="http://schemas.microsoft.com/office/powerpoint/2010/main" val="2925177428"/>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2514" name="Picture 1"/>
          <p:cNvPicPr>
            <a:picLocks noChangeAspect="1" noChangeArrowheads="1"/>
          </p:cNvPicPr>
          <p:nvPr/>
        </p:nvPicPr>
        <p:blipFill>
          <a:blip r:embed="rId2" cstate="print"/>
          <a:srcRect/>
          <a:stretch>
            <a:fillRect/>
          </a:stretch>
        </p:blipFill>
        <p:spPr bwMode="auto">
          <a:xfrm>
            <a:off x="-7938" y="0"/>
            <a:ext cx="9151938"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 Box 1"/>
          <p:cNvSpPr txBox="1">
            <a:spLocks noChangeArrowheads="1"/>
          </p:cNvSpPr>
          <p:nvPr/>
        </p:nvSpPr>
        <p:spPr bwMode="auto">
          <a:xfrm>
            <a:off x="468313" y="476250"/>
            <a:ext cx="8064500" cy="5976938"/>
          </a:xfrm>
          <a:prstGeom prst="rect">
            <a:avLst/>
          </a:prstGeom>
          <a:noFill/>
          <a:ln>
            <a:noFill/>
          </a:ln>
          <a:effectLst/>
          <a:extLst/>
        </p:spPr>
        <p:txBody>
          <a:bodyPr lIns="0" tIns="20160" rIns="0" bIns="0"/>
          <a:lstStyle>
            <a:lvl1pPr marL="265113" indent="-265113">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1pPr>
            <a:lvl2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2pPr>
            <a:lvl3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3pPr>
            <a:lvl4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4pPr>
            <a:lvl5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9pPr>
          </a:lstStyle>
          <a:p>
            <a:pPr algn="just" eaLnBrk="1" fontAlgn="auto" hangingPunct="1">
              <a:lnSpc>
                <a:spcPct val="95000"/>
              </a:lnSpc>
              <a:spcBef>
                <a:spcPts val="800"/>
              </a:spcBef>
              <a:spcAft>
                <a:spcPts val="0"/>
              </a:spcAft>
              <a:buClr>
                <a:srgbClr val="000000"/>
              </a:buClr>
              <a:buSzPct val="100000"/>
              <a:defRPr/>
            </a:pPr>
            <a:r>
              <a:rPr kumimoji="0" lang="zh-TW" altLang="en-US" sz="2800" dirty="0" smtClean="0">
                <a:solidFill>
                  <a:schemeClr val="tx1"/>
                </a:solidFill>
                <a:latin typeface="標楷體" pitchFamily="65" charset="-120"/>
              </a:rPr>
              <a:t>舉例：</a:t>
            </a:r>
            <a:endParaRPr kumimoji="0" lang="en-US" altLang="zh-TW" sz="2800" dirty="0" smtClean="0">
              <a:solidFill>
                <a:schemeClr val="tx1"/>
              </a:solidFill>
              <a:latin typeface="標楷體" pitchFamily="65" charset="-120"/>
            </a:endParaRPr>
          </a:p>
          <a:p>
            <a:pPr algn="just" eaLnBrk="1" fontAlgn="auto" hangingPunct="1">
              <a:lnSpc>
                <a:spcPct val="95000"/>
              </a:lnSpc>
              <a:spcBef>
                <a:spcPts val="800"/>
              </a:spcBef>
              <a:spcAft>
                <a:spcPts val="0"/>
              </a:spcAft>
              <a:buClr>
                <a:srgbClr val="000000"/>
              </a:buClr>
              <a:buSzPct val="100000"/>
              <a:buFont typeface="Wingdings" panose="05000000000000000000" pitchFamily="2" charset="2"/>
              <a:buChar char=""/>
              <a:defRPr/>
            </a:pPr>
            <a:r>
              <a:rPr kumimoji="0" lang="zh-TW" altLang="zh-TW" sz="2800" u="sng" dirty="0" smtClean="0">
                <a:solidFill>
                  <a:schemeClr val="tx1"/>
                </a:solidFill>
                <a:latin typeface="標楷體" pitchFamily="65" charset="-120"/>
              </a:rPr>
              <a:t>假設小明</a:t>
            </a:r>
            <a:r>
              <a:rPr kumimoji="0" lang="en-US" altLang="zh-TW" sz="2800" u="sng" dirty="0" smtClean="0">
                <a:solidFill>
                  <a:schemeClr val="tx1"/>
                </a:solidFill>
                <a:latin typeface="標楷體" pitchFamily="65" charset="-120"/>
              </a:rPr>
              <a:t>103</a:t>
            </a:r>
            <a:r>
              <a:rPr kumimoji="0" lang="zh-TW" altLang="zh-TW" sz="2800" u="sng" dirty="0" smtClean="0">
                <a:solidFill>
                  <a:schemeClr val="tx1"/>
                </a:solidFill>
                <a:latin typeface="標楷體" pitchFamily="65" charset="-120"/>
              </a:rPr>
              <a:t>年</a:t>
            </a:r>
            <a:r>
              <a:rPr kumimoji="0" lang="en-US" altLang="zh-TW" sz="2800" u="sng" dirty="0" smtClean="0">
                <a:solidFill>
                  <a:schemeClr val="tx1"/>
                </a:solidFill>
                <a:latin typeface="標楷體" pitchFamily="65" charset="-120"/>
              </a:rPr>
              <a:t>3</a:t>
            </a:r>
            <a:r>
              <a:rPr kumimoji="0" lang="zh-TW" altLang="zh-TW" sz="2800" u="sng" dirty="0" smtClean="0">
                <a:solidFill>
                  <a:schemeClr val="tx1"/>
                </a:solidFill>
                <a:latin typeface="標楷體" pitchFamily="65" charset="-120"/>
              </a:rPr>
              <a:t>月取得房屋</a:t>
            </a:r>
            <a:r>
              <a:rPr kumimoji="0" lang="en-US" altLang="zh-TW" sz="2800" u="sng" dirty="0" smtClean="0">
                <a:solidFill>
                  <a:schemeClr val="tx1"/>
                </a:solidFill>
                <a:latin typeface="標楷體" pitchFamily="65" charset="-120"/>
              </a:rPr>
              <a:t>2000</a:t>
            </a:r>
            <a:r>
              <a:rPr kumimoji="0" lang="zh-TW" altLang="zh-TW" sz="2800" u="sng" dirty="0" smtClean="0">
                <a:solidFill>
                  <a:schemeClr val="tx1"/>
                </a:solidFill>
                <a:latin typeface="標楷體" pitchFamily="65" charset="-120"/>
              </a:rPr>
              <a:t>萬</a:t>
            </a:r>
            <a:endParaRPr kumimoji="0" lang="en-US" altLang="zh-TW" sz="2800" u="sng" dirty="0" smtClean="0">
              <a:solidFill>
                <a:schemeClr val="tx1"/>
              </a:solidFill>
              <a:latin typeface="標楷體" pitchFamily="65" charset="-120"/>
            </a:endParaRPr>
          </a:p>
          <a:p>
            <a:pPr marL="457200" indent="-457200" eaLnBrk="1" fontAlgn="auto" hangingPunct="1">
              <a:lnSpc>
                <a:spcPct val="95000"/>
              </a:lnSpc>
              <a:spcBef>
                <a:spcPts val="800"/>
              </a:spcBef>
              <a:spcAft>
                <a:spcPts val="0"/>
              </a:spcAft>
              <a:buClr>
                <a:srgbClr val="000000"/>
              </a:buClr>
              <a:buSzPct val="100000"/>
              <a:buFont typeface="Arial" panose="020B0604020202020204" pitchFamily="34" charset="0"/>
              <a:buChar char="•"/>
              <a:defRPr/>
            </a:pPr>
            <a:r>
              <a:rPr kumimoji="0" lang="en-US" altLang="zh-TW" sz="2800" dirty="0" smtClean="0">
                <a:solidFill>
                  <a:schemeClr val="tx1"/>
                </a:solidFill>
                <a:latin typeface="標楷體" pitchFamily="65" charset="-120"/>
              </a:rPr>
              <a:t>104</a:t>
            </a:r>
            <a:r>
              <a:rPr kumimoji="0" lang="zh-TW" altLang="zh-TW" sz="2800" dirty="0" smtClean="0">
                <a:solidFill>
                  <a:schemeClr val="tx1"/>
                </a:solidFill>
                <a:latin typeface="標楷體" pitchFamily="65" charset="-120"/>
              </a:rPr>
              <a:t>年</a:t>
            </a:r>
            <a:r>
              <a:rPr kumimoji="0" lang="en-US" altLang="zh-TW" sz="2800" dirty="0" smtClean="0">
                <a:solidFill>
                  <a:schemeClr val="tx1"/>
                </a:solidFill>
                <a:latin typeface="標楷體" pitchFamily="65" charset="-120"/>
              </a:rPr>
              <a:t>6</a:t>
            </a:r>
            <a:r>
              <a:rPr kumimoji="0" lang="zh-TW" altLang="zh-TW" sz="2800" dirty="0" smtClean="0">
                <a:solidFill>
                  <a:schemeClr val="tx1"/>
                </a:solidFill>
                <a:latin typeface="標楷體" pitchFamily="65" charset="-120"/>
              </a:rPr>
              <a:t>月售</a:t>
            </a:r>
            <a:r>
              <a:rPr kumimoji="0" lang="en-US" altLang="zh-TW" sz="2800" dirty="0" smtClean="0">
                <a:solidFill>
                  <a:schemeClr val="tx1"/>
                </a:solidFill>
                <a:latin typeface="標楷體" pitchFamily="65" charset="-120"/>
              </a:rPr>
              <a:t>2300</a:t>
            </a:r>
            <a:r>
              <a:rPr kumimoji="0" lang="zh-TW" altLang="zh-TW" sz="2800" dirty="0" smtClean="0">
                <a:solidFill>
                  <a:schemeClr val="tx1"/>
                </a:solidFill>
                <a:latin typeface="標楷體" pitchFamily="65" charset="-120"/>
              </a:rPr>
              <a:t>萬，課奢侈稅</a:t>
            </a:r>
            <a:r>
              <a:rPr kumimoji="0" lang="en-US" altLang="zh-TW" sz="2800" dirty="0" smtClean="0">
                <a:solidFill>
                  <a:schemeClr val="tx1"/>
                </a:solidFill>
                <a:latin typeface="標楷體" pitchFamily="65" charset="-120"/>
              </a:rPr>
              <a:t>10%</a:t>
            </a:r>
            <a:r>
              <a:rPr kumimoji="0" lang="zh-TW" altLang="zh-TW" sz="2800" dirty="0" smtClean="0">
                <a:solidFill>
                  <a:schemeClr val="tx1"/>
                </a:solidFill>
                <a:latin typeface="標楷體" pitchFamily="65" charset="-120"/>
              </a:rPr>
              <a:t>，</a:t>
            </a:r>
            <a:r>
              <a:rPr kumimoji="0" lang="en-US" altLang="zh-TW" sz="2800" dirty="0" smtClean="0">
                <a:solidFill>
                  <a:schemeClr val="tx1"/>
                </a:solidFill>
                <a:latin typeface="標楷體" pitchFamily="65" charset="-120"/>
              </a:rPr>
              <a:t>2300x10%=230</a:t>
            </a:r>
            <a:r>
              <a:rPr kumimoji="0" lang="zh-TW" altLang="zh-TW" sz="2800" dirty="0" smtClean="0">
                <a:solidFill>
                  <a:schemeClr val="tx1"/>
                </a:solidFill>
                <a:latin typeface="標楷體" pitchFamily="65" charset="-120"/>
              </a:rPr>
              <a:t>萬</a:t>
            </a:r>
            <a:endParaRPr kumimoji="0" lang="en-US" altLang="zh-TW" sz="2800" dirty="0" smtClean="0">
              <a:solidFill>
                <a:schemeClr val="tx1"/>
              </a:solidFill>
              <a:latin typeface="標楷體" pitchFamily="65" charset="-120"/>
            </a:endParaRPr>
          </a:p>
          <a:p>
            <a:pPr marL="457200" indent="-457200" eaLnBrk="1" fontAlgn="auto" hangingPunct="1">
              <a:lnSpc>
                <a:spcPct val="95000"/>
              </a:lnSpc>
              <a:spcBef>
                <a:spcPts val="800"/>
              </a:spcBef>
              <a:spcAft>
                <a:spcPts val="0"/>
              </a:spcAft>
              <a:buClr>
                <a:srgbClr val="000000"/>
              </a:buClr>
              <a:buSzPct val="100000"/>
              <a:buFont typeface="Arial" panose="020B0604020202020204" pitchFamily="34" charset="0"/>
              <a:buChar char="•"/>
              <a:defRPr/>
            </a:pPr>
            <a:r>
              <a:rPr kumimoji="0" lang="en-US" altLang="zh-TW" sz="2800" dirty="0" smtClean="0">
                <a:solidFill>
                  <a:schemeClr val="tx1"/>
                </a:solidFill>
                <a:latin typeface="標楷體" pitchFamily="65" charset="-120"/>
              </a:rPr>
              <a:t>105</a:t>
            </a:r>
            <a:r>
              <a:rPr kumimoji="0" lang="zh-TW" altLang="zh-TW" sz="2800" dirty="0" smtClean="0">
                <a:solidFill>
                  <a:schemeClr val="tx1"/>
                </a:solidFill>
                <a:latin typeface="標楷體" pitchFamily="65" charset="-120"/>
              </a:rPr>
              <a:t>年</a:t>
            </a:r>
            <a:r>
              <a:rPr kumimoji="0" lang="en-US" altLang="zh-TW" sz="2800" dirty="0" smtClean="0">
                <a:solidFill>
                  <a:schemeClr val="tx1"/>
                </a:solidFill>
                <a:latin typeface="標楷體" pitchFamily="65" charset="-120"/>
              </a:rPr>
              <a:t>2</a:t>
            </a:r>
            <a:r>
              <a:rPr kumimoji="0" lang="zh-TW" altLang="zh-TW" sz="2800" dirty="0" smtClean="0">
                <a:solidFill>
                  <a:schemeClr val="tx1"/>
                </a:solidFill>
                <a:latin typeface="標楷體" pitchFamily="65" charset="-120"/>
              </a:rPr>
              <a:t>月售</a:t>
            </a:r>
            <a:r>
              <a:rPr kumimoji="0" lang="en-US" altLang="zh-TW" sz="2800" dirty="0" smtClean="0">
                <a:solidFill>
                  <a:schemeClr val="tx1"/>
                </a:solidFill>
                <a:latin typeface="標楷體" pitchFamily="65" charset="-120"/>
              </a:rPr>
              <a:t>2300</a:t>
            </a:r>
            <a:r>
              <a:rPr kumimoji="0" lang="zh-TW" altLang="zh-TW" sz="2800" dirty="0" smtClean="0">
                <a:solidFill>
                  <a:schemeClr val="tx1"/>
                </a:solidFill>
                <a:latin typeface="標楷體" pitchFamily="65" charset="-120"/>
              </a:rPr>
              <a:t>萬，課房地合一稅</a:t>
            </a:r>
            <a:r>
              <a:rPr kumimoji="0" lang="en-US" altLang="zh-TW" sz="2800" dirty="0" smtClean="0">
                <a:solidFill>
                  <a:schemeClr val="tx1"/>
                </a:solidFill>
                <a:latin typeface="標楷體" pitchFamily="65" charset="-120"/>
              </a:rPr>
              <a:t>35%</a:t>
            </a:r>
            <a:r>
              <a:rPr kumimoji="0" lang="zh-TW" altLang="zh-TW" sz="2800" dirty="0" smtClean="0">
                <a:solidFill>
                  <a:schemeClr val="tx1"/>
                </a:solidFill>
                <a:latin typeface="標楷體" pitchFamily="65" charset="-120"/>
              </a:rPr>
              <a:t>，</a:t>
            </a:r>
            <a:r>
              <a:rPr kumimoji="0" lang="en-US" altLang="zh-TW" sz="2800" dirty="0" smtClean="0">
                <a:solidFill>
                  <a:schemeClr val="tx1"/>
                </a:solidFill>
                <a:latin typeface="標楷體" pitchFamily="65" charset="-120"/>
              </a:rPr>
              <a:t>300x35%=105</a:t>
            </a:r>
            <a:r>
              <a:rPr kumimoji="0" lang="zh-TW" altLang="zh-TW" sz="2800" dirty="0" smtClean="0">
                <a:solidFill>
                  <a:schemeClr val="tx1"/>
                </a:solidFill>
                <a:latin typeface="標楷體" pitchFamily="65" charset="-120"/>
              </a:rPr>
              <a:t>萬</a:t>
            </a:r>
            <a:r>
              <a:rPr kumimoji="0" lang="en-US" altLang="zh-TW" sz="2800" dirty="0" smtClean="0">
                <a:solidFill>
                  <a:schemeClr val="tx1"/>
                </a:solidFill>
                <a:latin typeface="標楷體" pitchFamily="65" charset="-120"/>
              </a:rPr>
              <a:t> </a:t>
            </a:r>
          </a:p>
          <a:p>
            <a:pPr marL="457200" indent="-457200" eaLnBrk="1" fontAlgn="auto" hangingPunct="1">
              <a:lnSpc>
                <a:spcPct val="95000"/>
              </a:lnSpc>
              <a:spcBef>
                <a:spcPts val="800"/>
              </a:spcBef>
              <a:spcAft>
                <a:spcPts val="0"/>
              </a:spcAft>
              <a:buClr>
                <a:srgbClr val="000000"/>
              </a:buClr>
              <a:buSzPct val="100000"/>
              <a:buFont typeface="Arial" panose="020B0604020202020204" pitchFamily="34" charset="0"/>
              <a:buChar char="•"/>
              <a:defRPr/>
            </a:pPr>
            <a:r>
              <a:rPr kumimoji="0" lang="en-US" altLang="zh-TW" sz="2800" dirty="0" smtClean="0">
                <a:solidFill>
                  <a:schemeClr val="tx1"/>
                </a:solidFill>
                <a:latin typeface="標楷體" pitchFamily="65" charset="-120"/>
              </a:rPr>
              <a:t>105</a:t>
            </a:r>
            <a:r>
              <a:rPr kumimoji="0" lang="zh-TW" altLang="zh-TW" sz="2800" dirty="0" smtClean="0">
                <a:solidFill>
                  <a:schemeClr val="tx1"/>
                </a:solidFill>
                <a:latin typeface="標楷體" pitchFamily="65" charset="-120"/>
              </a:rPr>
              <a:t>年</a:t>
            </a:r>
            <a:r>
              <a:rPr kumimoji="0" lang="en-US" altLang="zh-TW" sz="2800" dirty="0" smtClean="0">
                <a:solidFill>
                  <a:schemeClr val="tx1"/>
                </a:solidFill>
                <a:latin typeface="標楷體" pitchFamily="65" charset="-120"/>
              </a:rPr>
              <a:t>4</a:t>
            </a:r>
            <a:r>
              <a:rPr kumimoji="0" lang="zh-TW" altLang="zh-TW" sz="2800" dirty="0" smtClean="0">
                <a:solidFill>
                  <a:schemeClr val="tx1"/>
                </a:solidFill>
                <a:latin typeface="標楷體" pitchFamily="65" charset="-120"/>
              </a:rPr>
              <a:t>月售</a:t>
            </a:r>
            <a:r>
              <a:rPr kumimoji="0" lang="en-US" altLang="zh-TW" sz="2800" dirty="0" smtClean="0">
                <a:solidFill>
                  <a:schemeClr val="tx1"/>
                </a:solidFill>
                <a:latin typeface="標楷體" pitchFamily="65" charset="-120"/>
              </a:rPr>
              <a:t>2300</a:t>
            </a:r>
            <a:r>
              <a:rPr kumimoji="0" lang="zh-TW" altLang="zh-TW" sz="2800" dirty="0" smtClean="0">
                <a:solidFill>
                  <a:schemeClr val="tx1"/>
                </a:solidFill>
                <a:latin typeface="標楷體" pitchFamily="65" charset="-120"/>
              </a:rPr>
              <a:t>萬，都不用課。</a:t>
            </a:r>
            <a:endParaRPr kumimoji="0" lang="en-US" sz="2800" dirty="0" smtClean="0">
              <a:solidFill>
                <a:schemeClr val="tx1"/>
              </a:solidFill>
              <a:latin typeface="標楷體" pitchFamily="65" charset="-120"/>
            </a:endParaRPr>
          </a:p>
          <a:p>
            <a:pPr algn="just" eaLnBrk="1" fontAlgn="auto" hangingPunct="1">
              <a:lnSpc>
                <a:spcPts val="2788"/>
              </a:lnSpc>
              <a:spcBef>
                <a:spcPts val="800"/>
              </a:spcBef>
              <a:spcAft>
                <a:spcPts val="0"/>
              </a:spcAft>
              <a:buClr>
                <a:srgbClr val="000000"/>
              </a:buClr>
              <a:buSzPct val="100000"/>
              <a:buFont typeface="Wingdings" pitchFamily="2" charset="2"/>
              <a:buChar char="l"/>
              <a:defRPr/>
            </a:pPr>
            <a:r>
              <a:rPr kumimoji="0" lang="zh-TW" altLang="zh-TW" sz="2800" u="sng" dirty="0" smtClean="0">
                <a:solidFill>
                  <a:schemeClr val="tx1"/>
                </a:solidFill>
                <a:latin typeface="標楷體" pitchFamily="65" charset="-120"/>
              </a:rPr>
              <a:t>假設小明符合奢侈稅自住，</a:t>
            </a:r>
            <a:r>
              <a:rPr kumimoji="0" lang="en-US" altLang="zh-TW" sz="2800" u="sng" dirty="0" smtClean="0">
                <a:solidFill>
                  <a:schemeClr val="tx1"/>
                </a:solidFill>
                <a:latin typeface="標楷體" pitchFamily="65" charset="-120"/>
              </a:rPr>
              <a:t>103</a:t>
            </a:r>
            <a:r>
              <a:rPr kumimoji="0" lang="zh-TW" altLang="zh-TW" sz="2800" u="sng" dirty="0" smtClean="0">
                <a:solidFill>
                  <a:schemeClr val="tx1"/>
                </a:solidFill>
                <a:latin typeface="標楷體" pitchFamily="65" charset="-120"/>
              </a:rPr>
              <a:t>年</a:t>
            </a:r>
            <a:r>
              <a:rPr kumimoji="0" lang="en-US" altLang="zh-TW" sz="2800" u="sng" dirty="0" smtClean="0">
                <a:solidFill>
                  <a:schemeClr val="tx1"/>
                </a:solidFill>
                <a:latin typeface="標楷體" pitchFamily="65" charset="-120"/>
              </a:rPr>
              <a:t>3</a:t>
            </a:r>
            <a:r>
              <a:rPr kumimoji="0" lang="zh-TW" altLang="zh-TW" sz="2800" u="sng" dirty="0" smtClean="0">
                <a:solidFill>
                  <a:schemeClr val="tx1"/>
                </a:solidFill>
                <a:latin typeface="標楷體" pitchFamily="65" charset="-120"/>
              </a:rPr>
              <a:t>月取得房屋</a:t>
            </a:r>
            <a:r>
              <a:rPr kumimoji="0" lang="en-US" altLang="zh-TW" sz="2800" u="sng" dirty="0" smtClean="0">
                <a:solidFill>
                  <a:schemeClr val="tx1"/>
                </a:solidFill>
                <a:latin typeface="標楷體" pitchFamily="65" charset="-120"/>
              </a:rPr>
              <a:t>2000</a:t>
            </a:r>
            <a:r>
              <a:rPr kumimoji="0" lang="zh-TW" altLang="zh-TW" sz="2800" u="sng" dirty="0" smtClean="0">
                <a:solidFill>
                  <a:schemeClr val="tx1"/>
                </a:solidFill>
                <a:latin typeface="標楷體" pitchFamily="65" charset="-120"/>
              </a:rPr>
              <a:t>萬</a:t>
            </a:r>
            <a:endParaRPr kumimoji="0" lang="en-US" altLang="zh-TW" sz="2800" u="sng" dirty="0" smtClean="0">
              <a:solidFill>
                <a:schemeClr val="tx1"/>
              </a:solidFill>
              <a:latin typeface="標楷體" pitchFamily="65" charset="-120"/>
            </a:endParaRPr>
          </a:p>
          <a:p>
            <a:pPr marL="457200" indent="-457200" eaLnBrk="1" fontAlgn="auto" hangingPunct="1">
              <a:lnSpc>
                <a:spcPts val="2788"/>
              </a:lnSpc>
              <a:spcBef>
                <a:spcPts val="800"/>
              </a:spcBef>
              <a:spcAft>
                <a:spcPts val="0"/>
              </a:spcAft>
              <a:buClr>
                <a:srgbClr val="000000"/>
              </a:buClr>
              <a:buSzPct val="100000"/>
              <a:buFont typeface="Arial" panose="020B0604020202020204" pitchFamily="34" charset="0"/>
              <a:buChar char="•"/>
              <a:defRPr/>
            </a:pPr>
            <a:r>
              <a:rPr kumimoji="0" lang="en-US" altLang="zh-TW" sz="2800" dirty="0" smtClean="0">
                <a:solidFill>
                  <a:schemeClr val="tx1"/>
                </a:solidFill>
                <a:latin typeface="標楷體" pitchFamily="65" charset="-120"/>
              </a:rPr>
              <a:t>104</a:t>
            </a:r>
            <a:r>
              <a:rPr kumimoji="0" lang="zh-TW" altLang="zh-TW" sz="2800" dirty="0" smtClean="0">
                <a:solidFill>
                  <a:schemeClr val="tx1"/>
                </a:solidFill>
                <a:latin typeface="標楷體" pitchFamily="65" charset="-120"/>
              </a:rPr>
              <a:t>年</a:t>
            </a:r>
            <a:r>
              <a:rPr kumimoji="0" lang="en-US" altLang="zh-TW" sz="2800" dirty="0" smtClean="0">
                <a:solidFill>
                  <a:schemeClr val="tx1"/>
                </a:solidFill>
                <a:latin typeface="標楷體" pitchFamily="65" charset="-120"/>
              </a:rPr>
              <a:t>6</a:t>
            </a:r>
            <a:r>
              <a:rPr kumimoji="0" lang="zh-TW" altLang="zh-TW" sz="2800" dirty="0" smtClean="0">
                <a:solidFill>
                  <a:schemeClr val="tx1"/>
                </a:solidFill>
                <a:latin typeface="標楷體" pitchFamily="65" charset="-120"/>
              </a:rPr>
              <a:t>月售</a:t>
            </a:r>
            <a:r>
              <a:rPr kumimoji="0" lang="en-US" altLang="zh-TW" sz="2800" dirty="0" smtClean="0">
                <a:solidFill>
                  <a:schemeClr val="tx1"/>
                </a:solidFill>
                <a:latin typeface="標楷體" pitchFamily="65" charset="-120"/>
              </a:rPr>
              <a:t>2300</a:t>
            </a:r>
            <a:r>
              <a:rPr kumimoji="0" lang="zh-TW" altLang="zh-TW" sz="2800" dirty="0" smtClean="0">
                <a:solidFill>
                  <a:schemeClr val="tx1"/>
                </a:solidFill>
                <a:latin typeface="標楷體" pitchFamily="65" charset="-120"/>
              </a:rPr>
              <a:t>萬，免課</a:t>
            </a:r>
            <a:endParaRPr kumimoji="0" lang="en-US" altLang="zh-TW" sz="2800" dirty="0" smtClean="0">
              <a:solidFill>
                <a:schemeClr val="tx1"/>
              </a:solidFill>
              <a:latin typeface="標楷體" pitchFamily="65" charset="-120"/>
            </a:endParaRPr>
          </a:p>
          <a:p>
            <a:pPr marL="457200" indent="-457200" eaLnBrk="1" fontAlgn="auto" hangingPunct="1">
              <a:lnSpc>
                <a:spcPts val="2788"/>
              </a:lnSpc>
              <a:spcBef>
                <a:spcPts val="800"/>
              </a:spcBef>
              <a:spcAft>
                <a:spcPts val="0"/>
              </a:spcAft>
              <a:buClr>
                <a:srgbClr val="000000"/>
              </a:buClr>
              <a:buSzPct val="100000"/>
              <a:buFont typeface="Arial" panose="020B0604020202020204" pitchFamily="34" charset="0"/>
              <a:buChar char="•"/>
              <a:defRPr/>
            </a:pPr>
            <a:r>
              <a:rPr kumimoji="0" lang="en-US" altLang="zh-TW" sz="2800" dirty="0" smtClean="0">
                <a:solidFill>
                  <a:schemeClr val="tx1"/>
                </a:solidFill>
                <a:latin typeface="標楷體" pitchFamily="65" charset="-120"/>
              </a:rPr>
              <a:t>105</a:t>
            </a:r>
            <a:r>
              <a:rPr kumimoji="0" lang="zh-TW" altLang="zh-TW" sz="2800" dirty="0" smtClean="0">
                <a:solidFill>
                  <a:schemeClr val="tx1"/>
                </a:solidFill>
                <a:latin typeface="標楷體" pitchFamily="65" charset="-120"/>
              </a:rPr>
              <a:t>年</a:t>
            </a:r>
            <a:r>
              <a:rPr kumimoji="0" lang="en-US" altLang="zh-TW" sz="2800" dirty="0" smtClean="0">
                <a:solidFill>
                  <a:schemeClr val="tx1"/>
                </a:solidFill>
                <a:latin typeface="標楷體" pitchFamily="65" charset="-120"/>
              </a:rPr>
              <a:t>2</a:t>
            </a:r>
            <a:r>
              <a:rPr kumimoji="0" lang="zh-TW" altLang="zh-TW" sz="2800" dirty="0" smtClean="0">
                <a:solidFill>
                  <a:schemeClr val="tx1"/>
                </a:solidFill>
                <a:latin typeface="標楷體" pitchFamily="65" charset="-120"/>
              </a:rPr>
              <a:t>月售</a:t>
            </a:r>
            <a:r>
              <a:rPr kumimoji="0" lang="en-US" altLang="zh-TW" sz="2800" dirty="0" smtClean="0">
                <a:solidFill>
                  <a:schemeClr val="tx1"/>
                </a:solidFill>
                <a:latin typeface="標楷體" pitchFamily="65" charset="-120"/>
              </a:rPr>
              <a:t>2300</a:t>
            </a:r>
            <a:r>
              <a:rPr kumimoji="0" lang="zh-TW" altLang="zh-TW" sz="2800" dirty="0" smtClean="0">
                <a:solidFill>
                  <a:schemeClr val="tx1"/>
                </a:solidFill>
                <a:latin typeface="標楷體" pitchFamily="65" charset="-120"/>
              </a:rPr>
              <a:t>萬，課房地合一稅</a:t>
            </a:r>
            <a:r>
              <a:rPr kumimoji="0" lang="en-US" altLang="zh-TW" sz="2800" dirty="0" smtClean="0">
                <a:solidFill>
                  <a:schemeClr val="tx1"/>
                </a:solidFill>
                <a:latin typeface="標楷體" pitchFamily="65" charset="-120"/>
              </a:rPr>
              <a:t>35%</a:t>
            </a:r>
            <a:r>
              <a:rPr kumimoji="0" lang="zh-TW" altLang="zh-TW" sz="2800" dirty="0" smtClean="0">
                <a:solidFill>
                  <a:schemeClr val="tx1"/>
                </a:solidFill>
                <a:latin typeface="標楷體" pitchFamily="65" charset="-120"/>
              </a:rPr>
              <a:t>，</a:t>
            </a:r>
            <a:r>
              <a:rPr kumimoji="0" lang="en-US" altLang="zh-TW" sz="2800" dirty="0" smtClean="0">
                <a:solidFill>
                  <a:schemeClr val="tx1"/>
                </a:solidFill>
                <a:latin typeface="標楷體" pitchFamily="65" charset="-120"/>
              </a:rPr>
              <a:t>300x35%=105</a:t>
            </a:r>
            <a:r>
              <a:rPr kumimoji="0" lang="zh-TW" altLang="zh-TW" sz="2800" dirty="0" smtClean="0">
                <a:solidFill>
                  <a:schemeClr val="tx1"/>
                </a:solidFill>
                <a:latin typeface="標楷體" pitchFamily="65" charset="-120"/>
              </a:rPr>
              <a:t>萬</a:t>
            </a:r>
            <a:r>
              <a:rPr kumimoji="0" lang="en-US" altLang="zh-TW" sz="2800" dirty="0" smtClean="0">
                <a:solidFill>
                  <a:schemeClr val="tx1"/>
                </a:solidFill>
                <a:latin typeface="標楷體" pitchFamily="65" charset="-120"/>
              </a:rPr>
              <a:t> </a:t>
            </a:r>
          </a:p>
          <a:p>
            <a:pPr marL="457200" indent="-457200" eaLnBrk="1" fontAlgn="auto" hangingPunct="1">
              <a:lnSpc>
                <a:spcPts val="2788"/>
              </a:lnSpc>
              <a:spcBef>
                <a:spcPts val="800"/>
              </a:spcBef>
              <a:spcAft>
                <a:spcPts val="0"/>
              </a:spcAft>
              <a:buClr>
                <a:srgbClr val="000000"/>
              </a:buClr>
              <a:buSzPct val="100000"/>
              <a:buFont typeface="Arial" panose="020B0604020202020204" pitchFamily="34" charset="0"/>
              <a:buChar char="•"/>
              <a:defRPr/>
            </a:pPr>
            <a:r>
              <a:rPr kumimoji="0" lang="en-US" altLang="zh-TW" sz="2800" dirty="0" smtClean="0">
                <a:solidFill>
                  <a:schemeClr val="tx1"/>
                </a:solidFill>
                <a:latin typeface="標楷體" pitchFamily="65" charset="-120"/>
              </a:rPr>
              <a:t>105</a:t>
            </a:r>
            <a:r>
              <a:rPr kumimoji="0" lang="zh-TW" altLang="zh-TW" sz="2800" dirty="0" smtClean="0">
                <a:solidFill>
                  <a:schemeClr val="tx1"/>
                </a:solidFill>
                <a:latin typeface="標楷體" pitchFamily="65" charset="-120"/>
              </a:rPr>
              <a:t>年</a:t>
            </a:r>
            <a:r>
              <a:rPr kumimoji="0" lang="en-US" altLang="zh-TW" sz="2800" dirty="0" smtClean="0">
                <a:solidFill>
                  <a:schemeClr val="tx1"/>
                </a:solidFill>
                <a:latin typeface="標楷體" pitchFamily="65" charset="-120"/>
              </a:rPr>
              <a:t>4</a:t>
            </a:r>
            <a:r>
              <a:rPr kumimoji="0" lang="zh-TW" altLang="zh-TW" sz="2800" dirty="0" smtClean="0">
                <a:solidFill>
                  <a:schemeClr val="tx1"/>
                </a:solidFill>
                <a:latin typeface="標楷體" pitchFamily="65" charset="-120"/>
              </a:rPr>
              <a:t>月售</a:t>
            </a:r>
            <a:r>
              <a:rPr kumimoji="0" lang="en-US" altLang="zh-TW" sz="2800" dirty="0" smtClean="0">
                <a:solidFill>
                  <a:schemeClr val="tx1"/>
                </a:solidFill>
                <a:latin typeface="標楷體" pitchFamily="65" charset="-120"/>
              </a:rPr>
              <a:t>2300</a:t>
            </a:r>
            <a:r>
              <a:rPr kumimoji="0" lang="zh-TW" altLang="zh-TW" sz="2800" dirty="0" smtClean="0">
                <a:solidFill>
                  <a:schemeClr val="tx1"/>
                </a:solidFill>
                <a:latin typeface="標楷體" pitchFamily="65" charset="-120"/>
              </a:rPr>
              <a:t>萬，都不用課。</a:t>
            </a:r>
            <a:endParaRPr kumimoji="0" lang="en-US" altLang="zh-TW" sz="2800" dirty="0" smtClean="0">
              <a:solidFill>
                <a:schemeClr val="tx1"/>
              </a:solidFill>
              <a:latin typeface="標楷體" pitchFamily="65" charset="-120"/>
            </a:endParaRPr>
          </a:p>
          <a:p>
            <a:pPr eaLnBrk="1" fontAlgn="auto" hangingPunct="1">
              <a:lnSpc>
                <a:spcPts val="2788"/>
              </a:lnSpc>
              <a:spcBef>
                <a:spcPts val="800"/>
              </a:spcBef>
              <a:spcAft>
                <a:spcPts val="0"/>
              </a:spcAft>
              <a:buClr>
                <a:srgbClr val="000000"/>
              </a:buClr>
              <a:buSzPct val="100000"/>
              <a:defRPr/>
            </a:pPr>
            <a:r>
              <a:rPr kumimoji="0" lang="zh-TW" altLang="zh-TW" sz="2400" dirty="0" smtClean="0"/>
              <a:t>萬</a:t>
            </a:r>
            <a:endParaRPr kumimoji="0" lang="en-US" sz="2400" dirty="0" smtClean="0">
              <a:solidFill>
                <a:schemeClr val="tx1"/>
              </a:solidFill>
              <a:latin typeface="標楷體" pitchFamily="65" charset="-120"/>
            </a:endParaRPr>
          </a:p>
          <a:p>
            <a:pPr marL="266700" eaLnBrk="1" fontAlgn="auto" hangingPunct="1">
              <a:lnSpc>
                <a:spcPts val="2188"/>
              </a:lnSpc>
              <a:spcBef>
                <a:spcPts val="0"/>
              </a:spcBef>
              <a:spcAft>
                <a:spcPts val="0"/>
              </a:spcAft>
              <a:buSzPct val="100000"/>
              <a:defRPr/>
            </a:pPr>
            <a:endParaRPr kumimoji="0" lang="en-US" sz="2400" dirty="0" smtClean="0">
              <a:solidFill>
                <a:schemeClr val="tx1"/>
              </a:solidFill>
              <a:latin typeface="標楷體" pitchFamily="65" charset="-120"/>
            </a:endParaRPr>
          </a:p>
          <a:p>
            <a:pPr eaLnBrk="1" fontAlgn="auto" hangingPunct="1">
              <a:lnSpc>
                <a:spcPct val="95000"/>
              </a:lnSpc>
              <a:spcBef>
                <a:spcPts val="800"/>
              </a:spcBef>
              <a:spcAft>
                <a:spcPts val="0"/>
              </a:spcAft>
              <a:buClr>
                <a:srgbClr val="000000"/>
              </a:buClr>
              <a:buSzPct val="100000"/>
              <a:buFont typeface="Wingdings 3" panose="05040102010807070707" pitchFamily="18" charset="2"/>
              <a:buNone/>
              <a:defRPr/>
            </a:pPr>
            <a:endParaRPr kumimoji="0" lang="zh-TW" sz="2800" b="1"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3" panose="05040102010807070707" pitchFamily="18" charset="2"/>
              <a:buNone/>
              <a:defRPr/>
            </a:pPr>
            <a:endParaRPr kumimoji="0" lang="zh-TW" sz="2800" b="1" dirty="0" smtClean="0">
              <a:solidFill>
                <a:srgbClr val="000000"/>
              </a:solidFill>
              <a:latin typeface="標楷體" panose="03000509000000000000" pitchFamily="65" charset="-120"/>
            </a:endParaRPr>
          </a:p>
        </p:txBody>
      </p:sp>
      <p:sp>
        <p:nvSpPr>
          <p:cNvPr id="193539" name="Text Box 2"/>
          <p:cNvSpPr txBox="1">
            <a:spLocks noChangeArrowheads="1"/>
          </p:cNvSpPr>
          <p:nvPr/>
        </p:nvSpPr>
        <p:spPr bwMode="auto">
          <a:xfrm>
            <a:off x="8388350" y="6308725"/>
            <a:ext cx="504825" cy="360363"/>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02DE94AB-C813-4803-B7E4-9F0C2EC1A5C7}" type="slidenum">
              <a:rPr kumimoji="0" lang="en-US" altLang="zh-TW" sz="1400" b="1" i="1">
                <a:solidFill>
                  <a:srgbClr val="000000"/>
                </a:solidFill>
                <a:latin typeface="Tahoma"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32</a:t>
            </a:fld>
            <a:endParaRPr kumimoji="0" lang="en-US" altLang="zh-TW" sz="1400" b="1" i="1">
              <a:solidFill>
                <a:srgbClr val="000000"/>
              </a:solidFill>
              <a:latin typeface="Tahoma"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 Box 1"/>
          <p:cNvSpPr txBox="1">
            <a:spLocks noChangeArrowheads="1"/>
          </p:cNvSpPr>
          <p:nvPr/>
        </p:nvSpPr>
        <p:spPr bwMode="auto">
          <a:xfrm>
            <a:off x="468313" y="692150"/>
            <a:ext cx="8064500" cy="5473700"/>
          </a:xfrm>
          <a:prstGeom prst="rect">
            <a:avLst/>
          </a:prstGeom>
          <a:noFill/>
          <a:ln>
            <a:noFill/>
          </a:ln>
          <a:effectLst/>
          <a:extLst/>
        </p:spPr>
        <p:txBody>
          <a:bodyPr lIns="0" tIns="20160" rIns="0" bIns="0"/>
          <a:lstStyle>
            <a:lvl1pPr marL="265113" indent="-265113">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1pPr>
            <a:lvl2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2pPr>
            <a:lvl3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3pPr>
            <a:lvl4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4pPr>
            <a:lvl5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9pPr>
          </a:lstStyle>
          <a:p>
            <a:pPr eaLnBrk="1" fontAlgn="auto" hangingPunct="1">
              <a:lnSpc>
                <a:spcPts val="2788"/>
              </a:lnSpc>
              <a:spcBef>
                <a:spcPts val="800"/>
              </a:spcBef>
              <a:spcAft>
                <a:spcPts val="0"/>
              </a:spcAft>
              <a:buClr>
                <a:srgbClr val="000000"/>
              </a:buClr>
              <a:buSzPct val="100000"/>
              <a:buFont typeface="Wingdings" pitchFamily="2" charset="2"/>
              <a:buChar char="l"/>
              <a:defRPr/>
            </a:pPr>
            <a:r>
              <a:rPr kumimoji="0" lang="zh-TW" altLang="zh-TW" sz="2800" u="sng" dirty="0" smtClean="0">
                <a:solidFill>
                  <a:schemeClr val="tx1"/>
                </a:solidFill>
                <a:latin typeface="標楷體" pitchFamily="65" charset="-120"/>
              </a:rPr>
              <a:t>假設小明</a:t>
            </a:r>
            <a:r>
              <a:rPr kumimoji="0" lang="en-US" altLang="zh-TW" sz="2800" u="sng" dirty="0" smtClean="0">
                <a:solidFill>
                  <a:schemeClr val="tx1"/>
                </a:solidFill>
                <a:latin typeface="標楷體" pitchFamily="65" charset="-120"/>
              </a:rPr>
              <a:t>104</a:t>
            </a:r>
            <a:r>
              <a:rPr kumimoji="0" lang="zh-TW" altLang="zh-TW" sz="2800" u="sng" dirty="0" smtClean="0">
                <a:solidFill>
                  <a:schemeClr val="tx1"/>
                </a:solidFill>
                <a:latin typeface="標楷體" pitchFamily="65" charset="-120"/>
              </a:rPr>
              <a:t>年</a:t>
            </a:r>
            <a:r>
              <a:rPr kumimoji="0" lang="en-US" altLang="zh-TW" sz="2800" u="sng" dirty="0" smtClean="0">
                <a:solidFill>
                  <a:schemeClr val="tx1"/>
                </a:solidFill>
                <a:latin typeface="標楷體" pitchFamily="65" charset="-120"/>
              </a:rPr>
              <a:t>10</a:t>
            </a:r>
            <a:r>
              <a:rPr kumimoji="0" lang="zh-TW" altLang="zh-TW" sz="2800" u="sng" dirty="0" smtClean="0">
                <a:solidFill>
                  <a:schemeClr val="tx1"/>
                </a:solidFill>
                <a:latin typeface="標楷體" pitchFamily="65" charset="-120"/>
              </a:rPr>
              <a:t>月取得房屋</a:t>
            </a:r>
            <a:r>
              <a:rPr kumimoji="0" lang="en-US" altLang="zh-TW" sz="2800" u="sng" dirty="0" smtClean="0">
                <a:solidFill>
                  <a:schemeClr val="tx1"/>
                </a:solidFill>
                <a:latin typeface="標楷體" pitchFamily="65" charset="-120"/>
              </a:rPr>
              <a:t>2000</a:t>
            </a:r>
            <a:r>
              <a:rPr kumimoji="0" lang="zh-TW" altLang="zh-TW" sz="2800" u="sng" dirty="0" smtClean="0">
                <a:solidFill>
                  <a:schemeClr val="tx1"/>
                </a:solidFill>
                <a:latin typeface="標楷體" pitchFamily="65" charset="-120"/>
              </a:rPr>
              <a:t>萬</a:t>
            </a:r>
            <a:endParaRPr kumimoji="0" lang="en-US" altLang="zh-TW" sz="2800" u="sng" dirty="0" smtClean="0">
              <a:solidFill>
                <a:schemeClr val="tx1"/>
              </a:solidFill>
              <a:latin typeface="標楷體" pitchFamily="65" charset="-120"/>
            </a:endParaRPr>
          </a:p>
          <a:p>
            <a:pPr eaLnBrk="1" fontAlgn="auto" hangingPunct="1">
              <a:lnSpc>
                <a:spcPts val="2788"/>
              </a:lnSpc>
              <a:spcBef>
                <a:spcPts val="800"/>
              </a:spcBef>
              <a:spcAft>
                <a:spcPts val="0"/>
              </a:spcAft>
              <a:buClr>
                <a:srgbClr val="000000"/>
              </a:buClr>
              <a:buSzPct val="100000"/>
              <a:defRPr/>
            </a:pPr>
            <a:endParaRPr kumimoji="0" lang="en-US" altLang="zh-TW" sz="2800" u="sng" dirty="0" smtClean="0">
              <a:solidFill>
                <a:schemeClr val="tx1"/>
              </a:solidFill>
              <a:latin typeface="標楷體" pitchFamily="65" charset="-120"/>
            </a:endParaRPr>
          </a:p>
          <a:p>
            <a:pPr marL="457200" indent="-457200" eaLnBrk="1" fontAlgn="auto" hangingPunct="1">
              <a:lnSpc>
                <a:spcPts val="2788"/>
              </a:lnSpc>
              <a:spcBef>
                <a:spcPts val="800"/>
              </a:spcBef>
              <a:spcAft>
                <a:spcPts val="0"/>
              </a:spcAft>
              <a:buClr>
                <a:srgbClr val="000000"/>
              </a:buClr>
              <a:buSzPct val="100000"/>
              <a:buFont typeface="Arial" panose="020B0604020202020204" pitchFamily="34" charset="0"/>
              <a:buChar char="•"/>
              <a:defRPr/>
            </a:pPr>
            <a:r>
              <a:rPr kumimoji="0" lang="en-US" altLang="zh-TW" sz="2800" dirty="0" smtClean="0">
                <a:solidFill>
                  <a:schemeClr val="tx1"/>
                </a:solidFill>
                <a:latin typeface="標楷體" pitchFamily="65" charset="-120"/>
              </a:rPr>
              <a:t>105</a:t>
            </a:r>
            <a:r>
              <a:rPr kumimoji="0" lang="zh-TW" altLang="zh-TW" sz="2800" dirty="0" smtClean="0">
                <a:solidFill>
                  <a:schemeClr val="tx1"/>
                </a:solidFill>
                <a:latin typeface="標楷體" pitchFamily="65" charset="-120"/>
              </a:rPr>
              <a:t>年</a:t>
            </a:r>
            <a:r>
              <a:rPr kumimoji="0" lang="en-US" altLang="zh-TW" sz="2800" dirty="0" smtClean="0">
                <a:solidFill>
                  <a:schemeClr val="tx1"/>
                </a:solidFill>
                <a:latin typeface="標楷體" pitchFamily="65" charset="-120"/>
              </a:rPr>
              <a:t>9</a:t>
            </a:r>
            <a:r>
              <a:rPr kumimoji="0" lang="zh-TW" altLang="zh-TW" sz="2800" dirty="0" smtClean="0">
                <a:solidFill>
                  <a:schemeClr val="tx1"/>
                </a:solidFill>
                <a:latin typeface="標楷體" pitchFamily="65" charset="-120"/>
              </a:rPr>
              <a:t>月售</a:t>
            </a:r>
            <a:r>
              <a:rPr kumimoji="0" lang="en-US" altLang="zh-TW" sz="2800" dirty="0" smtClean="0">
                <a:solidFill>
                  <a:schemeClr val="tx1"/>
                </a:solidFill>
                <a:latin typeface="標楷體" pitchFamily="65" charset="-120"/>
              </a:rPr>
              <a:t>2300</a:t>
            </a:r>
            <a:r>
              <a:rPr kumimoji="0" lang="zh-TW" altLang="zh-TW" sz="2800" dirty="0" smtClean="0">
                <a:solidFill>
                  <a:schemeClr val="tx1"/>
                </a:solidFill>
                <a:latin typeface="標楷體" pitchFamily="65" charset="-120"/>
              </a:rPr>
              <a:t>萬，課房地合一稅</a:t>
            </a:r>
            <a:r>
              <a:rPr kumimoji="0" lang="en-US" altLang="zh-TW" sz="2800" dirty="0" smtClean="0">
                <a:solidFill>
                  <a:schemeClr val="tx1"/>
                </a:solidFill>
                <a:latin typeface="標楷體" pitchFamily="65" charset="-120"/>
              </a:rPr>
              <a:t>45%</a:t>
            </a:r>
            <a:r>
              <a:rPr kumimoji="0" lang="zh-TW" altLang="zh-TW" sz="2800" dirty="0" smtClean="0">
                <a:solidFill>
                  <a:schemeClr val="tx1"/>
                </a:solidFill>
                <a:latin typeface="標楷體" pitchFamily="65" charset="-120"/>
              </a:rPr>
              <a:t>，</a:t>
            </a:r>
            <a:r>
              <a:rPr kumimoji="0" lang="en-US" altLang="zh-TW" sz="2800" dirty="0" smtClean="0">
                <a:solidFill>
                  <a:schemeClr val="tx1"/>
                </a:solidFill>
                <a:latin typeface="標楷體" pitchFamily="65" charset="-120"/>
              </a:rPr>
              <a:t>300x45%=135</a:t>
            </a:r>
            <a:r>
              <a:rPr kumimoji="0" lang="zh-TW" altLang="zh-TW" sz="2800" dirty="0" smtClean="0">
                <a:solidFill>
                  <a:schemeClr val="tx1"/>
                </a:solidFill>
                <a:latin typeface="標楷體" pitchFamily="65" charset="-120"/>
              </a:rPr>
              <a:t>萬</a:t>
            </a:r>
            <a:endParaRPr kumimoji="0" lang="en-US" altLang="zh-TW" sz="2800" dirty="0">
              <a:solidFill>
                <a:schemeClr val="tx1"/>
              </a:solidFill>
              <a:latin typeface="標楷體" pitchFamily="65" charset="-120"/>
            </a:endParaRPr>
          </a:p>
          <a:p>
            <a:pPr marL="457200" indent="-457200" eaLnBrk="1" fontAlgn="auto" hangingPunct="1">
              <a:lnSpc>
                <a:spcPts val="2788"/>
              </a:lnSpc>
              <a:spcBef>
                <a:spcPts val="800"/>
              </a:spcBef>
              <a:spcAft>
                <a:spcPts val="0"/>
              </a:spcAft>
              <a:buClr>
                <a:srgbClr val="000000"/>
              </a:buClr>
              <a:buSzPct val="100000"/>
              <a:buFont typeface="Arial" panose="020B0604020202020204" pitchFamily="34" charset="0"/>
              <a:buChar char="•"/>
              <a:defRPr/>
            </a:pPr>
            <a:r>
              <a:rPr kumimoji="0" lang="en-US" altLang="zh-TW" sz="2800" dirty="0" smtClean="0">
                <a:solidFill>
                  <a:schemeClr val="tx1"/>
                </a:solidFill>
                <a:latin typeface="標楷體" pitchFamily="65" charset="-120"/>
              </a:rPr>
              <a:t>106</a:t>
            </a:r>
            <a:r>
              <a:rPr kumimoji="0" lang="zh-TW" altLang="zh-TW" sz="2800" dirty="0" smtClean="0">
                <a:solidFill>
                  <a:schemeClr val="tx1"/>
                </a:solidFill>
                <a:latin typeface="標楷體" pitchFamily="65" charset="-120"/>
              </a:rPr>
              <a:t>年</a:t>
            </a:r>
            <a:r>
              <a:rPr kumimoji="0" lang="en-US" altLang="zh-TW" sz="2800" dirty="0" smtClean="0">
                <a:solidFill>
                  <a:schemeClr val="tx1"/>
                </a:solidFill>
                <a:latin typeface="標楷體" pitchFamily="65" charset="-120"/>
              </a:rPr>
              <a:t>11</a:t>
            </a:r>
            <a:r>
              <a:rPr kumimoji="0" lang="zh-TW" altLang="zh-TW" sz="2800" dirty="0" smtClean="0">
                <a:solidFill>
                  <a:schemeClr val="tx1"/>
                </a:solidFill>
                <a:latin typeface="標楷體" pitchFamily="65" charset="-120"/>
              </a:rPr>
              <a:t>月售</a:t>
            </a:r>
            <a:r>
              <a:rPr kumimoji="0" lang="en-US" altLang="zh-TW" sz="2800" dirty="0" smtClean="0">
                <a:solidFill>
                  <a:schemeClr val="tx1"/>
                </a:solidFill>
                <a:latin typeface="標楷體" pitchFamily="65" charset="-120"/>
              </a:rPr>
              <a:t>2300</a:t>
            </a:r>
            <a:r>
              <a:rPr kumimoji="0" lang="zh-TW" altLang="zh-TW" sz="2800" dirty="0" smtClean="0">
                <a:solidFill>
                  <a:schemeClr val="tx1"/>
                </a:solidFill>
                <a:latin typeface="標楷體" pitchFamily="65" charset="-120"/>
              </a:rPr>
              <a:t>萬，都不用課。</a:t>
            </a:r>
            <a:endParaRPr kumimoji="0" lang="en-US" altLang="zh-TW" sz="2800" dirty="0" smtClean="0">
              <a:solidFill>
                <a:schemeClr val="tx1"/>
              </a:solidFill>
              <a:latin typeface="標楷體" pitchFamily="65" charset="-120"/>
            </a:endParaRPr>
          </a:p>
          <a:p>
            <a:pPr eaLnBrk="1" fontAlgn="auto" hangingPunct="1">
              <a:lnSpc>
                <a:spcPts val="2788"/>
              </a:lnSpc>
              <a:spcBef>
                <a:spcPts val="800"/>
              </a:spcBef>
              <a:spcAft>
                <a:spcPts val="0"/>
              </a:spcAft>
              <a:buClr>
                <a:srgbClr val="000000"/>
              </a:buClr>
              <a:buSzPct val="100000"/>
              <a:buFont typeface="Wingdings" pitchFamily="2" charset="2"/>
              <a:buChar char="Ø"/>
              <a:defRPr/>
            </a:pPr>
            <a:endParaRPr kumimoji="0" lang="en-US" altLang="zh-TW" sz="2800" dirty="0" smtClean="0">
              <a:solidFill>
                <a:schemeClr val="tx1"/>
              </a:solidFill>
              <a:latin typeface="標楷體" pitchFamily="65" charset="-120"/>
            </a:endParaRPr>
          </a:p>
          <a:p>
            <a:pPr eaLnBrk="1" fontAlgn="auto" hangingPunct="1">
              <a:lnSpc>
                <a:spcPts val="2788"/>
              </a:lnSpc>
              <a:spcBef>
                <a:spcPts val="800"/>
              </a:spcBef>
              <a:spcAft>
                <a:spcPts val="0"/>
              </a:spcAft>
              <a:buClr>
                <a:srgbClr val="000000"/>
              </a:buClr>
              <a:buSzPct val="100000"/>
              <a:buFont typeface="Wingdings" pitchFamily="2" charset="2"/>
              <a:buChar char="l"/>
              <a:defRPr/>
            </a:pPr>
            <a:r>
              <a:rPr kumimoji="0" lang="zh-TW" altLang="zh-TW" sz="2800" u="sng" dirty="0" smtClean="0">
                <a:solidFill>
                  <a:schemeClr val="tx1"/>
                </a:solidFill>
                <a:latin typeface="標楷體" pitchFamily="65" charset="-120"/>
              </a:rPr>
              <a:t>假設小明</a:t>
            </a:r>
            <a:r>
              <a:rPr kumimoji="0" lang="en-US" altLang="zh-TW" sz="2800" u="sng" dirty="0" smtClean="0">
                <a:solidFill>
                  <a:schemeClr val="tx1"/>
                </a:solidFill>
                <a:latin typeface="標楷體" pitchFamily="65" charset="-120"/>
              </a:rPr>
              <a:t>105</a:t>
            </a:r>
            <a:r>
              <a:rPr kumimoji="0" lang="zh-TW" altLang="zh-TW" sz="2800" u="sng" dirty="0" smtClean="0">
                <a:solidFill>
                  <a:schemeClr val="tx1"/>
                </a:solidFill>
                <a:latin typeface="標楷體" pitchFamily="65" charset="-120"/>
              </a:rPr>
              <a:t>年</a:t>
            </a:r>
            <a:r>
              <a:rPr kumimoji="0" lang="en-US" altLang="zh-TW" sz="2800" u="sng" dirty="0" smtClean="0">
                <a:solidFill>
                  <a:schemeClr val="tx1"/>
                </a:solidFill>
                <a:latin typeface="標楷體" pitchFamily="65" charset="-120"/>
              </a:rPr>
              <a:t>1</a:t>
            </a:r>
            <a:r>
              <a:rPr kumimoji="0" lang="zh-TW" altLang="en-US" sz="2800" u="sng" dirty="0" smtClean="0">
                <a:solidFill>
                  <a:schemeClr val="tx1"/>
                </a:solidFill>
                <a:latin typeface="標楷體" pitchFamily="65" charset="-120"/>
              </a:rPr>
              <a:t>月</a:t>
            </a:r>
            <a:r>
              <a:rPr kumimoji="0" lang="en-US" altLang="zh-TW" sz="2800" u="sng" dirty="0" smtClean="0">
                <a:solidFill>
                  <a:schemeClr val="tx1"/>
                </a:solidFill>
                <a:latin typeface="標楷體" pitchFamily="65" charset="-120"/>
              </a:rPr>
              <a:t>2</a:t>
            </a:r>
            <a:r>
              <a:rPr kumimoji="0" lang="zh-TW" altLang="en-US" sz="2800" u="sng" dirty="0" smtClean="0">
                <a:solidFill>
                  <a:schemeClr val="tx1"/>
                </a:solidFill>
                <a:latin typeface="標楷體" pitchFamily="65" charset="-120"/>
              </a:rPr>
              <a:t>日</a:t>
            </a:r>
            <a:r>
              <a:rPr kumimoji="0" lang="zh-TW" altLang="zh-TW" sz="2800" u="sng" dirty="0" smtClean="0">
                <a:solidFill>
                  <a:schemeClr val="tx1"/>
                </a:solidFill>
                <a:latin typeface="標楷體" pitchFamily="65" charset="-120"/>
              </a:rPr>
              <a:t>取得房屋</a:t>
            </a:r>
            <a:r>
              <a:rPr kumimoji="0" lang="en-US" altLang="zh-TW" sz="2800" u="sng" dirty="0" smtClean="0">
                <a:solidFill>
                  <a:schemeClr val="tx1"/>
                </a:solidFill>
                <a:latin typeface="標楷體" pitchFamily="65" charset="-120"/>
              </a:rPr>
              <a:t>2000</a:t>
            </a:r>
            <a:r>
              <a:rPr kumimoji="0" lang="zh-TW" altLang="zh-TW" sz="2800" u="sng" dirty="0" smtClean="0">
                <a:solidFill>
                  <a:schemeClr val="tx1"/>
                </a:solidFill>
                <a:latin typeface="標楷體" pitchFamily="65" charset="-120"/>
              </a:rPr>
              <a:t>萬</a:t>
            </a:r>
            <a:endParaRPr kumimoji="0" lang="en-US" altLang="zh-TW" sz="2800" u="sng" dirty="0" smtClean="0">
              <a:solidFill>
                <a:schemeClr val="tx1"/>
              </a:solidFill>
              <a:latin typeface="標楷體" pitchFamily="65" charset="-120"/>
            </a:endParaRPr>
          </a:p>
          <a:p>
            <a:pPr eaLnBrk="1" fontAlgn="auto" hangingPunct="1">
              <a:lnSpc>
                <a:spcPts val="2788"/>
              </a:lnSpc>
              <a:spcBef>
                <a:spcPts val="800"/>
              </a:spcBef>
              <a:spcAft>
                <a:spcPts val="0"/>
              </a:spcAft>
              <a:buClr>
                <a:srgbClr val="000000"/>
              </a:buClr>
              <a:buSzPct val="100000"/>
              <a:defRPr/>
            </a:pPr>
            <a:endParaRPr kumimoji="0" lang="en-US" altLang="zh-TW" sz="2800" u="sng" dirty="0" smtClean="0">
              <a:solidFill>
                <a:schemeClr val="tx1"/>
              </a:solidFill>
              <a:latin typeface="標楷體" pitchFamily="65" charset="-120"/>
            </a:endParaRPr>
          </a:p>
          <a:p>
            <a:pPr marL="457200" indent="-457200" eaLnBrk="1" fontAlgn="auto" hangingPunct="1">
              <a:lnSpc>
                <a:spcPts val="2788"/>
              </a:lnSpc>
              <a:spcBef>
                <a:spcPts val="800"/>
              </a:spcBef>
              <a:spcAft>
                <a:spcPts val="0"/>
              </a:spcAft>
              <a:buClr>
                <a:srgbClr val="000000"/>
              </a:buClr>
              <a:buSzPct val="100000"/>
              <a:buFont typeface="Arial" panose="020B0604020202020204" pitchFamily="34" charset="0"/>
              <a:buChar char="•"/>
              <a:defRPr/>
            </a:pPr>
            <a:r>
              <a:rPr kumimoji="0" lang="en-US" altLang="zh-TW" sz="2800" dirty="0" smtClean="0">
                <a:solidFill>
                  <a:schemeClr val="tx1"/>
                </a:solidFill>
                <a:latin typeface="標楷體" pitchFamily="65" charset="-120"/>
              </a:rPr>
              <a:t>105</a:t>
            </a:r>
            <a:r>
              <a:rPr kumimoji="0" lang="zh-TW" altLang="zh-TW" sz="2800" dirty="0" smtClean="0">
                <a:solidFill>
                  <a:schemeClr val="tx1"/>
                </a:solidFill>
                <a:latin typeface="標楷體" pitchFamily="65" charset="-120"/>
              </a:rPr>
              <a:t>年</a:t>
            </a:r>
            <a:r>
              <a:rPr kumimoji="0" lang="en-US" altLang="zh-TW" sz="2800" dirty="0" smtClean="0">
                <a:solidFill>
                  <a:schemeClr val="tx1"/>
                </a:solidFill>
                <a:latin typeface="標楷體" pitchFamily="65" charset="-120"/>
              </a:rPr>
              <a:t>6</a:t>
            </a:r>
            <a:r>
              <a:rPr kumimoji="0" lang="zh-TW" altLang="zh-TW" sz="2800" dirty="0" smtClean="0">
                <a:solidFill>
                  <a:schemeClr val="tx1"/>
                </a:solidFill>
                <a:latin typeface="標楷體" pitchFamily="65" charset="-120"/>
              </a:rPr>
              <a:t>月售</a:t>
            </a:r>
            <a:r>
              <a:rPr kumimoji="0" lang="en-US" altLang="zh-TW" sz="2800" dirty="0" smtClean="0">
                <a:solidFill>
                  <a:schemeClr val="tx1"/>
                </a:solidFill>
                <a:latin typeface="標楷體" pitchFamily="65" charset="-120"/>
              </a:rPr>
              <a:t>2300</a:t>
            </a:r>
            <a:r>
              <a:rPr kumimoji="0" lang="zh-TW" altLang="zh-TW" sz="2800" dirty="0" smtClean="0">
                <a:solidFill>
                  <a:schemeClr val="tx1"/>
                </a:solidFill>
                <a:latin typeface="標楷體" pitchFamily="65" charset="-120"/>
              </a:rPr>
              <a:t>萬，課房地合一稅</a:t>
            </a:r>
            <a:r>
              <a:rPr kumimoji="0" lang="en-US" altLang="zh-TW" sz="2800" dirty="0" smtClean="0">
                <a:solidFill>
                  <a:schemeClr val="tx1"/>
                </a:solidFill>
                <a:latin typeface="標楷體" pitchFamily="65" charset="-120"/>
              </a:rPr>
              <a:t>45%</a:t>
            </a:r>
            <a:r>
              <a:rPr kumimoji="0" lang="zh-TW" altLang="zh-TW" sz="2800" dirty="0" smtClean="0">
                <a:solidFill>
                  <a:schemeClr val="tx1"/>
                </a:solidFill>
                <a:latin typeface="標楷體" pitchFamily="65" charset="-120"/>
              </a:rPr>
              <a:t>，</a:t>
            </a:r>
            <a:r>
              <a:rPr kumimoji="0" lang="en-US" altLang="zh-TW" sz="2800" dirty="0" smtClean="0">
                <a:solidFill>
                  <a:schemeClr val="tx1"/>
                </a:solidFill>
                <a:latin typeface="標楷體" pitchFamily="65" charset="-120"/>
              </a:rPr>
              <a:t>300x45%=135</a:t>
            </a:r>
            <a:r>
              <a:rPr kumimoji="0" lang="zh-TW" altLang="zh-TW" sz="2800" dirty="0" smtClean="0">
                <a:solidFill>
                  <a:schemeClr val="tx1"/>
                </a:solidFill>
                <a:latin typeface="標楷體" pitchFamily="65" charset="-120"/>
              </a:rPr>
              <a:t>萬</a:t>
            </a:r>
            <a:endParaRPr kumimoji="0" lang="en-US" altLang="zh-TW" sz="2800" dirty="0" smtClean="0">
              <a:solidFill>
                <a:schemeClr val="tx1"/>
              </a:solidFill>
              <a:latin typeface="標楷體" pitchFamily="65" charset="-120"/>
            </a:endParaRPr>
          </a:p>
          <a:p>
            <a:pPr marL="457200" indent="-457200" eaLnBrk="1" fontAlgn="auto" hangingPunct="1">
              <a:lnSpc>
                <a:spcPts val="2788"/>
              </a:lnSpc>
              <a:spcBef>
                <a:spcPts val="800"/>
              </a:spcBef>
              <a:spcAft>
                <a:spcPts val="0"/>
              </a:spcAft>
              <a:buClr>
                <a:srgbClr val="000000"/>
              </a:buClr>
              <a:buSzPct val="100000"/>
              <a:buFont typeface="Arial" panose="020B0604020202020204" pitchFamily="34" charset="0"/>
              <a:buChar char="•"/>
              <a:defRPr/>
            </a:pPr>
            <a:r>
              <a:rPr kumimoji="0" lang="en-US" altLang="zh-TW" sz="2800" dirty="0" smtClean="0">
                <a:solidFill>
                  <a:schemeClr val="tx1"/>
                </a:solidFill>
                <a:latin typeface="標楷體" pitchFamily="65" charset="-120"/>
              </a:rPr>
              <a:t>106</a:t>
            </a:r>
            <a:r>
              <a:rPr kumimoji="0" lang="zh-TW" altLang="zh-TW" sz="2800" dirty="0" smtClean="0">
                <a:solidFill>
                  <a:schemeClr val="tx1"/>
                </a:solidFill>
                <a:latin typeface="標楷體" pitchFamily="65" charset="-120"/>
              </a:rPr>
              <a:t>年</a:t>
            </a:r>
            <a:r>
              <a:rPr kumimoji="0" lang="en-US" altLang="zh-TW" sz="2800" dirty="0" smtClean="0">
                <a:solidFill>
                  <a:schemeClr val="tx1"/>
                </a:solidFill>
                <a:latin typeface="標楷體" pitchFamily="65" charset="-120"/>
              </a:rPr>
              <a:t>6</a:t>
            </a:r>
            <a:r>
              <a:rPr kumimoji="0" lang="zh-TW" altLang="zh-TW" sz="2800" dirty="0" smtClean="0">
                <a:solidFill>
                  <a:schemeClr val="tx1"/>
                </a:solidFill>
                <a:latin typeface="標楷體" pitchFamily="65" charset="-120"/>
              </a:rPr>
              <a:t>月售</a:t>
            </a:r>
            <a:r>
              <a:rPr kumimoji="0" lang="en-US" altLang="zh-TW" sz="2800" dirty="0" smtClean="0">
                <a:solidFill>
                  <a:schemeClr val="tx1"/>
                </a:solidFill>
                <a:latin typeface="標楷體" pitchFamily="65" charset="-120"/>
              </a:rPr>
              <a:t>2300</a:t>
            </a:r>
            <a:r>
              <a:rPr kumimoji="0" lang="zh-TW" altLang="zh-TW" sz="2800" dirty="0" smtClean="0">
                <a:solidFill>
                  <a:schemeClr val="tx1"/>
                </a:solidFill>
                <a:latin typeface="標楷體" pitchFamily="65" charset="-120"/>
              </a:rPr>
              <a:t>萬，課房地合一稅</a:t>
            </a:r>
            <a:r>
              <a:rPr kumimoji="0" lang="en-US" altLang="zh-TW" sz="2800" dirty="0" smtClean="0">
                <a:solidFill>
                  <a:schemeClr val="tx1"/>
                </a:solidFill>
                <a:latin typeface="標楷體" pitchFamily="65" charset="-120"/>
              </a:rPr>
              <a:t>35%</a:t>
            </a:r>
            <a:r>
              <a:rPr kumimoji="0" lang="zh-TW" altLang="zh-TW" sz="2800" dirty="0" smtClean="0">
                <a:solidFill>
                  <a:schemeClr val="tx1"/>
                </a:solidFill>
                <a:latin typeface="標楷體" pitchFamily="65" charset="-120"/>
              </a:rPr>
              <a:t>，</a:t>
            </a:r>
            <a:r>
              <a:rPr kumimoji="0" lang="en-US" altLang="zh-TW" sz="2800" dirty="0" smtClean="0">
                <a:solidFill>
                  <a:schemeClr val="tx1"/>
                </a:solidFill>
                <a:latin typeface="標楷體" pitchFamily="65" charset="-120"/>
              </a:rPr>
              <a:t>300x35%=105</a:t>
            </a:r>
            <a:r>
              <a:rPr kumimoji="0" lang="zh-TW" altLang="en-US" sz="2800" dirty="0" smtClean="0">
                <a:solidFill>
                  <a:schemeClr val="tx1"/>
                </a:solidFill>
                <a:latin typeface="標楷體" pitchFamily="65" charset="-120"/>
              </a:rPr>
              <a:t>萬</a:t>
            </a:r>
            <a:r>
              <a:rPr kumimoji="0" lang="zh-TW" altLang="zh-TW" sz="2400" dirty="0" smtClean="0"/>
              <a:t>萬</a:t>
            </a:r>
            <a:endParaRPr kumimoji="0" lang="en-US" sz="2400" dirty="0" smtClean="0">
              <a:solidFill>
                <a:schemeClr val="tx1"/>
              </a:solidFill>
              <a:latin typeface="標楷體" pitchFamily="65" charset="-120"/>
            </a:endParaRPr>
          </a:p>
          <a:p>
            <a:pPr marL="266700" eaLnBrk="1" fontAlgn="auto" hangingPunct="1">
              <a:lnSpc>
                <a:spcPts val="2188"/>
              </a:lnSpc>
              <a:spcBef>
                <a:spcPts val="0"/>
              </a:spcBef>
              <a:spcAft>
                <a:spcPts val="0"/>
              </a:spcAft>
              <a:buSzPct val="100000"/>
              <a:defRPr/>
            </a:pPr>
            <a:endParaRPr kumimoji="0" lang="en-US" sz="2400" dirty="0" smtClean="0">
              <a:solidFill>
                <a:schemeClr val="tx1"/>
              </a:solidFill>
              <a:latin typeface="標楷體" pitchFamily="65" charset="-120"/>
            </a:endParaRPr>
          </a:p>
          <a:p>
            <a:pPr eaLnBrk="1" fontAlgn="auto" hangingPunct="1">
              <a:lnSpc>
                <a:spcPct val="95000"/>
              </a:lnSpc>
              <a:spcBef>
                <a:spcPts val="800"/>
              </a:spcBef>
              <a:spcAft>
                <a:spcPts val="0"/>
              </a:spcAft>
              <a:buClr>
                <a:srgbClr val="000000"/>
              </a:buClr>
              <a:buSzPct val="100000"/>
              <a:buFont typeface="Wingdings 3" panose="05040102010807070707" pitchFamily="18" charset="2"/>
              <a:buNone/>
              <a:defRPr/>
            </a:pPr>
            <a:endParaRPr kumimoji="0" lang="zh-TW" sz="2800" b="1"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3" panose="05040102010807070707" pitchFamily="18" charset="2"/>
              <a:buNone/>
              <a:defRPr/>
            </a:pPr>
            <a:endParaRPr kumimoji="0" lang="zh-TW" sz="2800" b="1" dirty="0" smtClean="0">
              <a:solidFill>
                <a:srgbClr val="000000"/>
              </a:solidFill>
              <a:latin typeface="標楷體" panose="03000509000000000000" pitchFamily="65" charset="-120"/>
            </a:endParaRPr>
          </a:p>
        </p:txBody>
      </p:sp>
      <p:sp>
        <p:nvSpPr>
          <p:cNvPr id="195587" name="Text Box 2"/>
          <p:cNvSpPr txBox="1">
            <a:spLocks noChangeArrowheads="1"/>
          </p:cNvSpPr>
          <p:nvPr/>
        </p:nvSpPr>
        <p:spPr bwMode="auto">
          <a:xfrm>
            <a:off x="8101013" y="6308725"/>
            <a:ext cx="792162" cy="360363"/>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AF37D60E-27DF-4E58-9F77-C3185372968B}" type="slidenum">
              <a:rPr kumimoji="0" lang="en-US" altLang="zh-TW" sz="1400" b="1" i="1">
                <a:solidFill>
                  <a:srgbClr val="000000"/>
                </a:solidFill>
                <a:latin typeface="Tahoma"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33</a:t>
            </a:fld>
            <a:endParaRPr kumimoji="0" lang="en-US" altLang="zh-TW" sz="1400" b="1" i="1">
              <a:solidFill>
                <a:srgbClr val="000000"/>
              </a:solidFill>
              <a:latin typeface="Tahoma"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Text Box 1"/>
          <p:cNvSpPr txBox="1">
            <a:spLocks noChangeArrowheads="1"/>
          </p:cNvSpPr>
          <p:nvPr/>
        </p:nvSpPr>
        <p:spPr bwMode="auto">
          <a:xfrm>
            <a:off x="611188" y="476250"/>
            <a:ext cx="7921625" cy="792163"/>
          </a:xfrm>
          <a:prstGeom prst="rect">
            <a:avLst/>
          </a:prstGeom>
          <a:noFill/>
          <a:ln w="9525">
            <a:noFill/>
            <a:round/>
            <a:headEnd/>
            <a:tailEnd/>
          </a:ln>
        </p:spPr>
        <p:txBody>
          <a:bodyPr anchor="ctr"/>
          <a:lstStyle/>
          <a:p>
            <a:pPr marL="569913" indent="-569913" algn="ctr" eaLnBrk="1" hangingPunct="1">
              <a:lnSpc>
                <a:spcPct val="95000"/>
              </a:lnSpc>
              <a:buClr>
                <a:srgbClr val="000000"/>
              </a:buClr>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pPr>
            <a:r>
              <a:rPr kumimoji="0" lang="zh-TW" altLang="zh-TW" sz="3200" b="1">
                <a:solidFill>
                  <a:srgbClr val="000000"/>
                </a:solidFill>
                <a:latin typeface="標楷體" pitchFamily="65" charset="-120"/>
                <a:ea typeface="標楷體" pitchFamily="65" charset="-120"/>
              </a:rPr>
              <a:t>自住房地</a:t>
            </a:r>
            <a:r>
              <a:rPr kumimoji="0" lang="zh-TW" altLang="en-US" sz="3200" b="1">
                <a:solidFill>
                  <a:srgbClr val="000000"/>
                </a:solidFill>
                <a:latin typeface="標楷體" pitchFamily="65" charset="-120"/>
                <a:ea typeface="標楷體" pitchFamily="65" charset="-120"/>
              </a:rPr>
              <a:t>租稅</a:t>
            </a:r>
            <a:r>
              <a:rPr kumimoji="0" lang="zh-TW" altLang="zh-TW" sz="3200" b="1">
                <a:solidFill>
                  <a:srgbClr val="000000"/>
                </a:solidFill>
                <a:latin typeface="標楷體" pitchFamily="65" charset="-120"/>
                <a:ea typeface="標楷體" pitchFamily="65" charset="-120"/>
              </a:rPr>
              <a:t>優惠</a:t>
            </a:r>
            <a:r>
              <a:rPr kumimoji="0" lang="zh-TW" altLang="en-US" sz="3200" b="1">
                <a:solidFill>
                  <a:srgbClr val="000000"/>
                </a:solidFill>
                <a:latin typeface="標楷體" pitchFamily="65" charset="-120"/>
                <a:ea typeface="標楷體" pitchFamily="65" charset="-120"/>
              </a:rPr>
              <a:t>計算</a:t>
            </a:r>
            <a:r>
              <a:rPr kumimoji="0" lang="zh-TW" altLang="zh-TW" sz="3200" b="1">
                <a:solidFill>
                  <a:srgbClr val="000000"/>
                </a:solidFill>
                <a:latin typeface="標楷體" pitchFamily="65" charset="-120"/>
                <a:ea typeface="標楷體" pitchFamily="65" charset="-120"/>
              </a:rPr>
              <a:t>說明</a:t>
            </a:r>
            <a:endParaRPr kumimoji="0" lang="en-US" altLang="zh-TW" sz="3200" b="1">
              <a:solidFill>
                <a:srgbClr val="000000"/>
              </a:solidFill>
              <a:latin typeface="標楷體" pitchFamily="65" charset="-120"/>
              <a:ea typeface="標楷體" pitchFamily="65" charset="-120"/>
            </a:endParaRPr>
          </a:p>
        </p:txBody>
      </p:sp>
      <p:sp>
        <p:nvSpPr>
          <p:cNvPr id="23554" name="Text Box 2"/>
          <p:cNvSpPr txBox="1">
            <a:spLocks noChangeArrowheads="1"/>
          </p:cNvSpPr>
          <p:nvPr/>
        </p:nvSpPr>
        <p:spPr bwMode="auto">
          <a:xfrm>
            <a:off x="468313" y="1412875"/>
            <a:ext cx="8351837" cy="4824413"/>
          </a:xfrm>
          <a:prstGeom prst="rect">
            <a:avLst/>
          </a:prstGeom>
          <a:noFill/>
          <a:ln>
            <a:noFill/>
          </a:ln>
          <a:effectLst/>
          <a:extLst/>
        </p:spPr>
        <p:txBody>
          <a:bodyPr lIns="0" tIns="20160" rIns="0" bIns="0"/>
          <a:lstStyle>
            <a:lvl1pPr marL="342900" indent="-34131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1pPr>
            <a:lvl2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2pPr>
            <a:lvl3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3pPr>
            <a:lvl4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4pPr>
            <a:lvl5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9pPr>
          </a:lstStyle>
          <a:p>
            <a:pPr marL="344487" indent="-342900" algn="just" eaLnBrk="1" fontAlgn="auto" hangingPunct="1">
              <a:lnSpc>
                <a:spcPct val="95000"/>
              </a:lnSpc>
              <a:spcBef>
                <a:spcPts val="800"/>
              </a:spcBef>
              <a:spcAft>
                <a:spcPts val="0"/>
              </a:spcAft>
              <a:buSzPct val="100000"/>
              <a:buFont typeface="Wingdings" panose="05000000000000000000" pitchFamily="2" charset="2"/>
              <a:buChar char="n"/>
              <a:defRPr/>
            </a:pPr>
            <a:r>
              <a:rPr kumimoji="0" lang="zh-TW" altLang="en-US" sz="2800" dirty="0" smtClean="0">
                <a:solidFill>
                  <a:schemeClr val="tx1"/>
                </a:solidFill>
                <a:latin typeface="標楷體" pitchFamily="65" charset="-120"/>
              </a:rPr>
              <a:t>王太太</a:t>
            </a:r>
            <a:r>
              <a:rPr kumimoji="0" lang="en-US" altLang="zh-TW" sz="2800" dirty="0" smtClean="0">
                <a:solidFill>
                  <a:schemeClr val="tx1"/>
                </a:solidFill>
                <a:latin typeface="標楷體" pitchFamily="65" charset="-120"/>
              </a:rPr>
              <a:t>105</a:t>
            </a:r>
            <a:r>
              <a:rPr kumimoji="0" lang="zh-TW" altLang="en-US" sz="2800" dirty="0" smtClean="0">
                <a:solidFill>
                  <a:schemeClr val="tx1"/>
                </a:solidFill>
                <a:latin typeface="標楷體" pitchFamily="65" charset="-120"/>
              </a:rPr>
              <a:t>年</a:t>
            </a:r>
            <a:r>
              <a:rPr kumimoji="0" lang="en-US" altLang="zh-TW" sz="2800" dirty="0" smtClean="0">
                <a:solidFill>
                  <a:schemeClr val="tx1"/>
                </a:solidFill>
                <a:latin typeface="標楷體" pitchFamily="65" charset="-120"/>
              </a:rPr>
              <a:t>7</a:t>
            </a:r>
            <a:r>
              <a:rPr kumimoji="0" lang="zh-TW" altLang="en-US" sz="2800" dirty="0" smtClean="0">
                <a:solidFill>
                  <a:schemeClr val="tx1"/>
                </a:solidFill>
                <a:latin typeface="標楷體" pitchFamily="65" charset="-120"/>
              </a:rPr>
              <a:t>月</a:t>
            </a:r>
            <a:r>
              <a:rPr kumimoji="0" lang="en-US" altLang="zh-TW" sz="2800" dirty="0" smtClean="0">
                <a:solidFill>
                  <a:schemeClr val="tx1"/>
                </a:solidFill>
                <a:latin typeface="標楷體" pitchFamily="65" charset="-120"/>
              </a:rPr>
              <a:t>1</a:t>
            </a:r>
            <a:r>
              <a:rPr kumimoji="0" lang="zh-TW" altLang="en-US" sz="2800" dirty="0" smtClean="0">
                <a:solidFill>
                  <a:schemeClr val="tx1"/>
                </a:solidFill>
                <a:latin typeface="標楷體" pitchFamily="65" charset="-120"/>
              </a:rPr>
              <a:t>日購入Ａ自住房地，成本</a:t>
            </a:r>
            <a:r>
              <a:rPr kumimoji="0" lang="en-US" altLang="zh-TW" sz="2800" dirty="0" smtClean="0">
                <a:solidFill>
                  <a:schemeClr val="tx1"/>
                </a:solidFill>
                <a:latin typeface="標楷體" pitchFamily="65" charset="-120"/>
              </a:rPr>
              <a:t>1,300</a:t>
            </a:r>
            <a:r>
              <a:rPr kumimoji="0" lang="zh-TW" altLang="en-US" sz="2800" dirty="0" smtClean="0">
                <a:solidFill>
                  <a:schemeClr val="tx1"/>
                </a:solidFill>
                <a:latin typeface="標楷體" pitchFamily="65" charset="-120"/>
              </a:rPr>
              <a:t>萬元，於</a:t>
            </a:r>
            <a:r>
              <a:rPr kumimoji="0" lang="en-US" altLang="zh-TW" sz="2800" dirty="0" smtClean="0">
                <a:solidFill>
                  <a:schemeClr val="tx1"/>
                </a:solidFill>
                <a:latin typeface="標楷體" pitchFamily="65" charset="-120"/>
              </a:rPr>
              <a:t>115</a:t>
            </a:r>
            <a:r>
              <a:rPr kumimoji="0" lang="zh-TW" altLang="en-US" sz="2800" dirty="0" smtClean="0">
                <a:solidFill>
                  <a:schemeClr val="tx1"/>
                </a:solidFill>
                <a:latin typeface="標楷體" pitchFamily="65" charset="-120"/>
              </a:rPr>
              <a:t>年</a:t>
            </a:r>
            <a:r>
              <a:rPr kumimoji="0" lang="en-US" altLang="zh-TW" sz="2800" dirty="0" smtClean="0">
                <a:solidFill>
                  <a:schemeClr val="tx1"/>
                </a:solidFill>
                <a:latin typeface="標楷體" pitchFamily="65" charset="-120"/>
              </a:rPr>
              <a:t>6</a:t>
            </a:r>
            <a:r>
              <a:rPr kumimoji="0" lang="zh-TW" altLang="en-US" sz="2800" dirty="0" smtClean="0">
                <a:solidFill>
                  <a:schemeClr val="tx1"/>
                </a:solidFill>
                <a:latin typeface="標楷體" pitchFamily="65" charset="-120"/>
              </a:rPr>
              <a:t>月</a:t>
            </a:r>
            <a:r>
              <a:rPr kumimoji="0" lang="en-US" altLang="zh-TW" sz="2800" dirty="0" smtClean="0">
                <a:solidFill>
                  <a:schemeClr val="tx1"/>
                </a:solidFill>
                <a:latin typeface="標楷體" pitchFamily="65" charset="-120"/>
              </a:rPr>
              <a:t>30</a:t>
            </a:r>
            <a:r>
              <a:rPr kumimoji="0" lang="zh-TW" altLang="en-US" sz="2800" dirty="0" smtClean="0">
                <a:solidFill>
                  <a:schemeClr val="tx1"/>
                </a:solidFill>
                <a:latin typeface="標楷體" pitchFamily="65" charset="-120"/>
              </a:rPr>
              <a:t>日出售，售價</a:t>
            </a:r>
            <a:r>
              <a:rPr kumimoji="0" lang="en-US" altLang="zh-TW" sz="2800" dirty="0" smtClean="0">
                <a:solidFill>
                  <a:schemeClr val="tx1"/>
                </a:solidFill>
                <a:latin typeface="標楷體" pitchFamily="65" charset="-120"/>
              </a:rPr>
              <a:t>2,000</a:t>
            </a:r>
            <a:r>
              <a:rPr kumimoji="0" lang="zh-TW" altLang="en-US" sz="2800" dirty="0" smtClean="0">
                <a:solidFill>
                  <a:schemeClr val="tx1"/>
                </a:solidFill>
                <a:latin typeface="標楷體" pitchFamily="65" charset="-120"/>
              </a:rPr>
              <a:t>萬元，取得、改良及移轉的費用</a:t>
            </a:r>
            <a:r>
              <a:rPr kumimoji="0" lang="en-US" altLang="zh-TW" sz="2800" dirty="0" smtClean="0">
                <a:solidFill>
                  <a:schemeClr val="tx1"/>
                </a:solidFill>
                <a:latin typeface="標楷體" pitchFamily="65" charset="-120"/>
              </a:rPr>
              <a:t>100</a:t>
            </a:r>
            <a:r>
              <a:rPr kumimoji="0" lang="zh-TW" altLang="en-US" sz="2800" dirty="0" smtClean="0">
                <a:solidFill>
                  <a:schemeClr val="tx1"/>
                </a:solidFill>
                <a:latin typeface="標楷體" pitchFamily="65" charset="-120"/>
              </a:rPr>
              <a:t>萬元，土地漲價總數額</a:t>
            </a:r>
            <a:r>
              <a:rPr kumimoji="0" lang="en-US" altLang="zh-TW" sz="2800" dirty="0" smtClean="0">
                <a:solidFill>
                  <a:schemeClr val="tx1"/>
                </a:solidFill>
                <a:latin typeface="標楷體" pitchFamily="65" charset="-120"/>
              </a:rPr>
              <a:t>100</a:t>
            </a:r>
            <a:r>
              <a:rPr kumimoji="0" lang="zh-TW" altLang="en-US" sz="2800" dirty="0" smtClean="0">
                <a:solidFill>
                  <a:schemeClr val="tx1"/>
                </a:solidFill>
                <a:latin typeface="標楷體" pitchFamily="65" charset="-120"/>
              </a:rPr>
              <a:t>萬元，如符合自住房地租稅優惠適用條件，其應納稅額計算如下：</a:t>
            </a:r>
            <a:endParaRPr kumimoji="0" lang="en-US" altLang="zh-TW" sz="2800" dirty="0" smtClean="0">
              <a:solidFill>
                <a:schemeClr val="tx1"/>
              </a:solidFill>
              <a:latin typeface="標楷體" pitchFamily="65" charset="-120"/>
            </a:endParaRPr>
          </a:p>
          <a:p>
            <a:pPr eaLnBrk="1" fontAlgn="auto" hangingPunct="1">
              <a:spcBef>
                <a:spcPts val="0"/>
              </a:spcBef>
              <a:spcAft>
                <a:spcPts val="0"/>
              </a:spcAft>
              <a:defRPr/>
            </a:pPr>
            <a:r>
              <a:rPr kumimoji="0" lang="zh-TW" altLang="en-US" sz="2800" dirty="0" smtClean="0">
                <a:solidFill>
                  <a:schemeClr val="tx1"/>
                </a:solidFill>
                <a:latin typeface="標楷體" pitchFamily="65" charset="-120"/>
              </a:rPr>
              <a:t>  </a:t>
            </a:r>
            <a:r>
              <a:rPr kumimoji="0" lang="zh-TW" altLang="en-US" sz="2800" u="sng" dirty="0" smtClean="0">
                <a:solidFill>
                  <a:schemeClr val="tx1"/>
                </a:solidFill>
                <a:latin typeface="標楷體" pitchFamily="65" charset="-120"/>
              </a:rPr>
              <a:t>房屋土地交易所得</a:t>
            </a:r>
            <a:r>
              <a:rPr kumimoji="0" lang="zh-TW" altLang="en-US" sz="2800" dirty="0" smtClean="0">
                <a:solidFill>
                  <a:schemeClr val="tx1"/>
                </a:solidFill>
                <a:latin typeface="標楷體" pitchFamily="65" charset="-120"/>
              </a:rPr>
              <a:t>＝成交價額</a:t>
            </a:r>
            <a:r>
              <a:rPr kumimoji="0" lang="en-US" altLang="zh-TW" sz="2800" dirty="0" smtClean="0">
                <a:solidFill>
                  <a:schemeClr val="tx1"/>
                </a:solidFill>
                <a:latin typeface="標楷體" pitchFamily="65" charset="-120"/>
              </a:rPr>
              <a:t>2,000</a:t>
            </a:r>
            <a:r>
              <a:rPr kumimoji="0" lang="zh-TW" altLang="en-US" sz="2800" dirty="0" smtClean="0">
                <a:solidFill>
                  <a:schemeClr val="tx1"/>
                </a:solidFill>
                <a:latin typeface="標楷體" pitchFamily="65" charset="-120"/>
              </a:rPr>
              <a:t>萬元－成本</a:t>
            </a:r>
            <a:endParaRPr kumimoji="0" lang="en-US" altLang="zh-TW" sz="2800" dirty="0" smtClean="0">
              <a:solidFill>
                <a:schemeClr val="tx1"/>
              </a:solidFill>
              <a:latin typeface="標楷體" pitchFamily="65" charset="-120"/>
            </a:endParaRPr>
          </a:p>
          <a:p>
            <a:pPr eaLnBrk="1" fontAlgn="auto" hangingPunct="1">
              <a:spcBef>
                <a:spcPts val="0"/>
              </a:spcBef>
              <a:spcAft>
                <a:spcPts val="0"/>
              </a:spcAft>
              <a:defRPr/>
            </a:pPr>
            <a:r>
              <a:rPr kumimoji="0" lang="zh-TW" altLang="en-US" sz="2800" dirty="0" smtClean="0">
                <a:solidFill>
                  <a:schemeClr val="tx1"/>
                </a:solidFill>
                <a:latin typeface="標楷體" pitchFamily="65" charset="-120"/>
              </a:rPr>
              <a:t>            </a:t>
            </a:r>
            <a:r>
              <a:rPr kumimoji="0" lang="en-US" altLang="zh-TW" sz="2800" dirty="0" smtClean="0">
                <a:solidFill>
                  <a:schemeClr val="tx1"/>
                </a:solidFill>
                <a:latin typeface="標楷體" pitchFamily="65" charset="-120"/>
              </a:rPr>
              <a:t>1,300</a:t>
            </a:r>
            <a:r>
              <a:rPr kumimoji="0" lang="zh-TW" altLang="en-US" sz="2800" dirty="0" smtClean="0">
                <a:solidFill>
                  <a:schemeClr val="tx1"/>
                </a:solidFill>
                <a:latin typeface="標楷體" pitchFamily="65" charset="-120"/>
              </a:rPr>
              <a:t>萬元－費用</a:t>
            </a:r>
            <a:r>
              <a:rPr kumimoji="0" lang="en-US" altLang="zh-TW" sz="2800" dirty="0" smtClean="0">
                <a:solidFill>
                  <a:schemeClr val="tx1"/>
                </a:solidFill>
                <a:latin typeface="標楷體" pitchFamily="65" charset="-120"/>
              </a:rPr>
              <a:t>100</a:t>
            </a:r>
            <a:r>
              <a:rPr kumimoji="0" lang="zh-TW" altLang="en-US" sz="2800" dirty="0" smtClean="0">
                <a:solidFill>
                  <a:schemeClr val="tx1"/>
                </a:solidFill>
                <a:latin typeface="標楷體" pitchFamily="65" charset="-120"/>
              </a:rPr>
              <a:t>萬元＝</a:t>
            </a:r>
            <a:r>
              <a:rPr kumimoji="0" lang="en-US" altLang="zh-TW" sz="2800" dirty="0" smtClean="0">
                <a:solidFill>
                  <a:schemeClr val="tx1"/>
                </a:solidFill>
                <a:latin typeface="標楷體" pitchFamily="65" charset="-120"/>
              </a:rPr>
              <a:t>600</a:t>
            </a:r>
            <a:r>
              <a:rPr kumimoji="0" lang="zh-TW" altLang="en-US" sz="2800" dirty="0" smtClean="0">
                <a:solidFill>
                  <a:schemeClr val="tx1"/>
                </a:solidFill>
                <a:latin typeface="標楷體" pitchFamily="65" charset="-120"/>
              </a:rPr>
              <a:t>萬元</a:t>
            </a:r>
            <a:endParaRPr kumimoji="0" lang="en-US" altLang="zh-TW" sz="2800" dirty="0" smtClean="0">
              <a:solidFill>
                <a:schemeClr val="tx1"/>
              </a:solidFill>
              <a:latin typeface="標楷體" pitchFamily="65" charset="-120"/>
            </a:endParaRPr>
          </a:p>
          <a:p>
            <a:pPr eaLnBrk="1" fontAlgn="auto" hangingPunct="1">
              <a:spcBef>
                <a:spcPts val="0"/>
              </a:spcBef>
              <a:spcAft>
                <a:spcPts val="0"/>
              </a:spcAft>
              <a:defRPr/>
            </a:pPr>
            <a:r>
              <a:rPr kumimoji="0" lang="zh-TW" altLang="en-US" sz="2800" dirty="0" smtClean="0">
                <a:solidFill>
                  <a:schemeClr val="tx1"/>
                </a:solidFill>
                <a:latin typeface="標楷體" pitchFamily="65" charset="-120"/>
              </a:rPr>
              <a:t>  </a:t>
            </a:r>
            <a:r>
              <a:rPr kumimoji="0" lang="zh-TW" altLang="en-US" sz="2800" u="sng" dirty="0" smtClean="0">
                <a:solidFill>
                  <a:schemeClr val="tx1"/>
                </a:solidFill>
                <a:latin typeface="標楷體" pitchFamily="65" charset="-120"/>
              </a:rPr>
              <a:t>課稅所得</a:t>
            </a:r>
            <a:r>
              <a:rPr kumimoji="0" lang="zh-TW" altLang="en-US" sz="2800" dirty="0" smtClean="0">
                <a:solidFill>
                  <a:schemeClr val="tx1"/>
                </a:solidFill>
                <a:latin typeface="標楷體" pitchFamily="65" charset="-120"/>
              </a:rPr>
              <a:t>＝房屋土地交易所得</a:t>
            </a:r>
            <a:r>
              <a:rPr kumimoji="0" lang="en-US" altLang="zh-TW" sz="2800" dirty="0" smtClean="0">
                <a:solidFill>
                  <a:schemeClr val="tx1"/>
                </a:solidFill>
                <a:latin typeface="標楷體" pitchFamily="65" charset="-120"/>
              </a:rPr>
              <a:t>600</a:t>
            </a:r>
            <a:r>
              <a:rPr kumimoji="0" lang="zh-TW" altLang="en-US" sz="2800" dirty="0" smtClean="0">
                <a:solidFill>
                  <a:schemeClr val="tx1"/>
                </a:solidFill>
                <a:latin typeface="標楷體" pitchFamily="65" charset="-120"/>
              </a:rPr>
              <a:t>萬元－土地漲價</a:t>
            </a:r>
            <a:endParaRPr kumimoji="0" lang="en-US" altLang="zh-TW" sz="2800" dirty="0" smtClean="0">
              <a:solidFill>
                <a:schemeClr val="tx1"/>
              </a:solidFill>
              <a:latin typeface="標楷體" pitchFamily="65" charset="-120"/>
            </a:endParaRPr>
          </a:p>
          <a:p>
            <a:pPr eaLnBrk="1" fontAlgn="auto" hangingPunct="1">
              <a:spcBef>
                <a:spcPts val="0"/>
              </a:spcBef>
              <a:spcAft>
                <a:spcPts val="0"/>
              </a:spcAft>
              <a:defRPr/>
            </a:pPr>
            <a:r>
              <a:rPr kumimoji="0" lang="zh-TW" altLang="en-US" sz="2800" dirty="0" smtClean="0">
                <a:solidFill>
                  <a:schemeClr val="tx1"/>
                </a:solidFill>
                <a:latin typeface="標楷體" pitchFamily="65" charset="-120"/>
              </a:rPr>
              <a:t>            總數額</a:t>
            </a:r>
            <a:r>
              <a:rPr kumimoji="0" lang="en-US" altLang="zh-TW" sz="2800" dirty="0" smtClean="0">
                <a:solidFill>
                  <a:schemeClr val="tx1"/>
                </a:solidFill>
                <a:latin typeface="標楷體" pitchFamily="65" charset="-120"/>
              </a:rPr>
              <a:t>100</a:t>
            </a:r>
            <a:r>
              <a:rPr kumimoji="0" lang="zh-TW" altLang="en-US" sz="2800" dirty="0" smtClean="0">
                <a:solidFill>
                  <a:schemeClr val="tx1"/>
                </a:solidFill>
                <a:latin typeface="標楷體" pitchFamily="65" charset="-120"/>
              </a:rPr>
              <a:t>萬元＝</a:t>
            </a:r>
            <a:r>
              <a:rPr kumimoji="0" lang="en-US" altLang="zh-TW" sz="2800" dirty="0" smtClean="0">
                <a:solidFill>
                  <a:schemeClr val="tx1"/>
                </a:solidFill>
                <a:latin typeface="標楷體" pitchFamily="65" charset="-120"/>
              </a:rPr>
              <a:t>500</a:t>
            </a:r>
            <a:r>
              <a:rPr kumimoji="0" lang="zh-TW" altLang="en-US" sz="2800" dirty="0" smtClean="0">
                <a:solidFill>
                  <a:schemeClr val="tx1"/>
                </a:solidFill>
                <a:latin typeface="標楷體" pitchFamily="65" charset="-120"/>
              </a:rPr>
              <a:t>萬元</a:t>
            </a:r>
          </a:p>
          <a:p>
            <a:pPr eaLnBrk="1" fontAlgn="auto" hangingPunct="1">
              <a:spcBef>
                <a:spcPts val="0"/>
              </a:spcBef>
              <a:spcAft>
                <a:spcPts val="0"/>
              </a:spcAft>
              <a:defRPr/>
            </a:pPr>
            <a:r>
              <a:rPr kumimoji="0" lang="zh-TW" altLang="en-US" sz="2800" dirty="0" smtClean="0">
                <a:solidFill>
                  <a:schemeClr val="tx1"/>
                </a:solidFill>
                <a:latin typeface="標楷體" pitchFamily="65" charset="-120"/>
              </a:rPr>
              <a:t>  </a:t>
            </a:r>
            <a:r>
              <a:rPr kumimoji="0" lang="zh-TW" altLang="en-US" sz="2800" u="sng" dirty="0" smtClean="0">
                <a:solidFill>
                  <a:schemeClr val="tx1"/>
                </a:solidFill>
                <a:latin typeface="標楷體" pitchFamily="65" charset="-120"/>
              </a:rPr>
              <a:t>應納稅額</a:t>
            </a:r>
            <a:r>
              <a:rPr kumimoji="0" lang="zh-TW" altLang="en-US" sz="2800" dirty="0" smtClean="0">
                <a:solidFill>
                  <a:schemeClr val="tx1"/>
                </a:solidFill>
                <a:latin typeface="標楷體" pitchFamily="65" charset="-120"/>
              </a:rPr>
              <a:t>＝</a:t>
            </a:r>
            <a:r>
              <a:rPr kumimoji="0" lang="en-US" altLang="zh-TW" sz="2800" dirty="0" smtClean="0">
                <a:solidFill>
                  <a:schemeClr val="tx1"/>
                </a:solidFill>
                <a:latin typeface="標楷體" pitchFamily="65" charset="-120"/>
              </a:rPr>
              <a:t>(</a:t>
            </a:r>
            <a:r>
              <a:rPr kumimoji="0" lang="zh-TW" altLang="en-US" sz="2800" dirty="0" smtClean="0">
                <a:solidFill>
                  <a:schemeClr val="tx1"/>
                </a:solidFill>
                <a:latin typeface="標楷體" pitchFamily="65" charset="-120"/>
              </a:rPr>
              <a:t>課稅所得額</a:t>
            </a:r>
            <a:r>
              <a:rPr kumimoji="0" lang="en-US" altLang="zh-TW" sz="2800" dirty="0" smtClean="0">
                <a:solidFill>
                  <a:schemeClr val="tx1"/>
                </a:solidFill>
                <a:latin typeface="標楷體" pitchFamily="65" charset="-120"/>
              </a:rPr>
              <a:t>500</a:t>
            </a:r>
            <a:r>
              <a:rPr kumimoji="0" lang="zh-TW" altLang="en-US" sz="2800" dirty="0" smtClean="0">
                <a:solidFill>
                  <a:schemeClr val="tx1"/>
                </a:solidFill>
                <a:latin typeface="標楷體" pitchFamily="65" charset="-120"/>
              </a:rPr>
              <a:t>萬元－免稅額</a:t>
            </a:r>
            <a:r>
              <a:rPr kumimoji="0" lang="en-US" altLang="zh-TW" sz="2800" dirty="0" smtClean="0">
                <a:solidFill>
                  <a:schemeClr val="tx1"/>
                </a:solidFill>
                <a:latin typeface="標楷體" pitchFamily="65" charset="-120"/>
              </a:rPr>
              <a:t>400</a:t>
            </a:r>
            <a:r>
              <a:rPr kumimoji="0" lang="zh-TW" altLang="en-US" sz="2800" dirty="0" smtClean="0">
                <a:solidFill>
                  <a:schemeClr val="tx1"/>
                </a:solidFill>
                <a:latin typeface="標楷體" pitchFamily="65" charset="-120"/>
              </a:rPr>
              <a:t>萬元</a:t>
            </a:r>
            <a:r>
              <a:rPr kumimoji="0" lang="en-US" altLang="zh-TW" sz="2800" dirty="0" smtClean="0">
                <a:solidFill>
                  <a:schemeClr val="tx1"/>
                </a:solidFill>
                <a:latin typeface="標楷體" pitchFamily="65" charset="-120"/>
              </a:rPr>
              <a:t>)</a:t>
            </a:r>
          </a:p>
          <a:p>
            <a:pPr eaLnBrk="1" fontAlgn="auto" hangingPunct="1">
              <a:spcBef>
                <a:spcPts val="0"/>
              </a:spcBef>
              <a:spcAft>
                <a:spcPts val="0"/>
              </a:spcAft>
              <a:defRPr/>
            </a:pPr>
            <a:r>
              <a:rPr kumimoji="0" lang="zh-TW" altLang="en-US" sz="2800" dirty="0" smtClean="0">
                <a:solidFill>
                  <a:schemeClr val="tx1"/>
                </a:solidFill>
                <a:latin typeface="標楷體" pitchFamily="65" charset="-120"/>
              </a:rPr>
              <a:t>            </a:t>
            </a:r>
            <a:r>
              <a:rPr kumimoji="0" lang="en-US" altLang="zh-TW" sz="2800" dirty="0" smtClean="0">
                <a:solidFill>
                  <a:schemeClr val="tx1"/>
                </a:solidFill>
                <a:latin typeface="標楷體" pitchFamily="65" charset="-120"/>
              </a:rPr>
              <a:t>×10%</a:t>
            </a:r>
            <a:r>
              <a:rPr kumimoji="0" lang="zh-TW" altLang="en-US" sz="2800" dirty="0" smtClean="0">
                <a:solidFill>
                  <a:schemeClr val="tx1"/>
                </a:solidFill>
                <a:latin typeface="標楷體" pitchFamily="65" charset="-120"/>
              </a:rPr>
              <a:t>稅率＝</a:t>
            </a:r>
            <a:r>
              <a:rPr kumimoji="0" lang="en-US" altLang="zh-TW" sz="2800" dirty="0" smtClean="0">
                <a:solidFill>
                  <a:schemeClr val="tx1"/>
                </a:solidFill>
                <a:latin typeface="標楷體" pitchFamily="65" charset="-120"/>
              </a:rPr>
              <a:t>10</a:t>
            </a:r>
            <a:r>
              <a:rPr kumimoji="0" lang="zh-TW" altLang="en-US" sz="2800" dirty="0" smtClean="0">
                <a:solidFill>
                  <a:schemeClr val="tx1"/>
                </a:solidFill>
                <a:latin typeface="標楷體" pitchFamily="65" charset="-120"/>
              </a:rPr>
              <a:t>萬元</a:t>
            </a:r>
            <a:endParaRPr kumimoji="0" lang="en-US" altLang="zh-TW" sz="2400" dirty="0" smtClean="0">
              <a:solidFill>
                <a:schemeClr val="tx1"/>
              </a:solidFill>
              <a:latin typeface="標楷體" pitchFamily="65" charset="-120"/>
            </a:endParaRPr>
          </a:p>
        </p:txBody>
      </p:sp>
      <p:sp>
        <p:nvSpPr>
          <p:cNvPr id="197636" name="Text Box 3"/>
          <p:cNvSpPr txBox="1">
            <a:spLocks noChangeArrowheads="1"/>
          </p:cNvSpPr>
          <p:nvPr/>
        </p:nvSpPr>
        <p:spPr bwMode="auto">
          <a:xfrm>
            <a:off x="8027988" y="6308725"/>
            <a:ext cx="865187" cy="288925"/>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BBD24E4D-DFC1-47FD-B79E-FDE665EF1C1B}"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34</a:t>
            </a:fld>
            <a:endParaRPr kumimoji="0" lang="en-US" altLang="zh-TW" sz="1600" b="1" i="1">
              <a:solidFill>
                <a:srgbClr val="000000"/>
              </a:solidFill>
              <a:latin typeface="Calibri"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Text Box 2"/>
          <p:cNvSpPr txBox="1">
            <a:spLocks noChangeArrowheads="1"/>
          </p:cNvSpPr>
          <p:nvPr/>
        </p:nvSpPr>
        <p:spPr bwMode="auto">
          <a:xfrm>
            <a:off x="611188" y="476250"/>
            <a:ext cx="8135937" cy="5843588"/>
          </a:xfrm>
          <a:prstGeom prst="rect">
            <a:avLst/>
          </a:prstGeom>
          <a:noFill/>
          <a:ln w="9525">
            <a:noFill/>
            <a:miter lim="800000"/>
            <a:headEnd/>
            <a:tailEnd/>
          </a:ln>
        </p:spPr>
        <p:txBody>
          <a:bodyPr lIns="0" tIns="20160" rIns="0" bIns="0"/>
          <a:lstStyle/>
          <a:p>
            <a:pPr algn="just" defTabSz="449263">
              <a:lnSpc>
                <a:spcPct val="95000"/>
              </a:lnSpc>
              <a:spcBef>
                <a:spcPts val="800"/>
              </a:spcBef>
              <a:buSzPct val="100000"/>
              <a:buFont typeface="Wingdings" pitchFamily="2" charset="2"/>
              <a:buChar char="n"/>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3000">
                <a:solidFill>
                  <a:srgbClr val="000000"/>
                </a:solidFill>
                <a:latin typeface="標楷體" pitchFamily="65" charset="-120"/>
                <a:ea typeface="標楷體" pitchFamily="65" charset="-120"/>
              </a:rPr>
              <a:t>大仁在</a:t>
            </a:r>
            <a:r>
              <a:rPr kumimoji="0" lang="en-US" altLang="zh-TW" sz="3000">
                <a:solidFill>
                  <a:srgbClr val="000000"/>
                </a:solidFill>
                <a:latin typeface="標楷體" pitchFamily="65" charset="-120"/>
                <a:ea typeface="標楷體" pitchFamily="65" charset="-120"/>
              </a:rPr>
              <a:t>105</a:t>
            </a:r>
            <a:r>
              <a:rPr kumimoji="0" lang="zh-TW" altLang="en-US" sz="3000">
                <a:solidFill>
                  <a:srgbClr val="000000"/>
                </a:solidFill>
                <a:latin typeface="標楷體" pitchFamily="65" charset="-120"/>
                <a:ea typeface="標楷體" pitchFamily="65" charset="-120"/>
              </a:rPr>
              <a:t>年首次購屋</a:t>
            </a:r>
            <a:r>
              <a:rPr kumimoji="0" lang="en-US" altLang="zh-TW" sz="3000">
                <a:solidFill>
                  <a:srgbClr val="000000"/>
                </a:solidFill>
                <a:latin typeface="標楷體" pitchFamily="65" charset="-120"/>
                <a:ea typeface="標楷體" pitchFamily="65" charset="-120"/>
              </a:rPr>
              <a:t>(A</a:t>
            </a:r>
            <a:r>
              <a:rPr kumimoji="0" lang="zh-TW" altLang="en-US" sz="3000">
                <a:solidFill>
                  <a:srgbClr val="000000"/>
                </a:solidFill>
                <a:latin typeface="標楷體" pitchFamily="65" charset="-120"/>
                <a:ea typeface="標楷體" pitchFamily="65" charset="-120"/>
              </a:rPr>
              <a:t>屋</a:t>
            </a:r>
            <a:r>
              <a:rPr kumimoji="0" lang="en-US" altLang="zh-TW" sz="3000">
                <a:solidFill>
                  <a:srgbClr val="000000"/>
                </a:solidFill>
                <a:latin typeface="標楷體" pitchFamily="65" charset="-120"/>
                <a:ea typeface="標楷體" pitchFamily="65" charset="-120"/>
              </a:rPr>
              <a:t>)</a:t>
            </a:r>
            <a:r>
              <a:rPr kumimoji="0" lang="zh-TW" altLang="en-US" sz="3000">
                <a:solidFill>
                  <a:srgbClr val="000000"/>
                </a:solidFill>
                <a:latin typeface="標楷體" pitchFamily="65" charset="-120"/>
                <a:ea typeface="標楷體" pitchFamily="65" charset="-120"/>
              </a:rPr>
              <a:t>，</a:t>
            </a:r>
            <a:r>
              <a:rPr kumimoji="0" lang="en-US" altLang="zh-TW" sz="3000">
                <a:solidFill>
                  <a:srgbClr val="000000"/>
                </a:solidFill>
                <a:latin typeface="標楷體" pitchFamily="65" charset="-120"/>
                <a:ea typeface="標楷體" pitchFamily="65" charset="-120"/>
              </a:rPr>
              <a:t>110</a:t>
            </a:r>
            <a:r>
              <a:rPr kumimoji="0" lang="zh-TW" altLang="en-US" sz="3000">
                <a:solidFill>
                  <a:srgbClr val="000000"/>
                </a:solidFill>
                <a:latin typeface="標楷體" pitchFamily="65" charset="-120"/>
                <a:ea typeface="標楷體" pitchFamily="65" charset="-120"/>
              </a:rPr>
              <a:t>年和小青結婚，小青名下有</a:t>
            </a:r>
            <a:r>
              <a:rPr kumimoji="0" lang="en-US" altLang="zh-TW" sz="3000">
                <a:solidFill>
                  <a:srgbClr val="000000"/>
                </a:solidFill>
                <a:latin typeface="標楷體" pitchFamily="65" charset="-120"/>
                <a:ea typeface="標楷體" pitchFamily="65" charset="-120"/>
              </a:rPr>
              <a:t>106</a:t>
            </a:r>
            <a:r>
              <a:rPr kumimoji="0" lang="zh-TW" altLang="en-US" sz="3000">
                <a:solidFill>
                  <a:srgbClr val="000000"/>
                </a:solidFill>
                <a:latin typeface="標楷體" pitchFamily="65" charset="-120"/>
                <a:ea typeface="標楷體" pitchFamily="65" charset="-120"/>
              </a:rPr>
              <a:t>年購入之</a:t>
            </a:r>
            <a:r>
              <a:rPr kumimoji="0" lang="en-US" altLang="zh-TW" sz="3000">
                <a:solidFill>
                  <a:srgbClr val="000000"/>
                </a:solidFill>
                <a:latin typeface="標楷體" pitchFamily="65" charset="-120"/>
                <a:ea typeface="標楷體" pitchFamily="65" charset="-120"/>
              </a:rPr>
              <a:t>B</a:t>
            </a:r>
            <a:r>
              <a:rPr kumimoji="0" lang="zh-TW" altLang="en-US" sz="3000">
                <a:solidFill>
                  <a:srgbClr val="000000"/>
                </a:solidFill>
                <a:latin typeface="標楷體" pitchFamily="65" charset="-120"/>
                <a:ea typeface="標楷體" pitchFamily="65" charset="-120"/>
              </a:rPr>
              <a:t>屋，大仁於</a:t>
            </a:r>
            <a:r>
              <a:rPr kumimoji="0" lang="en-US" altLang="zh-TW" sz="3000">
                <a:solidFill>
                  <a:srgbClr val="000000"/>
                </a:solidFill>
                <a:latin typeface="標楷體" pitchFamily="65" charset="-120"/>
                <a:ea typeface="標楷體" pitchFamily="65" charset="-120"/>
              </a:rPr>
              <a:t>111</a:t>
            </a:r>
            <a:r>
              <a:rPr kumimoji="0" lang="zh-TW" altLang="en-US" sz="3000">
                <a:solidFill>
                  <a:srgbClr val="000000"/>
                </a:solidFill>
                <a:latin typeface="標楷體" pitchFamily="65" charset="-120"/>
                <a:ea typeface="標楷體" pitchFamily="65" charset="-120"/>
              </a:rPr>
              <a:t>年賣掉</a:t>
            </a:r>
            <a:r>
              <a:rPr kumimoji="0" lang="en-US" altLang="zh-TW" sz="3000">
                <a:solidFill>
                  <a:srgbClr val="000000"/>
                </a:solidFill>
                <a:latin typeface="標楷體" pitchFamily="65" charset="-120"/>
                <a:ea typeface="標楷體" pitchFamily="65" charset="-120"/>
              </a:rPr>
              <a:t>A</a:t>
            </a:r>
            <a:r>
              <a:rPr kumimoji="0" lang="zh-TW" altLang="en-US" sz="3000">
                <a:solidFill>
                  <a:srgbClr val="000000"/>
                </a:solidFill>
                <a:latin typeface="標楷體" pitchFamily="65" charset="-120"/>
                <a:ea typeface="標楷體" pitchFamily="65" charset="-120"/>
              </a:rPr>
              <a:t>屋，小青在</a:t>
            </a:r>
            <a:r>
              <a:rPr kumimoji="0" lang="en-US" altLang="zh-TW" sz="3000">
                <a:solidFill>
                  <a:srgbClr val="000000"/>
                </a:solidFill>
                <a:latin typeface="標楷體" pitchFamily="65" charset="-120"/>
                <a:ea typeface="標楷體" pitchFamily="65" charset="-120"/>
              </a:rPr>
              <a:t>112</a:t>
            </a:r>
            <a:r>
              <a:rPr kumimoji="0" lang="zh-TW" altLang="en-US" sz="3000">
                <a:solidFill>
                  <a:srgbClr val="000000"/>
                </a:solidFill>
                <a:latin typeface="標楷體" pitchFamily="65" charset="-120"/>
                <a:ea typeface="標楷體" pitchFamily="65" charset="-120"/>
              </a:rPr>
              <a:t>年賣掉</a:t>
            </a:r>
            <a:r>
              <a:rPr kumimoji="0" lang="en-US" altLang="zh-TW" sz="3000">
                <a:solidFill>
                  <a:srgbClr val="000000"/>
                </a:solidFill>
                <a:latin typeface="標楷體" pitchFamily="65" charset="-120"/>
                <a:ea typeface="標楷體" pitchFamily="65" charset="-120"/>
              </a:rPr>
              <a:t>B</a:t>
            </a:r>
            <a:r>
              <a:rPr kumimoji="0" lang="zh-TW" altLang="en-US" sz="3000">
                <a:solidFill>
                  <a:srgbClr val="000000"/>
                </a:solidFill>
                <a:latin typeface="標楷體" pitchFamily="65" charset="-120"/>
                <a:ea typeface="標楷體" pitchFamily="65" charset="-120"/>
              </a:rPr>
              <a:t>屋，若</a:t>
            </a:r>
            <a:r>
              <a:rPr kumimoji="0" lang="en-US" altLang="zh-TW" sz="3000">
                <a:solidFill>
                  <a:srgbClr val="000000"/>
                </a:solidFill>
                <a:latin typeface="標楷體" pitchFamily="65" charset="-120"/>
                <a:ea typeface="標楷體" pitchFamily="65" charset="-120"/>
              </a:rPr>
              <a:t>A</a:t>
            </a:r>
            <a:r>
              <a:rPr kumimoji="0" lang="zh-TW" altLang="en-US" sz="3000">
                <a:solidFill>
                  <a:srgbClr val="000000"/>
                </a:solidFill>
                <a:latin typeface="標楷體" pitchFamily="65" charset="-120"/>
                <a:ea typeface="標楷體" pitchFamily="65" charset="-120"/>
              </a:rPr>
              <a:t>、</a:t>
            </a:r>
            <a:r>
              <a:rPr kumimoji="0" lang="en-US" altLang="zh-TW" sz="3000">
                <a:solidFill>
                  <a:srgbClr val="000000"/>
                </a:solidFill>
                <a:latin typeface="標楷體" pitchFamily="65" charset="-120"/>
                <a:ea typeface="標楷體" pitchFamily="65" charset="-120"/>
              </a:rPr>
              <a:t>B</a:t>
            </a:r>
            <a:r>
              <a:rPr kumimoji="0" lang="zh-TW" altLang="en-US" sz="3000">
                <a:solidFill>
                  <a:srgbClr val="000000"/>
                </a:solidFill>
                <a:latin typeface="標楷體" pitchFamily="65" charset="-120"/>
                <a:ea typeface="標楷體" pitchFamily="65" charset="-120"/>
              </a:rPr>
              <a:t>兩屋均符合自用住宅之規定，出售時可否皆適用自用住宅租稅優惠？</a:t>
            </a:r>
          </a:p>
          <a:p>
            <a:pPr algn="just" defTabSz="449263">
              <a:lnSpc>
                <a:spcPct val="95000"/>
              </a:lnSpc>
              <a:spcBef>
                <a:spcPts val="800"/>
              </a:spcBef>
              <a:buSzPct val="10000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800">
                <a:solidFill>
                  <a:srgbClr val="000000"/>
                </a:solidFill>
                <a:latin typeface="標楷體" pitchFamily="65" charset="-120"/>
                <a:ea typeface="標楷體" pitchFamily="65" charset="-120"/>
              </a:rPr>
              <a:t>答：</a:t>
            </a:r>
            <a:endParaRPr kumimoji="0" lang="en-US" altLang="zh-TW" sz="2800">
              <a:solidFill>
                <a:srgbClr val="000000"/>
              </a:solidFill>
              <a:latin typeface="標楷體" pitchFamily="65" charset="-120"/>
              <a:ea typeface="標楷體" pitchFamily="65" charset="-120"/>
            </a:endParaRPr>
          </a:p>
          <a:p>
            <a:pPr algn="just" defTabSz="449263">
              <a:lnSpc>
                <a:spcPct val="95000"/>
              </a:lnSpc>
              <a:spcBef>
                <a:spcPts val="800"/>
              </a:spcBef>
              <a:buSzPct val="10000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800">
                <a:solidFill>
                  <a:srgbClr val="000000"/>
                </a:solidFill>
                <a:latin typeface="標楷體" pitchFamily="65" charset="-120"/>
                <a:ea typeface="標楷體" pitchFamily="65" charset="-120"/>
              </a:rPr>
              <a:t>(1)</a:t>
            </a:r>
            <a:r>
              <a:rPr kumimoji="0" lang="zh-TW" altLang="en-US" sz="2800">
                <a:solidFill>
                  <a:srgbClr val="000000"/>
                </a:solidFill>
                <a:latin typeface="標楷體" pitchFamily="65" charset="-120"/>
                <a:ea typeface="標楷體" pitchFamily="65" charset="-120"/>
              </a:rPr>
              <a:t>大仁</a:t>
            </a:r>
            <a:r>
              <a:rPr kumimoji="0" lang="en-US" altLang="zh-TW" sz="2800">
                <a:solidFill>
                  <a:srgbClr val="000000"/>
                </a:solidFill>
                <a:latin typeface="標楷體" pitchFamily="65" charset="-120"/>
                <a:ea typeface="標楷體" pitchFamily="65" charset="-120"/>
              </a:rPr>
              <a:t>111</a:t>
            </a:r>
            <a:r>
              <a:rPr kumimoji="0" lang="zh-TW" altLang="en-US" sz="2800">
                <a:solidFill>
                  <a:srgbClr val="000000"/>
                </a:solidFill>
                <a:latin typeface="標楷體" pitchFamily="65" charset="-120"/>
                <a:ea typeface="標楷體" pitchFamily="65" charset="-120"/>
              </a:rPr>
              <a:t>年出售</a:t>
            </a:r>
            <a:r>
              <a:rPr kumimoji="0" lang="en-US" altLang="zh-TW" sz="2800">
                <a:solidFill>
                  <a:srgbClr val="000000"/>
                </a:solidFill>
                <a:latin typeface="標楷體" pitchFamily="65" charset="-120"/>
                <a:ea typeface="標楷體" pitchFamily="65" charset="-120"/>
              </a:rPr>
              <a:t>A</a:t>
            </a:r>
            <a:r>
              <a:rPr kumimoji="0" lang="zh-TW" altLang="en-US" sz="2800">
                <a:solidFill>
                  <a:srgbClr val="000000"/>
                </a:solidFill>
                <a:latin typeface="標楷體" pitchFamily="65" charset="-120"/>
                <a:ea typeface="標楷體" pitchFamily="65" charset="-120"/>
              </a:rPr>
              <a:t>屋時可適用自用住宅租稅優惠之相關規定</a:t>
            </a:r>
            <a:r>
              <a:rPr kumimoji="0" lang="en-US" altLang="zh-TW" sz="2800">
                <a:solidFill>
                  <a:srgbClr val="000000"/>
                </a:solidFill>
                <a:latin typeface="標楷體" pitchFamily="65" charset="-120"/>
                <a:ea typeface="標楷體" pitchFamily="65" charset="-120"/>
              </a:rPr>
              <a:t>(</a:t>
            </a:r>
            <a:r>
              <a:rPr kumimoji="0" lang="zh-TW" altLang="en-US" sz="2800">
                <a:solidFill>
                  <a:srgbClr val="000000"/>
                </a:solidFill>
                <a:latin typeface="標楷體" pitchFamily="65" charset="-120"/>
                <a:ea typeface="標楷體" pitchFamily="65" charset="-120"/>
              </a:rPr>
              <a:t>應於所有權移轉登記日之次日起算</a:t>
            </a:r>
            <a:r>
              <a:rPr kumimoji="0" lang="en-US" altLang="zh-TW" sz="2800">
                <a:solidFill>
                  <a:srgbClr val="000000"/>
                </a:solidFill>
                <a:latin typeface="標楷體" pitchFamily="65" charset="-120"/>
                <a:ea typeface="標楷體" pitchFamily="65" charset="-120"/>
              </a:rPr>
              <a:t>30</a:t>
            </a:r>
            <a:r>
              <a:rPr kumimoji="0" lang="zh-TW" altLang="en-US" sz="2800">
                <a:solidFill>
                  <a:srgbClr val="000000"/>
                </a:solidFill>
                <a:latin typeface="標楷體" pitchFamily="65" charset="-120"/>
                <a:ea typeface="標楷體" pitchFamily="65" charset="-120"/>
              </a:rPr>
              <a:t>日內辦理申報</a:t>
            </a:r>
            <a:r>
              <a:rPr kumimoji="0" lang="en-US" altLang="zh-TW" sz="2800">
                <a:solidFill>
                  <a:srgbClr val="000000"/>
                </a:solidFill>
                <a:latin typeface="標楷體" pitchFamily="65" charset="-120"/>
                <a:ea typeface="標楷體" pitchFamily="65" charset="-120"/>
              </a:rPr>
              <a:t>)</a:t>
            </a:r>
            <a:r>
              <a:rPr kumimoji="0" lang="zh-TW" altLang="en-US" sz="2800">
                <a:solidFill>
                  <a:srgbClr val="000000"/>
                </a:solidFill>
                <a:latin typeface="標楷體" pitchFamily="65" charset="-120"/>
                <a:ea typeface="標楷體" pitchFamily="65" charset="-120"/>
              </a:rPr>
              <a:t>。</a:t>
            </a:r>
          </a:p>
          <a:p>
            <a:pPr algn="just" defTabSz="449263">
              <a:lnSpc>
                <a:spcPct val="95000"/>
              </a:lnSpc>
              <a:spcBef>
                <a:spcPts val="800"/>
              </a:spcBef>
              <a:buSzPct val="10000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800">
                <a:solidFill>
                  <a:srgbClr val="000000"/>
                </a:solidFill>
                <a:latin typeface="標楷體" pitchFamily="65" charset="-120"/>
                <a:ea typeface="標楷體" pitchFamily="65" charset="-120"/>
              </a:rPr>
              <a:t>(2)</a:t>
            </a:r>
            <a:r>
              <a:rPr kumimoji="0" lang="zh-TW" altLang="en-US" sz="2800">
                <a:solidFill>
                  <a:srgbClr val="000000"/>
                </a:solidFill>
                <a:latin typeface="標楷體" pitchFamily="65" charset="-120"/>
                <a:ea typeface="標楷體" pitchFamily="65" charset="-120"/>
              </a:rPr>
              <a:t>小青在</a:t>
            </a:r>
            <a:r>
              <a:rPr kumimoji="0" lang="en-US" altLang="zh-TW" sz="2800">
                <a:solidFill>
                  <a:srgbClr val="000000"/>
                </a:solidFill>
                <a:latin typeface="標楷體" pitchFamily="65" charset="-120"/>
                <a:ea typeface="標楷體" pitchFamily="65" charset="-120"/>
              </a:rPr>
              <a:t>112</a:t>
            </a:r>
            <a:r>
              <a:rPr kumimoji="0" lang="zh-TW" altLang="en-US" sz="2800">
                <a:solidFill>
                  <a:srgbClr val="000000"/>
                </a:solidFill>
                <a:latin typeface="標楷體" pitchFamily="65" charset="-120"/>
                <a:ea typeface="標楷體" pitchFamily="65" charset="-120"/>
              </a:rPr>
              <a:t>年賣掉</a:t>
            </a:r>
            <a:r>
              <a:rPr kumimoji="0" lang="en-US" altLang="zh-TW" sz="2800">
                <a:solidFill>
                  <a:srgbClr val="000000"/>
                </a:solidFill>
                <a:latin typeface="標楷體" pitchFamily="65" charset="-120"/>
                <a:ea typeface="標楷體" pitchFamily="65" charset="-120"/>
              </a:rPr>
              <a:t>B</a:t>
            </a:r>
            <a:r>
              <a:rPr kumimoji="0" lang="zh-TW" altLang="en-US" sz="2800">
                <a:solidFill>
                  <a:srgbClr val="000000"/>
                </a:solidFill>
                <a:latin typeface="標楷體" pitchFamily="65" charset="-120"/>
                <a:ea typeface="標楷體" pitchFamily="65" charset="-120"/>
              </a:rPr>
              <a:t>屋時，因配偶</a:t>
            </a:r>
            <a:r>
              <a:rPr kumimoji="0" lang="en-US" altLang="zh-TW" sz="2800">
                <a:solidFill>
                  <a:srgbClr val="000000"/>
                </a:solidFill>
                <a:latin typeface="標楷體" pitchFamily="65" charset="-120"/>
                <a:ea typeface="標楷體" pitchFamily="65" charset="-120"/>
              </a:rPr>
              <a:t>(</a:t>
            </a:r>
            <a:r>
              <a:rPr kumimoji="0" lang="zh-TW" altLang="en-US" sz="2800">
                <a:solidFill>
                  <a:srgbClr val="000000"/>
                </a:solidFill>
                <a:latin typeface="標楷體" pitchFamily="65" charset="-120"/>
                <a:ea typeface="標楷體" pitchFamily="65" charset="-120"/>
              </a:rPr>
              <a:t>大仁</a:t>
            </a:r>
            <a:r>
              <a:rPr kumimoji="0" lang="en-US" altLang="zh-TW" sz="2800">
                <a:solidFill>
                  <a:srgbClr val="000000"/>
                </a:solidFill>
                <a:latin typeface="標楷體" pitchFamily="65" charset="-120"/>
                <a:ea typeface="標楷體" pitchFamily="65" charset="-120"/>
              </a:rPr>
              <a:t>)</a:t>
            </a:r>
            <a:r>
              <a:rPr kumimoji="0" lang="zh-TW" altLang="en-US" sz="2800">
                <a:solidFill>
                  <a:srgbClr val="000000"/>
                </a:solidFill>
                <a:latin typeface="標楷體" pitchFamily="65" charset="-120"/>
                <a:ea typeface="標楷體" pitchFamily="65" charset="-120"/>
              </a:rPr>
              <a:t>於</a:t>
            </a:r>
            <a:r>
              <a:rPr kumimoji="0" lang="en-US" altLang="zh-TW" sz="2800">
                <a:solidFill>
                  <a:srgbClr val="000000"/>
                </a:solidFill>
                <a:latin typeface="標楷體" pitchFamily="65" charset="-120"/>
                <a:ea typeface="標楷體" pitchFamily="65" charset="-120"/>
              </a:rPr>
              <a:t>6</a:t>
            </a:r>
            <a:r>
              <a:rPr kumimoji="0" lang="zh-TW" altLang="en-US" sz="2800">
                <a:solidFill>
                  <a:srgbClr val="000000"/>
                </a:solidFill>
                <a:latin typeface="標楷體" pitchFamily="65" charset="-120"/>
                <a:ea typeface="標楷體" pitchFamily="65" charset="-120"/>
              </a:rPr>
              <a:t>年內已適用自用住宅租稅優惠，故小青雖已持有</a:t>
            </a:r>
            <a:r>
              <a:rPr kumimoji="0" lang="en-US" altLang="zh-TW" sz="2800">
                <a:solidFill>
                  <a:srgbClr val="000000"/>
                </a:solidFill>
                <a:latin typeface="標楷體" pitchFamily="65" charset="-120"/>
                <a:ea typeface="標楷體" pitchFamily="65" charset="-120"/>
              </a:rPr>
              <a:t>B</a:t>
            </a:r>
            <a:r>
              <a:rPr kumimoji="0" lang="zh-TW" altLang="en-US" sz="2800">
                <a:solidFill>
                  <a:srgbClr val="000000"/>
                </a:solidFill>
                <a:latin typeface="標楷體" pitchFamily="65" charset="-120"/>
                <a:ea typeface="標楷體" pitchFamily="65" charset="-120"/>
              </a:rPr>
              <a:t>屋</a:t>
            </a:r>
            <a:r>
              <a:rPr kumimoji="0" lang="en-US" altLang="zh-TW" sz="2800">
                <a:solidFill>
                  <a:srgbClr val="000000"/>
                </a:solidFill>
                <a:latin typeface="標楷體" pitchFamily="65" charset="-120"/>
                <a:ea typeface="標楷體" pitchFamily="65" charset="-120"/>
              </a:rPr>
              <a:t>6</a:t>
            </a:r>
            <a:r>
              <a:rPr kumimoji="0" lang="zh-TW" altLang="en-US" sz="2800">
                <a:solidFill>
                  <a:srgbClr val="000000"/>
                </a:solidFill>
                <a:latin typeface="標楷體" pitchFamily="65" charset="-120"/>
                <a:ea typeface="標楷體" pitchFamily="65" charset="-120"/>
              </a:rPr>
              <a:t>年，尚無法再適用自用住宅租稅優惠。</a:t>
            </a:r>
          </a:p>
        </p:txBody>
      </p:sp>
      <p:sp>
        <p:nvSpPr>
          <p:cNvPr id="187395" name="Text Box 3"/>
          <p:cNvSpPr txBox="1">
            <a:spLocks noChangeArrowheads="1"/>
          </p:cNvSpPr>
          <p:nvPr/>
        </p:nvSpPr>
        <p:spPr bwMode="auto">
          <a:xfrm>
            <a:off x="8172450" y="6237288"/>
            <a:ext cx="647700" cy="360362"/>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FBCA80D-5200-4B83-8939-A13AF25A949E}"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35</a:t>
            </a:fld>
            <a:endParaRPr kumimoji="0" lang="en-US" altLang="zh-TW" sz="1600" b="1" i="1">
              <a:solidFill>
                <a:srgbClr val="000000"/>
              </a:solidFill>
              <a:latin typeface="Times New Roman" pitchFamily="18"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Text Box 2"/>
          <p:cNvSpPr txBox="1">
            <a:spLocks noChangeArrowheads="1"/>
          </p:cNvSpPr>
          <p:nvPr/>
        </p:nvSpPr>
        <p:spPr bwMode="auto">
          <a:xfrm>
            <a:off x="611188" y="476250"/>
            <a:ext cx="8135937" cy="5843588"/>
          </a:xfrm>
          <a:prstGeom prst="rect">
            <a:avLst/>
          </a:prstGeom>
          <a:noFill/>
          <a:ln w="9525">
            <a:noFill/>
            <a:miter lim="800000"/>
            <a:headEnd/>
            <a:tailEnd/>
          </a:ln>
        </p:spPr>
        <p:txBody>
          <a:bodyPr lIns="0" tIns="20160" rIns="0" bIns="0"/>
          <a:lstStyle/>
          <a:p>
            <a:pPr algn="just" defTabSz="449263">
              <a:lnSpc>
                <a:spcPct val="95000"/>
              </a:lnSpc>
              <a:spcBef>
                <a:spcPts val="800"/>
              </a:spcBef>
              <a:buSzPct val="100000"/>
              <a:buFont typeface="Wingdings" pitchFamily="2" charset="2"/>
              <a:buChar char="n"/>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3000">
                <a:solidFill>
                  <a:srgbClr val="000000"/>
                </a:solidFill>
                <a:latin typeface="標楷體" pitchFamily="65" charset="-120"/>
                <a:ea typeface="標楷體" pitchFamily="65" charset="-120"/>
              </a:rPr>
              <a:t>阿哲和小月為夫妻，阿哲在</a:t>
            </a:r>
            <a:r>
              <a:rPr kumimoji="0" lang="en-US" altLang="zh-TW" sz="3000">
                <a:solidFill>
                  <a:srgbClr val="000000"/>
                </a:solidFill>
                <a:latin typeface="標楷體" pitchFamily="65" charset="-120"/>
                <a:ea typeface="標楷體" pitchFamily="65" charset="-120"/>
              </a:rPr>
              <a:t>105</a:t>
            </a:r>
            <a:r>
              <a:rPr kumimoji="0" lang="zh-TW" altLang="en-US" sz="3000">
                <a:solidFill>
                  <a:srgbClr val="000000"/>
                </a:solidFill>
                <a:latin typeface="標楷體" pitchFamily="65" charset="-120"/>
                <a:ea typeface="標楷體" pitchFamily="65" charset="-120"/>
              </a:rPr>
              <a:t>年購入</a:t>
            </a:r>
            <a:r>
              <a:rPr kumimoji="0" lang="en-US" altLang="zh-TW" sz="3000">
                <a:solidFill>
                  <a:srgbClr val="000000"/>
                </a:solidFill>
                <a:latin typeface="標楷體" pitchFamily="65" charset="-120"/>
                <a:ea typeface="標楷體" pitchFamily="65" charset="-120"/>
              </a:rPr>
              <a:t>A</a:t>
            </a:r>
            <a:r>
              <a:rPr kumimoji="0" lang="zh-TW" altLang="en-US" sz="3000">
                <a:solidFill>
                  <a:srgbClr val="000000"/>
                </a:solidFill>
                <a:latin typeface="標楷體" pitchFamily="65" charset="-120"/>
                <a:ea typeface="標楷體" pitchFamily="65" charset="-120"/>
              </a:rPr>
              <a:t>屋，小月在</a:t>
            </a:r>
            <a:r>
              <a:rPr kumimoji="0" lang="en-US" altLang="zh-TW" sz="3000">
                <a:solidFill>
                  <a:srgbClr val="000000"/>
                </a:solidFill>
                <a:latin typeface="標楷體" pitchFamily="65" charset="-120"/>
                <a:ea typeface="標楷體" pitchFamily="65" charset="-120"/>
              </a:rPr>
              <a:t>106</a:t>
            </a:r>
            <a:r>
              <a:rPr kumimoji="0" lang="zh-TW" altLang="en-US" sz="3000">
                <a:solidFill>
                  <a:srgbClr val="000000"/>
                </a:solidFill>
                <a:latin typeface="標楷體" pitchFamily="65" charset="-120"/>
                <a:ea typeface="標楷體" pitchFamily="65" charset="-120"/>
              </a:rPr>
              <a:t>年購入</a:t>
            </a:r>
            <a:r>
              <a:rPr kumimoji="0" lang="en-US" altLang="zh-TW" sz="3000">
                <a:solidFill>
                  <a:srgbClr val="000000"/>
                </a:solidFill>
                <a:latin typeface="標楷體" pitchFamily="65" charset="-120"/>
                <a:ea typeface="標楷體" pitchFamily="65" charset="-120"/>
              </a:rPr>
              <a:t>B</a:t>
            </a:r>
            <a:r>
              <a:rPr kumimoji="0" lang="zh-TW" altLang="en-US" sz="3000">
                <a:solidFill>
                  <a:srgbClr val="000000"/>
                </a:solidFill>
                <a:latin typeface="標楷體" pitchFamily="65" charset="-120"/>
                <a:ea typeface="標楷體" pitchFamily="65" charset="-120"/>
              </a:rPr>
              <a:t>屋，阿哲於</a:t>
            </a:r>
            <a:r>
              <a:rPr kumimoji="0" lang="en-US" altLang="zh-TW" sz="3000">
                <a:solidFill>
                  <a:srgbClr val="000000"/>
                </a:solidFill>
                <a:latin typeface="標楷體" pitchFamily="65" charset="-120"/>
                <a:ea typeface="標楷體" pitchFamily="65" charset="-120"/>
              </a:rPr>
              <a:t>111</a:t>
            </a:r>
            <a:r>
              <a:rPr kumimoji="0" lang="zh-TW" altLang="en-US" sz="3000">
                <a:solidFill>
                  <a:srgbClr val="000000"/>
                </a:solidFill>
                <a:latin typeface="標楷體" pitchFamily="65" charset="-120"/>
                <a:ea typeface="標楷體" pitchFamily="65" charset="-120"/>
              </a:rPr>
              <a:t>年賣掉</a:t>
            </a:r>
            <a:r>
              <a:rPr kumimoji="0" lang="en-US" altLang="zh-TW" sz="3000">
                <a:solidFill>
                  <a:srgbClr val="000000"/>
                </a:solidFill>
                <a:latin typeface="標楷體" pitchFamily="65" charset="-120"/>
                <a:ea typeface="標楷體" pitchFamily="65" charset="-120"/>
              </a:rPr>
              <a:t>A</a:t>
            </a:r>
            <a:r>
              <a:rPr kumimoji="0" lang="zh-TW" altLang="en-US" sz="3000">
                <a:solidFill>
                  <a:srgbClr val="000000"/>
                </a:solidFill>
                <a:latin typeface="標楷體" pitchFamily="65" charset="-120"/>
                <a:ea typeface="標楷體" pitchFamily="65" charset="-120"/>
              </a:rPr>
              <a:t>屋，兩人於</a:t>
            </a:r>
            <a:r>
              <a:rPr kumimoji="0" lang="en-US" altLang="zh-TW" sz="3000">
                <a:solidFill>
                  <a:srgbClr val="000000"/>
                </a:solidFill>
                <a:latin typeface="標楷體" pitchFamily="65" charset="-120"/>
                <a:ea typeface="標楷體" pitchFamily="65" charset="-120"/>
              </a:rPr>
              <a:t>112</a:t>
            </a:r>
            <a:r>
              <a:rPr kumimoji="0" lang="zh-TW" altLang="en-US" sz="3000">
                <a:solidFill>
                  <a:srgbClr val="000000"/>
                </a:solidFill>
                <a:latin typeface="標楷體" pitchFamily="65" charset="-120"/>
                <a:ea typeface="標楷體" pitchFamily="65" charset="-120"/>
              </a:rPr>
              <a:t>年離婚，小月在</a:t>
            </a:r>
            <a:r>
              <a:rPr kumimoji="0" lang="en-US" altLang="zh-TW" sz="3000">
                <a:solidFill>
                  <a:srgbClr val="000000"/>
                </a:solidFill>
                <a:latin typeface="標楷體" pitchFamily="65" charset="-120"/>
                <a:ea typeface="標楷體" pitchFamily="65" charset="-120"/>
              </a:rPr>
              <a:t>113</a:t>
            </a:r>
            <a:r>
              <a:rPr kumimoji="0" lang="zh-TW" altLang="en-US" sz="3000">
                <a:solidFill>
                  <a:srgbClr val="000000"/>
                </a:solidFill>
                <a:latin typeface="標楷體" pitchFamily="65" charset="-120"/>
                <a:ea typeface="標楷體" pitchFamily="65" charset="-120"/>
              </a:rPr>
              <a:t>年賣掉</a:t>
            </a:r>
            <a:r>
              <a:rPr kumimoji="0" lang="en-US" altLang="zh-TW" sz="3000">
                <a:solidFill>
                  <a:srgbClr val="000000"/>
                </a:solidFill>
                <a:latin typeface="標楷體" pitchFamily="65" charset="-120"/>
                <a:ea typeface="標楷體" pitchFamily="65" charset="-120"/>
              </a:rPr>
              <a:t>B</a:t>
            </a:r>
            <a:r>
              <a:rPr kumimoji="0" lang="zh-TW" altLang="en-US" sz="3000">
                <a:solidFill>
                  <a:srgbClr val="000000"/>
                </a:solidFill>
                <a:latin typeface="標楷體" pitchFamily="65" charset="-120"/>
                <a:ea typeface="標楷體" pitchFamily="65" charset="-120"/>
              </a:rPr>
              <a:t>屋，若</a:t>
            </a:r>
            <a:r>
              <a:rPr kumimoji="0" lang="en-US" altLang="zh-TW" sz="3000">
                <a:solidFill>
                  <a:srgbClr val="000000"/>
                </a:solidFill>
                <a:latin typeface="標楷體" pitchFamily="65" charset="-120"/>
                <a:ea typeface="標楷體" pitchFamily="65" charset="-120"/>
              </a:rPr>
              <a:t>A</a:t>
            </a:r>
            <a:r>
              <a:rPr kumimoji="0" lang="zh-TW" altLang="en-US" sz="3000">
                <a:solidFill>
                  <a:srgbClr val="000000"/>
                </a:solidFill>
                <a:latin typeface="標楷體" pitchFamily="65" charset="-120"/>
                <a:ea typeface="標楷體" pitchFamily="65" charset="-120"/>
              </a:rPr>
              <a:t>、</a:t>
            </a:r>
            <a:r>
              <a:rPr kumimoji="0" lang="en-US" altLang="zh-TW" sz="3000">
                <a:solidFill>
                  <a:srgbClr val="000000"/>
                </a:solidFill>
                <a:latin typeface="標楷體" pitchFamily="65" charset="-120"/>
                <a:ea typeface="標楷體" pitchFamily="65" charset="-120"/>
              </a:rPr>
              <a:t>B</a:t>
            </a:r>
            <a:r>
              <a:rPr kumimoji="0" lang="zh-TW" altLang="en-US" sz="3000">
                <a:solidFill>
                  <a:srgbClr val="000000"/>
                </a:solidFill>
                <a:latin typeface="標楷體" pitchFamily="65" charset="-120"/>
                <a:ea typeface="標楷體" pitchFamily="65" charset="-120"/>
              </a:rPr>
              <a:t>兩屋均符合自用住宅之規定，出售時可否皆適用自用住宅租稅優惠？</a:t>
            </a:r>
            <a:endParaRPr kumimoji="0" lang="en-US" altLang="zh-TW" sz="3000">
              <a:solidFill>
                <a:srgbClr val="000000"/>
              </a:solidFill>
              <a:latin typeface="標楷體" pitchFamily="65" charset="-120"/>
              <a:ea typeface="標楷體" pitchFamily="65" charset="-120"/>
            </a:endParaRPr>
          </a:p>
          <a:p>
            <a:pPr algn="just" defTabSz="449263">
              <a:lnSpc>
                <a:spcPct val="95000"/>
              </a:lnSpc>
              <a:spcBef>
                <a:spcPts val="800"/>
              </a:spcBef>
              <a:buSzPct val="10000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800">
                <a:solidFill>
                  <a:srgbClr val="000000"/>
                </a:solidFill>
                <a:latin typeface="標楷體" pitchFamily="65" charset="-120"/>
                <a:ea typeface="標楷體" pitchFamily="65" charset="-120"/>
              </a:rPr>
              <a:t>答</a:t>
            </a:r>
            <a:endParaRPr kumimoji="0" lang="en-US" altLang="zh-TW" sz="2800">
              <a:solidFill>
                <a:srgbClr val="000000"/>
              </a:solidFill>
              <a:latin typeface="標楷體" pitchFamily="65" charset="-120"/>
              <a:ea typeface="標楷體" pitchFamily="65" charset="-120"/>
            </a:endParaRPr>
          </a:p>
          <a:p>
            <a:pPr algn="just" defTabSz="449263">
              <a:lnSpc>
                <a:spcPct val="95000"/>
              </a:lnSpc>
              <a:spcBef>
                <a:spcPts val="800"/>
              </a:spcBef>
              <a:buSzPct val="10000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800">
                <a:solidFill>
                  <a:srgbClr val="000000"/>
                </a:solidFill>
                <a:latin typeface="標楷體" pitchFamily="65" charset="-120"/>
                <a:ea typeface="標楷體" pitchFamily="65" charset="-120"/>
              </a:rPr>
              <a:t>：阿哲</a:t>
            </a:r>
            <a:r>
              <a:rPr kumimoji="0" lang="en-US" altLang="zh-TW" sz="2800">
                <a:solidFill>
                  <a:srgbClr val="000000"/>
                </a:solidFill>
                <a:latin typeface="標楷體" pitchFamily="65" charset="-120"/>
                <a:ea typeface="標楷體" pitchFamily="65" charset="-120"/>
              </a:rPr>
              <a:t>111</a:t>
            </a:r>
            <a:r>
              <a:rPr kumimoji="0" lang="zh-TW" altLang="en-US" sz="2800">
                <a:solidFill>
                  <a:srgbClr val="000000"/>
                </a:solidFill>
                <a:latin typeface="標楷體" pitchFamily="65" charset="-120"/>
                <a:ea typeface="標楷體" pitchFamily="65" charset="-120"/>
              </a:rPr>
              <a:t>年出售</a:t>
            </a:r>
            <a:r>
              <a:rPr kumimoji="0" lang="en-US" altLang="zh-TW" sz="2800">
                <a:solidFill>
                  <a:srgbClr val="000000"/>
                </a:solidFill>
                <a:latin typeface="標楷體" pitchFamily="65" charset="-120"/>
                <a:ea typeface="標楷體" pitchFamily="65" charset="-120"/>
              </a:rPr>
              <a:t>A</a:t>
            </a:r>
            <a:r>
              <a:rPr kumimoji="0" lang="zh-TW" altLang="en-US" sz="2800">
                <a:solidFill>
                  <a:srgbClr val="000000"/>
                </a:solidFill>
                <a:latin typeface="標楷體" pitchFamily="65" charset="-120"/>
                <a:ea typeface="標楷體" pitchFamily="65" charset="-120"/>
              </a:rPr>
              <a:t>屋時可適用自用住宅租稅優惠之相關規定</a:t>
            </a:r>
            <a:r>
              <a:rPr kumimoji="0" lang="en-US" altLang="zh-TW" sz="2800">
                <a:solidFill>
                  <a:srgbClr val="000000"/>
                </a:solidFill>
                <a:latin typeface="標楷體" pitchFamily="65" charset="-120"/>
                <a:ea typeface="標楷體" pitchFamily="65" charset="-120"/>
              </a:rPr>
              <a:t>(</a:t>
            </a:r>
            <a:r>
              <a:rPr kumimoji="0" lang="zh-TW" altLang="en-US" sz="2800">
                <a:solidFill>
                  <a:srgbClr val="000000"/>
                </a:solidFill>
                <a:latin typeface="標楷體" pitchFamily="65" charset="-120"/>
                <a:ea typeface="標楷體" pitchFamily="65" charset="-120"/>
              </a:rPr>
              <a:t>應於所有權移轉登記日之次日起算</a:t>
            </a:r>
            <a:r>
              <a:rPr kumimoji="0" lang="en-US" altLang="zh-TW" sz="2800">
                <a:solidFill>
                  <a:srgbClr val="000000"/>
                </a:solidFill>
                <a:latin typeface="標楷體" pitchFamily="65" charset="-120"/>
                <a:ea typeface="標楷體" pitchFamily="65" charset="-120"/>
              </a:rPr>
              <a:t>30</a:t>
            </a:r>
            <a:r>
              <a:rPr kumimoji="0" lang="zh-TW" altLang="en-US" sz="2800">
                <a:solidFill>
                  <a:srgbClr val="000000"/>
                </a:solidFill>
                <a:latin typeface="標楷體" pitchFamily="65" charset="-120"/>
                <a:ea typeface="標楷體" pitchFamily="65" charset="-120"/>
              </a:rPr>
              <a:t>日內辦理申報</a:t>
            </a:r>
            <a:r>
              <a:rPr kumimoji="0" lang="en-US" altLang="zh-TW" sz="2800">
                <a:solidFill>
                  <a:srgbClr val="000000"/>
                </a:solidFill>
                <a:latin typeface="標楷體" pitchFamily="65" charset="-120"/>
                <a:ea typeface="標楷體" pitchFamily="65" charset="-120"/>
              </a:rPr>
              <a:t>)</a:t>
            </a:r>
            <a:endParaRPr kumimoji="0" lang="zh-TW" altLang="en-US" sz="2800">
              <a:solidFill>
                <a:srgbClr val="000000"/>
              </a:solidFill>
              <a:latin typeface="標楷體" pitchFamily="65" charset="-120"/>
              <a:ea typeface="標楷體" pitchFamily="65" charset="-120"/>
            </a:endParaRPr>
          </a:p>
          <a:p>
            <a:pPr algn="just" defTabSz="449263">
              <a:lnSpc>
                <a:spcPct val="95000"/>
              </a:lnSpc>
              <a:spcBef>
                <a:spcPts val="800"/>
              </a:spcBef>
              <a:buSzPct val="10000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800">
                <a:solidFill>
                  <a:srgbClr val="000000"/>
                </a:solidFill>
                <a:latin typeface="標楷體" pitchFamily="65" charset="-120"/>
                <a:ea typeface="標楷體" pitchFamily="65" charset="-120"/>
              </a:rPr>
              <a:t>小月在</a:t>
            </a:r>
            <a:r>
              <a:rPr kumimoji="0" lang="en-US" altLang="zh-TW" sz="2800">
                <a:solidFill>
                  <a:srgbClr val="000000"/>
                </a:solidFill>
                <a:latin typeface="標楷體" pitchFamily="65" charset="-120"/>
                <a:ea typeface="標楷體" pitchFamily="65" charset="-120"/>
              </a:rPr>
              <a:t>113</a:t>
            </a:r>
            <a:r>
              <a:rPr kumimoji="0" lang="zh-TW" altLang="en-US" sz="2800">
                <a:solidFill>
                  <a:srgbClr val="000000"/>
                </a:solidFill>
                <a:latin typeface="標楷體" pitchFamily="65" charset="-120"/>
                <a:ea typeface="標楷體" pitchFamily="65" charset="-120"/>
              </a:rPr>
              <a:t>年賣掉</a:t>
            </a:r>
            <a:r>
              <a:rPr kumimoji="0" lang="en-US" altLang="zh-TW" sz="2800">
                <a:solidFill>
                  <a:srgbClr val="000000"/>
                </a:solidFill>
                <a:latin typeface="標楷體" pitchFamily="65" charset="-120"/>
                <a:ea typeface="標楷體" pitchFamily="65" charset="-120"/>
              </a:rPr>
              <a:t>B</a:t>
            </a:r>
            <a:r>
              <a:rPr kumimoji="0" lang="zh-TW" altLang="en-US" sz="2800">
                <a:solidFill>
                  <a:srgbClr val="000000"/>
                </a:solidFill>
                <a:latin typeface="標楷體" pitchFamily="65" charset="-120"/>
                <a:ea typeface="標楷體" pitchFamily="65" charset="-120"/>
              </a:rPr>
              <a:t>屋時，因戶籍檔上已無配偶，仍可主張適用自用住宅租稅優惠。</a:t>
            </a:r>
            <a:endParaRPr kumimoji="0" lang="en-US" altLang="zh-TW" sz="2800">
              <a:solidFill>
                <a:srgbClr val="000000"/>
              </a:solidFill>
              <a:latin typeface="標楷體" pitchFamily="65" charset="-120"/>
              <a:ea typeface="標楷體" pitchFamily="65" charset="-120"/>
            </a:endParaRPr>
          </a:p>
          <a:p>
            <a:pPr algn="just" defTabSz="449263">
              <a:lnSpc>
                <a:spcPct val="95000"/>
              </a:lnSpc>
              <a:spcBef>
                <a:spcPts val="800"/>
              </a:spcBef>
              <a:buSzPct val="100000"/>
              <a:buFont typeface="Wingdings" pitchFamily="2" charset="2"/>
              <a:buChar char="n"/>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zh-TW" altLang="en-US" sz="3000">
              <a:solidFill>
                <a:srgbClr val="000000"/>
              </a:solidFill>
              <a:latin typeface="標楷體" pitchFamily="65" charset="-120"/>
              <a:ea typeface="標楷體" pitchFamily="65" charset="-120"/>
            </a:endParaRPr>
          </a:p>
        </p:txBody>
      </p:sp>
      <p:sp>
        <p:nvSpPr>
          <p:cNvPr id="189443" name="Text Box 3"/>
          <p:cNvSpPr txBox="1">
            <a:spLocks noChangeArrowheads="1"/>
          </p:cNvSpPr>
          <p:nvPr/>
        </p:nvSpPr>
        <p:spPr bwMode="auto">
          <a:xfrm>
            <a:off x="8243888" y="6237288"/>
            <a:ext cx="649287" cy="360362"/>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806B1F8F-229B-47BE-997D-5EF823F86438}"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36</a:t>
            </a:fld>
            <a:endParaRPr kumimoji="0" lang="en-US" altLang="zh-TW" sz="1600" b="1" i="1">
              <a:solidFill>
                <a:srgbClr val="000000"/>
              </a:solidFill>
              <a:latin typeface="Times New Roman" pitchFamily="18"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Text Box 2"/>
          <p:cNvSpPr txBox="1">
            <a:spLocks noChangeArrowheads="1"/>
          </p:cNvSpPr>
          <p:nvPr/>
        </p:nvSpPr>
        <p:spPr bwMode="auto">
          <a:xfrm>
            <a:off x="395288" y="620713"/>
            <a:ext cx="8351837" cy="5616575"/>
          </a:xfrm>
          <a:prstGeom prst="rect">
            <a:avLst/>
          </a:prstGeom>
          <a:noFill/>
          <a:ln w="9525">
            <a:noFill/>
            <a:miter lim="800000"/>
            <a:headEnd/>
            <a:tailEnd/>
          </a:ln>
        </p:spPr>
        <p:txBody>
          <a:bodyPr lIns="0" tIns="20160" rIns="0" bIns="0"/>
          <a:lstStyle/>
          <a:p>
            <a:pPr algn="just" defTabSz="449263">
              <a:lnSpc>
                <a:spcPct val="95000"/>
              </a:lnSpc>
              <a:spcBef>
                <a:spcPts val="800"/>
              </a:spcBef>
              <a:buSzPct val="100000"/>
              <a:buFont typeface="Wingdings" pitchFamily="2" charset="2"/>
              <a:buChar char="n"/>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3000">
                <a:solidFill>
                  <a:srgbClr val="000000"/>
                </a:solidFill>
                <a:latin typeface="標楷體" pitchFamily="65" charset="-120"/>
                <a:ea typeface="標楷體" pitchFamily="65" charset="-120"/>
              </a:rPr>
              <a:t>大志和小新</a:t>
            </a:r>
            <a:r>
              <a:rPr kumimoji="0" lang="en-US" altLang="zh-TW" sz="3000">
                <a:solidFill>
                  <a:srgbClr val="000000"/>
                </a:solidFill>
                <a:latin typeface="標楷體" pitchFamily="65" charset="-120"/>
                <a:ea typeface="標楷體" pitchFamily="65" charset="-120"/>
              </a:rPr>
              <a:t>(92</a:t>
            </a:r>
            <a:r>
              <a:rPr kumimoji="0" lang="zh-TW" altLang="en-US" sz="3000">
                <a:solidFill>
                  <a:srgbClr val="000000"/>
                </a:solidFill>
                <a:latin typeface="標楷體" pitchFamily="65" charset="-120"/>
                <a:ea typeface="標楷體" pitchFamily="65" charset="-120"/>
              </a:rPr>
              <a:t>年次</a:t>
            </a:r>
            <a:r>
              <a:rPr kumimoji="0" lang="en-US" altLang="zh-TW" sz="3000">
                <a:solidFill>
                  <a:srgbClr val="000000"/>
                </a:solidFill>
                <a:latin typeface="標楷體" pitchFamily="65" charset="-120"/>
                <a:ea typeface="標楷體" pitchFamily="65" charset="-120"/>
              </a:rPr>
              <a:t>)</a:t>
            </a:r>
            <a:r>
              <a:rPr kumimoji="0" lang="zh-TW" altLang="en-US" sz="3000">
                <a:solidFill>
                  <a:srgbClr val="000000"/>
                </a:solidFill>
                <a:latin typeface="標楷體" pitchFamily="65" charset="-120"/>
                <a:ea typeface="標楷體" pitchFamily="65" charset="-120"/>
              </a:rPr>
              <a:t>為父子，大志在</a:t>
            </a:r>
            <a:r>
              <a:rPr kumimoji="0" lang="en-US" altLang="zh-TW" sz="3000">
                <a:solidFill>
                  <a:srgbClr val="000000"/>
                </a:solidFill>
                <a:latin typeface="標楷體" pitchFamily="65" charset="-120"/>
                <a:ea typeface="標楷體" pitchFamily="65" charset="-120"/>
              </a:rPr>
              <a:t>105</a:t>
            </a:r>
            <a:r>
              <a:rPr kumimoji="0" lang="zh-TW" altLang="en-US" sz="3000">
                <a:solidFill>
                  <a:srgbClr val="000000"/>
                </a:solidFill>
                <a:latin typeface="標楷體" pitchFamily="65" charset="-120"/>
                <a:ea typeface="標楷體" pitchFamily="65" charset="-120"/>
              </a:rPr>
              <a:t>年購入</a:t>
            </a:r>
            <a:r>
              <a:rPr kumimoji="0" lang="en-US" altLang="zh-TW" sz="3000">
                <a:solidFill>
                  <a:srgbClr val="000000"/>
                </a:solidFill>
                <a:latin typeface="標楷體" pitchFamily="65" charset="-120"/>
                <a:ea typeface="標楷體" pitchFamily="65" charset="-120"/>
              </a:rPr>
              <a:t>A</a:t>
            </a:r>
            <a:r>
              <a:rPr kumimoji="0" lang="zh-TW" altLang="en-US" sz="3000">
                <a:solidFill>
                  <a:srgbClr val="000000"/>
                </a:solidFill>
                <a:latin typeface="標楷體" pitchFamily="65" charset="-120"/>
                <a:ea typeface="標楷體" pitchFamily="65" charset="-120"/>
              </a:rPr>
              <a:t>屋，小新在</a:t>
            </a:r>
            <a:r>
              <a:rPr kumimoji="0" lang="en-US" altLang="zh-TW" sz="3000">
                <a:solidFill>
                  <a:srgbClr val="000000"/>
                </a:solidFill>
                <a:latin typeface="標楷體" pitchFamily="65" charset="-120"/>
                <a:ea typeface="標楷體" pitchFamily="65" charset="-120"/>
              </a:rPr>
              <a:t>106</a:t>
            </a:r>
            <a:r>
              <a:rPr kumimoji="0" lang="zh-TW" altLang="en-US" sz="3000">
                <a:solidFill>
                  <a:srgbClr val="000000"/>
                </a:solidFill>
                <a:latin typeface="標楷體" pitchFamily="65" charset="-120"/>
                <a:ea typeface="標楷體" pitchFamily="65" charset="-120"/>
              </a:rPr>
              <a:t>年</a:t>
            </a:r>
            <a:r>
              <a:rPr kumimoji="0" lang="en-US" altLang="zh-TW" sz="3000">
                <a:solidFill>
                  <a:srgbClr val="000000"/>
                </a:solidFill>
                <a:latin typeface="標楷體" pitchFamily="65" charset="-120"/>
                <a:ea typeface="標楷體" pitchFamily="65" charset="-120"/>
              </a:rPr>
              <a:t>(14</a:t>
            </a:r>
            <a:r>
              <a:rPr kumimoji="0" lang="zh-TW" altLang="en-US" sz="3000">
                <a:solidFill>
                  <a:srgbClr val="000000"/>
                </a:solidFill>
                <a:latin typeface="標楷體" pitchFamily="65" charset="-120"/>
                <a:ea typeface="標楷體" pitchFamily="65" charset="-120"/>
              </a:rPr>
              <a:t>歲</a:t>
            </a:r>
            <a:r>
              <a:rPr kumimoji="0" lang="en-US" altLang="zh-TW" sz="3000">
                <a:solidFill>
                  <a:srgbClr val="000000"/>
                </a:solidFill>
                <a:latin typeface="標楷體" pitchFamily="65" charset="-120"/>
                <a:ea typeface="標楷體" pitchFamily="65" charset="-120"/>
              </a:rPr>
              <a:t>)</a:t>
            </a:r>
            <a:r>
              <a:rPr kumimoji="0" lang="zh-TW" altLang="en-US" sz="3000">
                <a:solidFill>
                  <a:srgbClr val="000000"/>
                </a:solidFill>
                <a:latin typeface="標楷體" pitchFamily="65" charset="-120"/>
                <a:ea typeface="標楷體" pitchFamily="65" charset="-120"/>
              </a:rPr>
              <a:t>購入</a:t>
            </a:r>
            <a:r>
              <a:rPr kumimoji="0" lang="en-US" altLang="zh-TW" sz="3000">
                <a:solidFill>
                  <a:srgbClr val="000000"/>
                </a:solidFill>
                <a:latin typeface="標楷體" pitchFamily="65" charset="-120"/>
                <a:ea typeface="標楷體" pitchFamily="65" charset="-120"/>
              </a:rPr>
              <a:t>B</a:t>
            </a:r>
            <a:r>
              <a:rPr kumimoji="0" lang="zh-TW" altLang="en-US" sz="3000">
                <a:solidFill>
                  <a:srgbClr val="000000"/>
                </a:solidFill>
                <a:latin typeface="標楷體" pitchFamily="65" charset="-120"/>
                <a:ea typeface="標楷體" pitchFamily="65" charset="-120"/>
              </a:rPr>
              <a:t>屋，大志於</a:t>
            </a:r>
            <a:r>
              <a:rPr kumimoji="0" lang="en-US" altLang="zh-TW" sz="3000">
                <a:solidFill>
                  <a:srgbClr val="000000"/>
                </a:solidFill>
                <a:latin typeface="標楷體" pitchFamily="65" charset="-120"/>
                <a:ea typeface="標楷體" pitchFamily="65" charset="-120"/>
              </a:rPr>
              <a:t>111</a:t>
            </a:r>
            <a:r>
              <a:rPr kumimoji="0" lang="zh-TW" altLang="en-US" sz="3000">
                <a:solidFill>
                  <a:srgbClr val="000000"/>
                </a:solidFill>
                <a:latin typeface="標楷體" pitchFamily="65" charset="-120"/>
                <a:ea typeface="標楷體" pitchFamily="65" charset="-120"/>
              </a:rPr>
              <a:t>年</a:t>
            </a:r>
            <a:r>
              <a:rPr kumimoji="0" lang="en-US" altLang="zh-TW" sz="3000">
                <a:solidFill>
                  <a:srgbClr val="000000"/>
                </a:solidFill>
                <a:latin typeface="標楷體" pitchFamily="65" charset="-120"/>
                <a:ea typeface="標楷體" pitchFamily="65" charset="-120"/>
              </a:rPr>
              <a:t>(</a:t>
            </a:r>
            <a:r>
              <a:rPr kumimoji="0" lang="zh-TW" altLang="en-US" sz="3000">
                <a:solidFill>
                  <a:srgbClr val="000000"/>
                </a:solidFill>
                <a:latin typeface="標楷體" pitchFamily="65" charset="-120"/>
                <a:ea typeface="標楷體" pitchFamily="65" charset="-120"/>
              </a:rPr>
              <a:t>小新</a:t>
            </a:r>
            <a:r>
              <a:rPr kumimoji="0" lang="en-US" altLang="zh-TW" sz="3000">
                <a:solidFill>
                  <a:srgbClr val="000000"/>
                </a:solidFill>
                <a:latin typeface="標楷體" pitchFamily="65" charset="-120"/>
                <a:ea typeface="標楷體" pitchFamily="65" charset="-120"/>
              </a:rPr>
              <a:t>19</a:t>
            </a:r>
            <a:r>
              <a:rPr kumimoji="0" lang="zh-TW" altLang="en-US" sz="3000">
                <a:solidFill>
                  <a:srgbClr val="000000"/>
                </a:solidFill>
                <a:latin typeface="標楷體" pitchFamily="65" charset="-120"/>
                <a:ea typeface="標楷體" pitchFamily="65" charset="-120"/>
              </a:rPr>
              <a:t>歲</a:t>
            </a:r>
            <a:r>
              <a:rPr kumimoji="0" lang="en-US" altLang="zh-TW" sz="3000">
                <a:solidFill>
                  <a:srgbClr val="000000"/>
                </a:solidFill>
                <a:latin typeface="標楷體" pitchFamily="65" charset="-120"/>
                <a:ea typeface="標楷體" pitchFamily="65" charset="-120"/>
              </a:rPr>
              <a:t>)</a:t>
            </a:r>
            <a:r>
              <a:rPr kumimoji="0" lang="zh-TW" altLang="en-US" sz="3000">
                <a:solidFill>
                  <a:srgbClr val="000000"/>
                </a:solidFill>
                <a:latin typeface="標楷體" pitchFamily="65" charset="-120"/>
                <a:ea typeface="標楷體" pitchFamily="65" charset="-120"/>
              </a:rPr>
              <a:t>賣掉</a:t>
            </a:r>
            <a:r>
              <a:rPr kumimoji="0" lang="en-US" altLang="zh-TW" sz="3000">
                <a:solidFill>
                  <a:srgbClr val="000000"/>
                </a:solidFill>
                <a:latin typeface="標楷體" pitchFamily="65" charset="-120"/>
                <a:ea typeface="標楷體" pitchFamily="65" charset="-120"/>
              </a:rPr>
              <a:t>A</a:t>
            </a:r>
            <a:r>
              <a:rPr kumimoji="0" lang="zh-TW" altLang="en-US" sz="3000">
                <a:solidFill>
                  <a:srgbClr val="000000"/>
                </a:solidFill>
                <a:latin typeface="標楷體" pitchFamily="65" charset="-120"/>
                <a:ea typeface="標楷體" pitchFamily="65" charset="-120"/>
              </a:rPr>
              <a:t>屋，小新在</a:t>
            </a:r>
            <a:r>
              <a:rPr kumimoji="0" lang="en-US" altLang="zh-TW" sz="3000">
                <a:solidFill>
                  <a:srgbClr val="000000"/>
                </a:solidFill>
                <a:latin typeface="標楷體" pitchFamily="65" charset="-120"/>
                <a:ea typeface="標楷體" pitchFamily="65" charset="-120"/>
              </a:rPr>
              <a:t>113</a:t>
            </a:r>
            <a:r>
              <a:rPr kumimoji="0" lang="zh-TW" altLang="en-US" sz="3000">
                <a:solidFill>
                  <a:srgbClr val="000000"/>
                </a:solidFill>
                <a:latin typeface="標楷體" pitchFamily="65" charset="-120"/>
                <a:ea typeface="標楷體" pitchFamily="65" charset="-120"/>
              </a:rPr>
              <a:t>年</a:t>
            </a:r>
            <a:r>
              <a:rPr kumimoji="0" lang="en-US" altLang="zh-TW" sz="3000">
                <a:solidFill>
                  <a:srgbClr val="000000"/>
                </a:solidFill>
                <a:latin typeface="標楷體" pitchFamily="65" charset="-120"/>
                <a:ea typeface="標楷體" pitchFamily="65" charset="-120"/>
              </a:rPr>
              <a:t>(21</a:t>
            </a:r>
            <a:r>
              <a:rPr kumimoji="0" lang="zh-TW" altLang="en-US" sz="3000">
                <a:solidFill>
                  <a:srgbClr val="000000"/>
                </a:solidFill>
                <a:latin typeface="標楷體" pitchFamily="65" charset="-120"/>
                <a:ea typeface="標楷體" pitchFamily="65" charset="-120"/>
              </a:rPr>
              <a:t>歲</a:t>
            </a:r>
            <a:r>
              <a:rPr kumimoji="0" lang="en-US" altLang="zh-TW" sz="3000">
                <a:solidFill>
                  <a:srgbClr val="000000"/>
                </a:solidFill>
                <a:latin typeface="標楷體" pitchFamily="65" charset="-120"/>
                <a:ea typeface="標楷體" pitchFamily="65" charset="-120"/>
              </a:rPr>
              <a:t>)</a:t>
            </a:r>
            <a:r>
              <a:rPr kumimoji="0" lang="zh-TW" altLang="en-US" sz="3000">
                <a:solidFill>
                  <a:srgbClr val="000000"/>
                </a:solidFill>
                <a:latin typeface="標楷體" pitchFamily="65" charset="-120"/>
                <a:ea typeface="標楷體" pitchFamily="65" charset="-120"/>
              </a:rPr>
              <a:t>賣掉</a:t>
            </a:r>
            <a:r>
              <a:rPr kumimoji="0" lang="en-US" altLang="zh-TW" sz="3000">
                <a:solidFill>
                  <a:srgbClr val="000000"/>
                </a:solidFill>
                <a:latin typeface="標楷體" pitchFamily="65" charset="-120"/>
                <a:ea typeface="標楷體" pitchFamily="65" charset="-120"/>
              </a:rPr>
              <a:t>B</a:t>
            </a:r>
            <a:r>
              <a:rPr kumimoji="0" lang="zh-TW" altLang="en-US" sz="3000">
                <a:solidFill>
                  <a:srgbClr val="000000"/>
                </a:solidFill>
                <a:latin typeface="標楷體" pitchFamily="65" charset="-120"/>
                <a:ea typeface="標楷體" pitchFamily="65" charset="-120"/>
              </a:rPr>
              <a:t>屋，若</a:t>
            </a:r>
            <a:r>
              <a:rPr kumimoji="0" lang="en-US" altLang="zh-TW" sz="3000">
                <a:solidFill>
                  <a:srgbClr val="000000"/>
                </a:solidFill>
                <a:latin typeface="標楷體" pitchFamily="65" charset="-120"/>
                <a:ea typeface="標楷體" pitchFamily="65" charset="-120"/>
              </a:rPr>
              <a:t>A</a:t>
            </a:r>
            <a:r>
              <a:rPr kumimoji="0" lang="zh-TW" altLang="en-US" sz="3000">
                <a:solidFill>
                  <a:srgbClr val="000000"/>
                </a:solidFill>
                <a:latin typeface="標楷體" pitchFamily="65" charset="-120"/>
                <a:ea typeface="標楷體" pitchFamily="65" charset="-120"/>
              </a:rPr>
              <a:t>、</a:t>
            </a:r>
            <a:r>
              <a:rPr kumimoji="0" lang="en-US" altLang="zh-TW" sz="3000">
                <a:solidFill>
                  <a:srgbClr val="000000"/>
                </a:solidFill>
                <a:latin typeface="標楷體" pitchFamily="65" charset="-120"/>
                <a:ea typeface="標楷體" pitchFamily="65" charset="-120"/>
              </a:rPr>
              <a:t>B</a:t>
            </a:r>
            <a:r>
              <a:rPr kumimoji="0" lang="zh-TW" altLang="en-US" sz="3000">
                <a:solidFill>
                  <a:srgbClr val="000000"/>
                </a:solidFill>
                <a:latin typeface="標楷體" pitchFamily="65" charset="-120"/>
                <a:ea typeface="標楷體" pitchFamily="65" charset="-120"/>
              </a:rPr>
              <a:t>兩屋均符合自用住宅之規定，出售時可否皆適用自用住宅租稅優惠？</a:t>
            </a:r>
          </a:p>
          <a:p>
            <a:pPr algn="just" defTabSz="449263">
              <a:lnSpc>
                <a:spcPct val="95000"/>
              </a:lnSpc>
              <a:spcBef>
                <a:spcPts val="800"/>
              </a:spcBef>
              <a:buSzPct val="10000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800">
                <a:solidFill>
                  <a:srgbClr val="000000"/>
                </a:solidFill>
                <a:latin typeface="標楷體" pitchFamily="65" charset="-120"/>
                <a:ea typeface="標楷體" pitchFamily="65" charset="-120"/>
              </a:rPr>
              <a:t>Ａ：</a:t>
            </a:r>
            <a:endParaRPr kumimoji="0" lang="en-US" altLang="zh-TW" sz="2800">
              <a:solidFill>
                <a:srgbClr val="000000"/>
              </a:solidFill>
              <a:latin typeface="標楷體" pitchFamily="65" charset="-120"/>
              <a:ea typeface="標楷體" pitchFamily="65" charset="-120"/>
            </a:endParaRPr>
          </a:p>
          <a:p>
            <a:pPr algn="just" defTabSz="449263">
              <a:lnSpc>
                <a:spcPct val="95000"/>
              </a:lnSpc>
              <a:spcBef>
                <a:spcPts val="800"/>
              </a:spcBef>
              <a:buSzPct val="10000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800" u="sng">
                <a:solidFill>
                  <a:srgbClr val="000000"/>
                </a:solidFill>
                <a:latin typeface="標楷體" pitchFamily="65" charset="-120"/>
                <a:ea typeface="標楷體" pitchFamily="65" charset="-120"/>
              </a:rPr>
              <a:t>大志</a:t>
            </a:r>
            <a:r>
              <a:rPr kumimoji="0" lang="en-US" altLang="zh-TW" sz="2800">
                <a:solidFill>
                  <a:srgbClr val="000000"/>
                </a:solidFill>
                <a:latin typeface="標楷體" pitchFamily="65" charset="-120"/>
                <a:ea typeface="標楷體" pitchFamily="65" charset="-120"/>
              </a:rPr>
              <a:t>111</a:t>
            </a:r>
            <a:r>
              <a:rPr kumimoji="0" lang="zh-TW" altLang="en-US" sz="2800">
                <a:solidFill>
                  <a:srgbClr val="000000"/>
                </a:solidFill>
                <a:latin typeface="標楷體" pitchFamily="65" charset="-120"/>
                <a:ea typeface="標楷體" pitchFamily="65" charset="-120"/>
              </a:rPr>
              <a:t>年出售</a:t>
            </a:r>
            <a:r>
              <a:rPr kumimoji="0" lang="en-US" altLang="zh-TW" sz="2800">
                <a:solidFill>
                  <a:srgbClr val="000000"/>
                </a:solidFill>
                <a:latin typeface="標楷體" pitchFamily="65" charset="-120"/>
                <a:ea typeface="標楷體" pitchFamily="65" charset="-120"/>
              </a:rPr>
              <a:t>A</a:t>
            </a:r>
            <a:r>
              <a:rPr kumimoji="0" lang="zh-TW" altLang="en-US" sz="2800">
                <a:solidFill>
                  <a:srgbClr val="000000"/>
                </a:solidFill>
                <a:latin typeface="標楷體" pitchFamily="65" charset="-120"/>
                <a:ea typeface="標楷體" pitchFamily="65" charset="-120"/>
              </a:rPr>
              <a:t>屋時可適用自用住宅租稅優惠，但仍應於所有權移轉登記日之次日起算</a:t>
            </a:r>
            <a:r>
              <a:rPr kumimoji="0" lang="en-US" altLang="zh-TW" sz="2800">
                <a:solidFill>
                  <a:srgbClr val="000000"/>
                </a:solidFill>
                <a:latin typeface="標楷體" pitchFamily="65" charset="-120"/>
                <a:ea typeface="標楷體" pitchFamily="65" charset="-120"/>
              </a:rPr>
              <a:t>30</a:t>
            </a:r>
            <a:r>
              <a:rPr kumimoji="0" lang="zh-TW" altLang="en-US" sz="2800">
                <a:solidFill>
                  <a:srgbClr val="000000"/>
                </a:solidFill>
                <a:latin typeface="標楷體" pitchFamily="65" charset="-120"/>
                <a:ea typeface="標楷體" pitchFamily="65" charset="-120"/>
              </a:rPr>
              <a:t>日內辦理申報。</a:t>
            </a:r>
          </a:p>
          <a:p>
            <a:pPr algn="just" defTabSz="449263">
              <a:lnSpc>
                <a:spcPct val="95000"/>
              </a:lnSpc>
              <a:spcBef>
                <a:spcPts val="800"/>
              </a:spcBef>
              <a:buSzPct val="10000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800" u="sng">
                <a:solidFill>
                  <a:srgbClr val="000000"/>
                </a:solidFill>
                <a:latin typeface="標楷體" pitchFamily="65" charset="-120"/>
                <a:ea typeface="標楷體" pitchFamily="65" charset="-120"/>
              </a:rPr>
              <a:t>小新</a:t>
            </a:r>
            <a:r>
              <a:rPr kumimoji="0" lang="zh-TW" altLang="en-US" sz="2800">
                <a:solidFill>
                  <a:srgbClr val="000000"/>
                </a:solidFill>
                <a:latin typeface="標楷體" pitchFamily="65" charset="-120"/>
                <a:ea typeface="標楷體" pitchFamily="65" charset="-120"/>
              </a:rPr>
              <a:t>在</a:t>
            </a:r>
            <a:r>
              <a:rPr kumimoji="0" lang="en-US" altLang="zh-TW" sz="2800">
                <a:solidFill>
                  <a:srgbClr val="000000"/>
                </a:solidFill>
                <a:latin typeface="標楷體" pitchFamily="65" charset="-120"/>
                <a:ea typeface="標楷體" pitchFamily="65" charset="-120"/>
              </a:rPr>
              <a:t>113</a:t>
            </a:r>
            <a:r>
              <a:rPr kumimoji="0" lang="zh-TW" altLang="en-US" sz="2800">
                <a:solidFill>
                  <a:srgbClr val="000000"/>
                </a:solidFill>
                <a:latin typeface="標楷體" pitchFamily="65" charset="-120"/>
                <a:ea typeface="標楷體" pitchFamily="65" charset="-120"/>
              </a:rPr>
              <a:t>年賣掉</a:t>
            </a:r>
            <a:r>
              <a:rPr kumimoji="0" lang="en-US" altLang="zh-TW" sz="2800">
                <a:solidFill>
                  <a:srgbClr val="000000"/>
                </a:solidFill>
                <a:latin typeface="標楷體" pitchFamily="65" charset="-120"/>
                <a:ea typeface="標楷體" pitchFamily="65" charset="-120"/>
              </a:rPr>
              <a:t>B</a:t>
            </a:r>
            <a:r>
              <a:rPr kumimoji="0" lang="zh-TW" altLang="en-US" sz="2800">
                <a:solidFill>
                  <a:srgbClr val="000000"/>
                </a:solidFill>
                <a:latin typeface="標楷體" pitchFamily="65" charset="-120"/>
                <a:ea typeface="標楷體" pitchFamily="65" charset="-120"/>
              </a:rPr>
              <a:t>屋時，因已成年，戶籍檔上無配偶及未成年子女，且小新在交易前</a:t>
            </a:r>
            <a:r>
              <a:rPr kumimoji="0" lang="en-US" altLang="zh-TW" sz="2800">
                <a:solidFill>
                  <a:srgbClr val="000000"/>
                </a:solidFill>
                <a:latin typeface="標楷體" pitchFamily="65" charset="-120"/>
                <a:ea typeface="標楷體" pitchFamily="65" charset="-120"/>
              </a:rPr>
              <a:t>6</a:t>
            </a:r>
            <a:r>
              <a:rPr kumimoji="0" lang="zh-TW" altLang="en-US" sz="2800">
                <a:solidFill>
                  <a:srgbClr val="000000"/>
                </a:solidFill>
                <a:latin typeface="標楷體" pitchFamily="65" charset="-120"/>
                <a:ea typeface="標楷體" pitchFamily="65" charset="-120"/>
              </a:rPr>
              <a:t>年內未曾適用自用住宅租稅優惠，故仍可申請適用自用住宅租稅優惠。</a:t>
            </a:r>
          </a:p>
        </p:txBody>
      </p:sp>
      <p:sp>
        <p:nvSpPr>
          <p:cNvPr id="191491" name="Text Box 3"/>
          <p:cNvSpPr txBox="1">
            <a:spLocks noChangeArrowheads="1"/>
          </p:cNvSpPr>
          <p:nvPr/>
        </p:nvSpPr>
        <p:spPr bwMode="auto">
          <a:xfrm>
            <a:off x="8316913" y="6237288"/>
            <a:ext cx="576262" cy="431800"/>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3E5FC085-7062-4F96-A095-5C1A69A5CBB1}"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37</a:t>
            </a:fld>
            <a:endParaRPr kumimoji="0" lang="en-US" altLang="zh-TW" sz="1600" b="1" i="1">
              <a:solidFill>
                <a:srgbClr val="000000"/>
              </a:solidFill>
              <a:latin typeface="Times New Roman" pitchFamily="18"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 Box 1"/>
          <p:cNvSpPr txBox="1">
            <a:spLocks noChangeArrowheads="1"/>
          </p:cNvSpPr>
          <p:nvPr/>
        </p:nvSpPr>
        <p:spPr bwMode="auto">
          <a:xfrm>
            <a:off x="468313" y="1052513"/>
            <a:ext cx="8064500" cy="5348287"/>
          </a:xfrm>
          <a:prstGeom prst="rect">
            <a:avLst/>
          </a:prstGeom>
          <a:noFill/>
          <a:ln>
            <a:noFill/>
          </a:ln>
          <a:effectLst/>
          <a:extLst/>
        </p:spPr>
        <p:txBody>
          <a:bodyPr lIns="0" tIns="20160" rIns="0" bIns="0"/>
          <a:lstStyle>
            <a:lvl1pPr marL="265113" indent="-265113">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1pPr>
            <a:lvl2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2pPr>
            <a:lvl3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3pPr>
            <a:lvl4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4pPr>
            <a:lvl5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9pPr>
          </a:lstStyle>
          <a:p>
            <a:pPr marL="342900" indent="-342900" eaLnBrk="1" fontAlgn="auto" hangingPunct="1">
              <a:lnSpc>
                <a:spcPts val="3360"/>
              </a:lnSpc>
              <a:spcBef>
                <a:spcPts val="0"/>
              </a:spcBef>
              <a:spcAft>
                <a:spcPts val="0"/>
              </a:spcAft>
              <a:buFont typeface="Wingdings" panose="05000000000000000000" pitchFamily="2" charset="2"/>
              <a:buChar char="n"/>
              <a:defRPr/>
            </a:pPr>
            <a:r>
              <a:rPr kumimoji="0" lang="zh-TW" altLang="en-US" sz="2800" dirty="0" smtClean="0">
                <a:solidFill>
                  <a:srgbClr val="000000"/>
                </a:solidFill>
                <a:latin typeface="標楷體" panose="03000509000000000000" pitchFamily="65" charset="-120"/>
              </a:rPr>
              <a:t>孔</a:t>
            </a:r>
            <a:r>
              <a:rPr kumimoji="0" lang="zh-TW" altLang="en-US" sz="2800" dirty="0">
                <a:solidFill>
                  <a:srgbClr val="000000"/>
                </a:solidFill>
                <a:latin typeface="標楷體" panose="03000509000000000000" pitchFamily="65" charset="-120"/>
              </a:rPr>
              <a:t>小姐經常居住於國內，其</a:t>
            </a:r>
            <a:r>
              <a:rPr kumimoji="0" lang="en-US" altLang="zh-TW" sz="2800" dirty="0">
                <a:solidFill>
                  <a:srgbClr val="000000"/>
                </a:solidFill>
                <a:latin typeface="標楷體" panose="03000509000000000000" pitchFamily="65" charset="-120"/>
              </a:rPr>
              <a:t>105</a:t>
            </a:r>
            <a:r>
              <a:rPr kumimoji="0" lang="zh-TW" altLang="en-US" sz="2800" dirty="0">
                <a:solidFill>
                  <a:srgbClr val="000000"/>
                </a:solidFill>
                <a:latin typeface="標楷體" panose="03000509000000000000" pitchFamily="65" charset="-120"/>
              </a:rPr>
              <a:t>年</a:t>
            </a:r>
            <a:r>
              <a:rPr kumimoji="0" lang="en-US" altLang="zh-TW" sz="2800" dirty="0">
                <a:solidFill>
                  <a:srgbClr val="000000"/>
                </a:solidFill>
                <a:latin typeface="標楷體" panose="03000509000000000000" pitchFamily="65" charset="-120"/>
              </a:rPr>
              <a:t>1</a:t>
            </a:r>
            <a:r>
              <a:rPr kumimoji="0" lang="zh-TW" altLang="en-US" sz="2800" dirty="0">
                <a:solidFill>
                  <a:srgbClr val="000000"/>
                </a:solidFill>
                <a:latin typeface="標楷體" panose="03000509000000000000" pitchFamily="65" charset="-120"/>
              </a:rPr>
              <a:t>月以</a:t>
            </a:r>
            <a:r>
              <a:rPr kumimoji="0" lang="en-US" altLang="zh-TW" sz="2800" dirty="0">
                <a:solidFill>
                  <a:srgbClr val="000000"/>
                </a:solidFill>
                <a:latin typeface="標楷體" panose="03000509000000000000" pitchFamily="65" charset="-120"/>
              </a:rPr>
              <a:t>1,300</a:t>
            </a:r>
            <a:r>
              <a:rPr kumimoji="0" lang="zh-TW" altLang="en-US" sz="2800" dirty="0">
                <a:solidFill>
                  <a:srgbClr val="000000"/>
                </a:solidFill>
                <a:latin typeface="標楷體" panose="03000509000000000000" pitchFamily="65" charset="-120"/>
              </a:rPr>
              <a:t>萬元購入Ｄ房地並於</a:t>
            </a:r>
            <a:r>
              <a:rPr kumimoji="0" lang="zh-TW" altLang="en-US" sz="2800" b="1" dirty="0">
                <a:solidFill>
                  <a:srgbClr val="002060"/>
                </a:solidFill>
                <a:latin typeface="標楷體" panose="03000509000000000000" pitchFamily="65" charset="-120"/>
              </a:rPr>
              <a:t>當年</a:t>
            </a:r>
            <a:r>
              <a:rPr kumimoji="0" lang="zh-TW" altLang="en-US" sz="2800" dirty="0">
                <a:solidFill>
                  <a:srgbClr val="000000"/>
                </a:solidFill>
                <a:latin typeface="標楷體" panose="03000509000000000000" pitchFamily="65" charset="-120"/>
              </a:rPr>
              <a:t>出售，售價</a:t>
            </a:r>
            <a:r>
              <a:rPr kumimoji="0" lang="en-US" altLang="zh-TW" sz="2800" dirty="0">
                <a:solidFill>
                  <a:srgbClr val="000000"/>
                </a:solidFill>
                <a:latin typeface="標楷體" panose="03000509000000000000" pitchFamily="65" charset="-120"/>
              </a:rPr>
              <a:t>2,000</a:t>
            </a:r>
            <a:r>
              <a:rPr kumimoji="0" lang="zh-TW" altLang="en-US" sz="2800" dirty="0">
                <a:solidFill>
                  <a:srgbClr val="000000"/>
                </a:solidFill>
                <a:latin typeface="標楷體" panose="03000509000000000000" pitchFamily="65" charset="-120"/>
              </a:rPr>
              <a:t>萬元</a:t>
            </a:r>
            <a:r>
              <a:rPr kumimoji="0" lang="zh-TW" altLang="en-US" sz="2800" dirty="0" smtClean="0">
                <a:solidFill>
                  <a:srgbClr val="000000"/>
                </a:solidFill>
                <a:latin typeface="標楷體" panose="03000509000000000000" pitchFamily="65" charset="-120"/>
              </a:rPr>
              <a:t>，</a:t>
            </a:r>
            <a:r>
              <a:rPr kumimoji="0" lang="zh-TW" altLang="en-US" sz="2800" dirty="0">
                <a:solidFill>
                  <a:srgbClr val="000000"/>
                </a:solidFill>
                <a:latin typeface="標楷體" panose="03000509000000000000" pitchFamily="65" charset="-120"/>
              </a:rPr>
              <a:t>支付取得、改良及移轉費用</a:t>
            </a:r>
            <a:r>
              <a:rPr kumimoji="0" lang="en-US" altLang="zh-TW" sz="2800" dirty="0">
                <a:solidFill>
                  <a:srgbClr val="000000"/>
                </a:solidFill>
                <a:latin typeface="標楷體" panose="03000509000000000000" pitchFamily="65" charset="-120"/>
              </a:rPr>
              <a:t>100</a:t>
            </a:r>
            <a:r>
              <a:rPr kumimoji="0" lang="zh-TW" altLang="en-US" sz="2800" dirty="0">
                <a:solidFill>
                  <a:srgbClr val="000000"/>
                </a:solidFill>
                <a:latin typeface="標楷體" panose="03000509000000000000" pitchFamily="65" charset="-120"/>
              </a:rPr>
              <a:t>萬元</a:t>
            </a:r>
            <a:r>
              <a:rPr kumimoji="0" lang="en-US" altLang="zh-TW" sz="2800" dirty="0">
                <a:solidFill>
                  <a:srgbClr val="000000"/>
                </a:solidFill>
                <a:latin typeface="標楷體" panose="03000509000000000000" pitchFamily="65" charset="-120"/>
              </a:rPr>
              <a:t>(</a:t>
            </a:r>
            <a:r>
              <a:rPr kumimoji="0" lang="zh-TW" altLang="en-US" sz="2800" dirty="0">
                <a:solidFill>
                  <a:srgbClr val="000000"/>
                </a:solidFill>
                <a:latin typeface="標楷體" panose="03000509000000000000" pitchFamily="65" charset="-120"/>
              </a:rPr>
              <a:t>如契稅、印花稅、代書費、規費、公證費及仲介費等</a:t>
            </a:r>
            <a:r>
              <a:rPr kumimoji="0" lang="en-US" altLang="zh-TW" sz="2800" dirty="0">
                <a:solidFill>
                  <a:srgbClr val="000000"/>
                </a:solidFill>
                <a:latin typeface="標楷體" panose="03000509000000000000" pitchFamily="65" charset="-120"/>
              </a:rPr>
              <a:t>)</a:t>
            </a:r>
            <a:r>
              <a:rPr kumimoji="0" lang="zh-TW" altLang="en-US" sz="2800" dirty="0">
                <a:solidFill>
                  <a:srgbClr val="000000"/>
                </a:solidFill>
                <a:latin typeface="標楷體" panose="03000509000000000000" pitchFamily="65" charset="-120"/>
              </a:rPr>
              <a:t>，土地漲價總數額</a:t>
            </a:r>
            <a:r>
              <a:rPr kumimoji="0" lang="en-US" altLang="zh-TW" sz="2800" dirty="0">
                <a:solidFill>
                  <a:srgbClr val="000000"/>
                </a:solidFill>
                <a:latin typeface="標楷體" panose="03000509000000000000" pitchFamily="65" charset="-120"/>
              </a:rPr>
              <a:t>100</a:t>
            </a:r>
            <a:r>
              <a:rPr kumimoji="0" lang="zh-TW" altLang="en-US" sz="2800" dirty="0">
                <a:solidFill>
                  <a:srgbClr val="000000"/>
                </a:solidFill>
                <a:latin typeface="標楷體" panose="03000509000000000000" pitchFamily="65" charset="-120"/>
              </a:rPr>
              <a:t>萬元。</a:t>
            </a:r>
            <a:endParaRPr kumimoji="0" lang="en-US" altLang="zh-TW" sz="2800" dirty="0">
              <a:solidFill>
                <a:srgbClr val="000000"/>
              </a:solidFill>
              <a:latin typeface="標楷體" panose="03000509000000000000" pitchFamily="65" charset="-120"/>
            </a:endParaRPr>
          </a:p>
          <a:p>
            <a:pPr marL="266700" eaLnBrk="1" fontAlgn="auto" hangingPunct="1">
              <a:lnSpc>
                <a:spcPts val="3360"/>
              </a:lnSpc>
              <a:spcBef>
                <a:spcPts val="0"/>
              </a:spcBef>
              <a:spcAft>
                <a:spcPts val="0"/>
              </a:spcAft>
              <a:buSzPct val="100000"/>
              <a:defRPr/>
            </a:pPr>
            <a:endParaRPr kumimoji="0" lang="en-US" altLang="zh-TW" sz="2800" dirty="0" smtClean="0">
              <a:solidFill>
                <a:schemeClr val="tx1"/>
              </a:solidFill>
              <a:latin typeface="標楷體" pitchFamily="65" charset="-120"/>
            </a:endParaRPr>
          </a:p>
          <a:p>
            <a:pPr marL="266700" eaLnBrk="1" fontAlgn="auto" hangingPunct="1">
              <a:lnSpc>
                <a:spcPts val="3360"/>
              </a:lnSpc>
              <a:spcBef>
                <a:spcPts val="0"/>
              </a:spcBef>
              <a:spcAft>
                <a:spcPts val="0"/>
              </a:spcAft>
              <a:buSzPct val="100000"/>
              <a:defRPr/>
            </a:pPr>
            <a:r>
              <a:rPr kumimoji="0" lang="zh-TW" altLang="en-US" sz="2800" dirty="0" smtClean="0">
                <a:solidFill>
                  <a:schemeClr val="tx1"/>
                </a:solidFill>
                <a:latin typeface="標楷體" pitchFamily="65" charset="-120"/>
              </a:rPr>
              <a:t>  成交價額</a:t>
            </a:r>
            <a:r>
              <a:rPr kumimoji="0" lang="en-US" altLang="zh-TW" sz="2800" dirty="0" smtClean="0">
                <a:solidFill>
                  <a:schemeClr val="tx1"/>
                </a:solidFill>
                <a:latin typeface="標楷體" pitchFamily="65" charset="-120"/>
              </a:rPr>
              <a:t>-</a:t>
            </a:r>
            <a:r>
              <a:rPr kumimoji="0" lang="zh-TW" altLang="en-US" sz="2800" dirty="0" smtClean="0">
                <a:solidFill>
                  <a:schemeClr val="tx1"/>
                </a:solidFill>
                <a:latin typeface="標楷體" pitchFamily="65" charset="-120"/>
              </a:rPr>
              <a:t>成本</a:t>
            </a:r>
            <a:r>
              <a:rPr kumimoji="0" lang="en-US" altLang="zh-TW" sz="2800" dirty="0" smtClean="0">
                <a:solidFill>
                  <a:schemeClr val="tx1"/>
                </a:solidFill>
                <a:latin typeface="標楷體" pitchFamily="65" charset="-120"/>
              </a:rPr>
              <a:t>-</a:t>
            </a:r>
            <a:r>
              <a:rPr kumimoji="0" lang="zh-TW" altLang="en-US" sz="2800" dirty="0" smtClean="0">
                <a:solidFill>
                  <a:schemeClr val="tx1"/>
                </a:solidFill>
                <a:latin typeface="標楷體" pitchFamily="65" charset="-120"/>
              </a:rPr>
              <a:t>費用</a:t>
            </a:r>
            <a:r>
              <a:rPr kumimoji="0" lang="en-US" altLang="zh-TW" sz="2800" dirty="0" smtClean="0">
                <a:solidFill>
                  <a:schemeClr val="tx1"/>
                </a:solidFill>
                <a:latin typeface="標楷體" pitchFamily="65" charset="-120"/>
              </a:rPr>
              <a:t>=</a:t>
            </a:r>
            <a:r>
              <a:rPr kumimoji="0" lang="zh-TW" altLang="en-US" sz="2800" dirty="0" smtClean="0">
                <a:solidFill>
                  <a:schemeClr val="tx1"/>
                </a:solidFill>
                <a:latin typeface="標楷體" pitchFamily="65" charset="-120"/>
              </a:rPr>
              <a:t>房屋土地交易所得</a:t>
            </a:r>
            <a:endParaRPr kumimoji="0" lang="en-US" altLang="zh-TW" sz="2800" dirty="0" smtClean="0">
              <a:solidFill>
                <a:schemeClr val="tx1"/>
              </a:solidFill>
              <a:latin typeface="標楷體" pitchFamily="65" charset="-120"/>
            </a:endParaRPr>
          </a:p>
          <a:p>
            <a:pPr marL="266700" eaLnBrk="1" fontAlgn="auto" hangingPunct="1">
              <a:lnSpc>
                <a:spcPts val="3360"/>
              </a:lnSpc>
              <a:spcBef>
                <a:spcPts val="0"/>
              </a:spcBef>
              <a:spcAft>
                <a:spcPts val="0"/>
              </a:spcAft>
              <a:buSzPct val="100000"/>
              <a:defRPr/>
            </a:pPr>
            <a:r>
              <a:rPr kumimoji="0" lang="zh-TW" altLang="en-US" sz="2800" b="1" dirty="0" smtClean="0">
                <a:solidFill>
                  <a:schemeClr val="tx1"/>
                </a:solidFill>
                <a:latin typeface="標楷體" pitchFamily="65" charset="-120"/>
              </a:rPr>
              <a:t>   </a:t>
            </a:r>
            <a:r>
              <a:rPr kumimoji="0" lang="en-US" altLang="zh-TW" sz="2800" dirty="0" smtClean="0">
                <a:solidFill>
                  <a:schemeClr val="tx1"/>
                </a:solidFill>
                <a:latin typeface="標楷體" pitchFamily="65" charset="-120"/>
              </a:rPr>
              <a:t>2000</a:t>
            </a:r>
            <a:r>
              <a:rPr kumimoji="0" lang="zh-TW" altLang="en-US" sz="2800" dirty="0" smtClean="0">
                <a:solidFill>
                  <a:schemeClr val="tx1"/>
                </a:solidFill>
                <a:latin typeface="標楷體" pitchFamily="65" charset="-120"/>
              </a:rPr>
              <a:t>萬</a:t>
            </a:r>
            <a:r>
              <a:rPr kumimoji="0" lang="en-US" altLang="zh-TW" sz="2800" dirty="0" smtClean="0">
                <a:solidFill>
                  <a:schemeClr val="tx1"/>
                </a:solidFill>
                <a:latin typeface="標楷體" pitchFamily="65" charset="-120"/>
              </a:rPr>
              <a:t>-1300</a:t>
            </a:r>
            <a:r>
              <a:rPr kumimoji="0" lang="zh-TW" altLang="en-US" sz="2800" dirty="0" smtClean="0">
                <a:solidFill>
                  <a:schemeClr val="tx1"/>
                </a:solidFill>
                <a:latin typeface="標楷體" pitchFamily="65" charset="-120"/>
              </a:rPr>
              <a:t>萬</a:t>
            </a:r>
            <a:r>
              <a:rPr kumimoji="0" lang="en-US" altLang="zh-TW" sz="2800" dirty="0" smtClean="0">
                <a:solidFill>
                  <a:schemeClr val="tx1"/>
                </a:solidFill>
                <a:latin typeface="標楷體" pitchFamily="65" charset="-120"/>
              </a:rPr>
              <a:t>-100</a:t>
            </a:r>
            <a:r>
              <a:rPr kumimoji="0" lang="zh-TW" altLang="en-US" sz="2800" dirty="0" smtClean="0">
                <a:solidFill>
                  <a:schemeClr val="tx1"/>
                </a:solidFill>
                <a:latin typeface="標楷體" pitchFamily="65" charset="-120"/>
              </a:rPr>
              <a:t>萬</a:t>
            </a:r>
            <a:r>
              <a:rPr kumimoji="0" lang="en-US" altLang="zh-TW" sz="2800" dirty="0" smtClean="0">
                <a:solidFill>
                  <a:schemeClr val="tx1"/>
                </a:solidFill>
                <a:latin typeface="標楷體" pitchFamily="65" charset="-120"/>
              </a:rPr>
              <a:t>=600</a:t>
            </a:r>
            <a:r>
              <a:rPr kumimoji="0" lang="zh-TW" altLang="en-US" sz="2800" dirty="0" smtClean="0">
                <a:solidFill>
                  <a:schemeClr val="tx1"/>
                </a:solidFill>
                <a:latin typeface="標楷體" pitchFamily="65" charset="-120"/>
              </a:rPr>
              <a:t>萬</a:t>
            </a:r>
            <a:endParaRPr kumimoji="0" lang="en-US" altLang="zh-TW" sz="2800" dirty="0" smtClean="0">
              <a:solidFill>
                <a:schemeClr val="tx1"/>
              </a:solidFill>
              <a:latin typeface="標楷體" pitchFamily="65" charset="-120"/>
            </a:endParaRPr>
          </a:p>
          <a:p>
            <a:pPr marL="266700" eaLnBrk="1" fontAlgn="auto" hangingPunct="1">
              <a:lnSpc>
                <a:spcPts val="3360"/>
              </a:lnSpc>
              <a:spcBef>
                <a:spcPts val="0"/>
              </a:spcBef>
              <a:spcAft>
                <a:spcPts val="0"/>
              </a:spcAft>
              <a:buSzPct val="100000"/>
              <a:defRPr/>
            </a:pPr>
            <a:r>
              <a:rPr kumimoji="0" lang="zh-TW" altLang="en-US" sz="2800" dirty="0" smtClean="0">
                <a:solidFill>
                  <a:schemeClr val="tx1"/>
                </a:solidFill>
                <a:latin typeface="標楷體" pitchFamily="65" charset="-120"/>
              </a:rPr>
              <a:t>  房屋</a:t>
            </a:r>
            <a:r>
              <a:rPr kumimoji="0" lang="zh-TW" altLang="en-US" sz="2800" dirty="0">
                <a:solidFill>
                  <a:schemeClr val="tx1"/>
                </a:solidFill>
                <a:latin typeface="標楷體" pitchFamily="65" charset="-120"/>
              </a:rPr>
              <a:t>土地交易</a:t>
            </a:r>
            <a:r>
              <a:rPr kumimoji="0" lang="zh-TW" altLang="en-US" sz="2800" dirty="0" smtClean="0">
                <a:solidFill>
                  <a:schemeClr val="tx1"/>
                </a:solidFill>
                <a:latin typeface="標楷體" pitchFamily="65" charset="-120"/>
              </a:rPr>
              <a:t>所得</a:t>
            </a:r>
            <a:r>
              <a:rPr kumimoji="0" lang="en-US" altLang="zh-TW" sz="2800" dirty="0" smtClean="0">
                <a:solidFill>
                  <a:schemeClr val="tx1"/>
                </a:solidFill>
                <a:latin typeface="標楷體" pitchFamily="65" charset="-120"/>
              </a:rPr>
              <a:t>-</a:t>
            </a:r>
            <a:r>
              <a:rPr kumimoji="0" lang="zh-TW" altLang="en-US" sz="2800" dirty="0" smtClean="0">
                <a:solidFill>
                  <a:schemeClr val="tx1"/>
                </a:solidFill>
                <a:latin typeface="標楷體" pitchFamily="65" charset="-120"/>
              </a:rPr>
              <a:t>土地漲價總數額</a:t>
            </a:r>
            <a:r>
              <a:rPr kumimoji="0" lang="en-US" altLang="zh-TW" sz="2800" dirty="0" smtClean="0">
                <a:solidFill>
                  <a:schemeClr val="tx1"/>
                </a:solidFill>
                <a:latin typeface="標楷體" pitchFamily="65" charset="-120"/>
              </a:rPr>
              <a:t>=</a:t>
            </a:r>
            <a:r>
              <a:rPr kumimoji="0" lang="zh-TW" altLang="en-US" sz="2800" dirty="0" smtClean="0">
                <a:solidFill>
                  <a:schemeClr val="tx1"/>
                </a:solidFill>
                <a:latin typeface="標楷體" pitchFamily="65" charset="-120"/>
              </a:rPr>
              <a:t>課稅所得</a:t>
            </a:r>
            <a:endParaRPr kumimoji="0" lang="en-US" altLang="zh-TW" sz="2800" dirty="0" smtClean="0">
              <a:solidFill>
                <a:schemeClr val="tx1"/>
              </a:solidFill>
              <a:latin typeface="標楷體" pitchFamily="65" charset="-120"/>
            </a:endParaRPr>
          </a:p>
          <a:p>
            <a:pPr marL="266700" eaLnBrk="1" fontAlgn="auto" hangingPunct="1">
              <a:lnSpc>
                <a:spcPts val="3360"/>
              </a:lnSpc>
              <a:spcBef>
                <a:spcPts val="0"/>
              </a:spcBef>
              <a:spcAft>
                <a:spcPts val="0"/>
              </a:spcAft>
              <a:buSzPct val="100000"/>
              <a:defRPr/>
            </a:pPr>
            <a:r>
              <a:rPr kumimoji="0" lang="zh-TW" altLang="en-US" sz="2800" dirty="0" smtClean="0">
                <a:solidFill>
                  <a:schemeClr val="tx1"/>
                </a:solidFill>
                <a:latin typeface="標楷體" pitchFamily="65" charset="-120"/>
              </a:rPr>
              <a:t>     </a:t>
            </a:r>
            <a:r>
              <a:rPr kumimoji="0" lang="en-US" altLang="zh-TW" sz="2800" dirty="0" smtClean="0">
                <a:solidFill>
                  <a:schemeClr val="tx1"/>
                </a:solidFill>
                <a:latin typeface="標楷體" pitchFamily="65" charset="-120"/>
              </a:rPr>
              <a:t>600</a:t>
            </a:r>
            <a:r>
              <a:rPr kumimoji="0" lang="zh-TW" altLang="en-US" sz="2800" dirty="0" smtClean="0">
                <a:solidFill>
                  <a:schemeClr val="tx1"/>
                </a:solidFill>
                <a:latin typeface="標楷體" pitchFamily="65" charset="-120"/>
              </a:rPr>
              <a:t>萬        </a:t>
            </a:r>
            <a:r>
              <a:rPr kumimoji="0" lang="en-US" altLang="zh-TW" sz="2800" dirty="0" smtClean="0">
                <a:solidFill>
                  <a:schemeClr val="tx1"/>
                </a:solidFill>
                <a:latin typeface="標楷體" pitchFamily="65" charset="-120"/>
              </a:rPr>
              <a:t>-</a:t>
            </a:r>
            <a:r>
              <a:rPr kumimoji="0" lang="zh-TW" altLang="en-US" sz="2800" dirty="0" smtClean="0">
                <a:solidFill>
                  <a:schemeClr val="tx1"/>
                </a:solidFill>
                <a:latin typeface="標楷體" pitchFamily="65" charset="-120"/>
              </a:rPr>
              <a:t>     </a:t>
            </a:r>
            <a:r>
              <a:rPr kumimoji="0" lang="en-US" altLang="zh-TW" sz="2800" dirty="0" smtClean="0">
                <a:solidFill>
                  <a:schemeClr val="tx1"/>
                </a:solidFill>
                <a:latin typeface="標楷體" pitchFamily="65" charset="-120"/>
              </a:rPr>
              <a:t>100</a:t>
            </a:r>
            <a:r>
              <a:rPr kumimoji="0" lang="zh-TW" altLang="en-US" sz="2800" dirty="0" smtClean="0">
                <a:solidFill>
                  <a:schemeClr val="tx1"/>
                </a:solidFill>
                <a:latin typeface="標楷體" pitchFamily="65" charset="-120"/>
              </a:rPr>
              <a:t>萬      </a:t>
            </a:r>
            <a:r>
              <a:rPr kumimoji="0" lang="en-US" altLang="zh-TW" sz="2800" dirty="0" smtClean="0">
                <a:solidFill>
                  <a:schemeClr val="tx1"/>
                </a:solidFill>
                <a:latin typeface="標楷體" pitchFamily="65" charset="-120"/>
              </a:rPr>
              <a:t>=500</a:t>
            </a:r>
            <a:r>
              <a:rPr kumimoji="0" lang="zh-TW" altLang="en-US" sz="2800" dirty="0" smtClean="0">
                <a:solidFill>
                  <a:schemeClr val="tx1"/>
                </a:solidFill>
                <a:latin typeface="標楷體" pitchFamily="65" charset="-120"/>
              </a:rPr>
              <a:t>萬</a:t>
            </a:r>
            <a:endParaRPr kumimoji="0" lang="en-US" altLang="zh-TW" sz="2800" dirty="0" smtClean="0">
              <a:solidFill>
                <a:schemeClr val="tx1"/>
              </a:solidFill>
              <a:latin typeface="標楷體" pitchFamily="65" charset="-120"/>
            </a:endParaRPr>
          </a:p>
          <a:p>
            <a:pPr marL="266700" eaLnBrk="1" fontAlgn="auto" hangingPunct="1">
              <a:lnSpc>
                <a:spcPts val="3360"/>
              </a:lnSpc>
              <a:spcBef>
                <a:spcPts val="0"/>
              </a:spcBef>
              <a:spcAft>
                <a:spcPts val="0"/>
              </a:spcAft>
              <a:buSzPct val="100000"/>
              <a:defRPr/>
            </a:pPr>
            <a:r>
              <a:rPr kumimoji="0" lang="zh-TW" altLang="en-US" sz="2800" dirty="0" smtClean="0">
                <a:solidFill>
                  <a:schemeClr val="tx1"/>
                </a:solidFill>
                <a:latin typeface="標楷體" pitchFamily="65" charset="-120"/>
              </a:rPr>
              <a:t>  持有期間</a:t>
            </a:r>
            <a:r>
              <a:rPr kumimoji="0" lang="en-US" altLang="zh-TW" sz="2800" dirty="0" smtClean="0">
                <a:solidFill>
                  <a:schemeClr val="tx1"/>
                </a:solidFill>
                <a:latin typeface="標楷體" pitchFamily="65" charset="-120"/>
              </a:rPr>
              <a:t>1</a:t>
            </a:r>
            <a:r>
              <a:rPr kumimoji="0" lang="zh-TW" altLang="en-US" sz="2800" dirty="0" smtClean="0">
                <a:solidFill>
                  <a:schemeClr val="tx1"/>
                </a:solidFill>
                <a:latin typeface="標楷體" pitchFamily="65" charset="-120"/>
              </a:rPr>
              <a:t>年</a:t>
            </a:r>
            <a:r>
              <a:rPr kumimoji="0" lang="en-US" altLang="zh-TW" sz="2800" dirty="0" smtClean="0">
                <a:solidFill>
                  <a:schemeClr val="tx1"/>
                </a:solidFill>
                <a:latin typeface="標楷體" pitchFamily="65" charset="-120"/>
              </a:rPr>
              <a:t>,</a:t>
            </a:r>
            <a:r>
              <a:rPr kumimoji="0" lang="zh-TW" altLang="en-US" sz="2800" dirty="0" smtClean="0">
                <a:solidFill>
                  <a:schemeClr val="tx1"/>
                </a:solidFill>
                <a:latin typeface="標楷體" pitchFamily="65" charset="-120"/>
              </a:rPr>
              <a:t>稅率</a:t>
            </a:r>
            <a:r>
              <a:rPr kumimoji="0" lang="en-US" altLang="zh-TW" sz="2800" dirty="0" smtClean="0">
                <a:solidFill>
                  <a:schemeClr val="tx1"/>
                </a:solidFill>
                <a:latin typeface="標楷體" pitchFamily="65" charset="-120"/>
              </a:rPr>
              <a:t>45%</a:t>
            </a:r>
          </a:p>
          <a:p>
            <a:pPr marL="266700" eaLnBrk="1" fontAlgn="auto" hangingPunct="1">
              <a:lnSpc>
                <a:spcPts val="3360"/>
              </a:lnSpc>
              <a:spcBef>
                <a:spcPts val="0"/>
              </a:spcBef>
              <a:spcAft>
                <a:spcPts val="0"/>
              </a:spcAft>
              <a:buSzPct val="100000"/>
              <a:defRPr/>
            </a:pPr>
            <a:r>
              <a:rPr kumimoji="0" lang="zh-TW" altLang="en-US" sz="2800" dirty="0" smtClean="0">
                <a:solidFill>
                  <a:srgbClr val="000000"/>
                </a:solidFill>
                <a:latin typeface="標楷體" panose="03000509000000000000" pitchFamily="65" charset="-120"/>
              </a:rPr>
              <a:t>  應納稅額</a:t>
            </a:r>
            <a:r>
              <a:rPr kumimoji="0" lang="en-US" altLang="zh-TW" sz="2800" dirty="0" smtClean="0">
                <a:solidFill>
                  <a:srgbClr val="000000"/>
                </a:solidFill>
                <a:latin typeface="標楷體" panose="03000509000000000000" pitchFamily="65" charset="-120"/>
              </a:rPr>
              <a:t>500</a:t>
            </a:r>
            <a:r>
              <a:rPr kumimoji="0" lang="zh-TW" altLang="en-US" sz="2800" dirty="0" smtClean="0">
                <a:solidFill>
                  <a:srgbClr val="000000"/>
                </a:solidFill>
                <a:latin typeface="標楷體" panose="03000509000000000000" pitchFamily="65" charset="-120"/>
              </a:rPr>
              <a:t>萬*</a:t>
            </a:r>
            <a:r>
              <a:rPr kumimoji="0" lang="en-US" altLang="zh-TW" sz="2800" dirty="0" smtClean="0">
                <a:solidFill>
                  <a:srgbClr val="000000"/>
                </a:solidFill>
                <a:latin typeface="標楷體" panose="03000509000000000000" pitchFamily="65" charset="-120"/>
              </a:rPr>
              <a:t>45%=225</a:t>
            </a:r>
            <a:r>
              <a:rPr kumimoji="0" lang="zh-TW" altLang="en-US" sz="2800" dirty="0" smtClean="0">
                <a:solidFill>
                  <a:srgbClr val="000000"/>
                </a:solidFill>
                <a:latin typeface="標楷體" panose="03000509000000000000" pitchFamily="65" charset="-120"/>
              </a:rPr>
              <a:t>萬</a:t>
            </a:r>
          </a:p>
        </p:txBody>
      </p:sp>
      <p:sp>
        <p:nvSpPr>
          <p:cNvPr id="199683" name="Text Box 2"/>
          <p:cNvSpPr txBox="1">
            <a:spLocks noChangeArrowheads="1"/>
          </p:cNvSpPr>
          <p:nvPr/>
        </p:nvSpPr>
        <p:spPr bwMode="auto">
          <a:xfrm>
            <a:off x="8316913" y="6381750"/>
            <a:ext cx="576262" cy="287338"/>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AB2F26CD-50A0-4036-A701-A95EA73649F3}" type="slidenum">
              <a:rPr kumimoji="0" lang="en-US" altLang="zh-TW" sz="1400" b="1" i="1">
                <a:solidFill>
                  <a:srgbClr val="000000"/>
                </a:solidFill>
                <a:latin typeface="Tahoma"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38</a:t>
            </a:fld>
            <a:endParaRPr kumimoji="0" lang="en-US" altLang="zh-TW" sz="1400" b="1" i="1">
              <a:solidFill>
                <a:srgbClr val="000000"/>
              </a:solidFill>
              <a:latin typeface="Tahoma" pitchFamily="34" charset="0"/>
            </a:endParaRPr>
          </a:p>
        </p:txBody>
      </p:sp>
      <p:sp>
        <p:nvSpPr>
          <p:cNvPr id="199684" name="Text Box 3"/>
          <p:cNvSpPr txBox="1">
            <a:spLocks noChangeArrowheads="1"/>
          </p:cNvSpPr>
          <p:nvPr/>
        </p:nvSpPr>
        <p:spPr bwMode="auto">
          <a:xfrm>
            <a:off x="539750" y="404813"/>
            <a:ext cx="8013700" cy="576262"/>
          </a:xfrm>
          <a:prstGeom prst="rect">
            <a:avLst/>
          </a:prstGeom>
          <a:noFill/>
          <a:ln w="9525">
            <a:noFill/>
            <a:round/>
            <a:headEnd/>
            <a:tailEnd/>
          </a:ln>
        </p:spPr>
        <p:txBody>
          <a:bodyPr lIns="0" tIns="0" rIns="0" bIns="0" anchor="ctr"/>
          <a:lstStyle/>
          <a:p>
            <a:pPr marL="569913" indent="-569913" algn="ctr" eaLnBrk="1" hangingPunct="1">
              <a:lnSpc>
                <a:spcPct val="90000"/>
              </a:lnSpc>
              <a:buClr>
                <a:srgbClr val="000000"/>
              </a:buClr>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pPr>
            <a:r>
              <a:rPr kumimoji="0" lang="zh-TW" altLang="en-US" sz="3600" b="1">
                <a:solidFill>
                  <a:srgbClr val="000000"/>
                </a:solidFill>
                <a:latin typeface="標楷體" pitchFamily="65" charset="-120"/>
                <a:ea typeface="標楷體" pitchFamily="65" charset="-120"/>
              </a:rPr>
              <a:t>居住者適用稅率說明</a:t>
            </a:r>
            <a:endParaRPr kumimoji="0" lang="en-US" altLang="zh-TW" sz="3600" b="1">
              <a:solidFill>
                <a:srgbClr val="000000"/>
              </a:solidFill>
              <a:latin typeface="標楷體" pitchFamily="65" charset="-120"/>
              <a:ea typeface="標楷體" pitchFamily="65" charset="-12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 Box 1"/>
          <p:cNvSpPr txBox="1">
            <a:spLocks noChangeArrowheads="1"/>
          </p:cNvSpPr>
          <p:nvPr/>
        </p:nvSpPr>
        <p:spPr bwMode="auto">
          <a:xfrm>
            <a:off x="468313" y="1052513"/>
            <a:ext cx="8064500" cy="5348287"/>
          </a:xfrm>
          <a:prstGeom prst="rect">
            <a:avLst/>
          </a:prstGeom>
          <a:noFill/>
          <a:ln>
            <a:noFill/>
          </a:ln>
          <a:effectLst/>
          <a:extLst/>
        </p:spPr>
        <p:txBody>
          <a:bodyPr lIns="0" tIns="20160" rIns="0" bIns="0"/>
          <a:lstStyle>
            <a:lvl1pPr marL="265113" indent="-265113">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1pPr>
            <a:lvl2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2pPr>
            <a:lvl3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3pPr>
            <a:lvl4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4pPr>
            <a:lvl5pPr>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265113" algn="l"/>
                <a:tab pos="369888" algn="l"/>
                <a:tab pos="819150" algn="l"/>
                <a:tab pos="1268413" algn="l"/>
                <a:tab pos="1717675" algn="l"/>
                <a:tab pos="2166938" algn="l"/>
                <a:tab pos="2616200" algn="l"/>
                <a:tab pos="3065463" algn="l"/>
                <a:tab pos="3514725" algn="l"/>
                <a:tab pos="3963988" algn="l"/>
                <a:tab pos="4413250" algn="l"/>
                <a:tab pos="4862513" algn="l"/>
                <a:tab pos="5311775" algn="l"/>
                <a:tab pos="5761038" algn="l"/>
                <a:tab pos="6210300" algn="l"/>
                <a:tab pos="6659563" algn="l"/>
                <a:tab pos="7108825" algn="l"/>
                <a:tab pos="7558088" algn="l"/>
                <a:tab pos="8007350" algn="l"/>
                <a:tab pos="8456613" algn="l"/>
                <a:tab pos="8905875" algn="l"/>
              </a:tabLst>
              <a:defRPr>
                <a:solidFill>
                  <a:srgbClr val="FFFFFF"/>
                </a:solidFill>
                <a:latin typeface="Times New Roman" panose="02020603050405020304" pitchFamily="18" charset="0"/>
                <a:ea typeface="標楷體" panose="03000509000000000000" pitchFamily="65" charset="-120"/>
              </a:defRPr>
            </a:lvl9pPr>
          </a:lstStyle>
          <a:p>
            <a:pPr marL="342900" indent="-342900" defTabSz="449263">
              <a:lnSpc>
                <a:spcPts val="3360"/>
              </a:lnSpc>
              <a:buFont typeface="Wingdings" panose="05000000000000000000" pitchFamily="2" charset="2"/>
              <a:buChar char="n"/>
              <a:defRPr/>
            </a:pPr>
            <a:r>
              <a:rPr kumimoji="0" lang="en-US" altLang="zh-TW" sz="2800" dirty="0" smtClean="0">
                <a:solidFill>
                  <a:srgbClr val="000000"/>
                </a:solidFill>
                <a:latin typeface="標楷體" panose="03000509000000000000" pitchFamily="65" charset="-120"/>
              </a:rPr>
              <a:t>David</a:t>
            </a:r>
            <a:r>
              <a:rPr kumimoji="0" lang="zh-TW" altLang="en-US" sz="2800" dirty="0">
                <a:solidFill>
                  <a:srgbClr val="000000"/>
                </a:solidFill>
                <a:latin typeface="標楷體" panose="03000509000000000000" pitchFamily="65" charset="-120"/>
              </a:rPr>
              <a:t>住在國外，其於</a:t>
            </a:r>
            <a:r>
              <a:rPr kumimoji="0" lang="en-US" altLang="zh-TW" sz="2800" dirty="0">
                <a:solidFill>
                  <a:srgbClr val="000000"/>
                </a:solidFill>
                <a:latin typeface="標楷體" panose="03000509000000000000" pitchFamily="65" charset="-120"/>
              </a:rPr>
              <a:t>107</a:t>
            </a:r>
            <a:r>
              <a:rPr kumimoji="0" lang="zh-TW" altLang="en-US" sz="2800" dirty="0">
                <a:solidFill>
                  <a:srgbClr val="000000"/>
                </a:solidFill>
                <a:latin typeface="標楷體" panose="03000509000000000000" pitchFamily="65" charset="-120"/>
              </a:rPr>
              <a:t>年</a:t>
            </a:r>
            <a:r>
              <a:rPr kumimoji="0" lang="en-US" altLang="zh-TW" sz="2800" dirty="0">
                <a:solidFill>
                  <a:srgbClr val="000000"/>
                </a:solidFill>
                <a:latin typeface="標楷體" panose="03000509000000000000" pitchFamily="65" charset="-120"/>
              </a:rPr>
              <a:t>1</a:t>
            </a:r>
            <a:r>
              <a:rPr kumimoji="0" lang="zh-TW" altLang="en-US" sz="2800" dirty="0">
                <a:solidFill>
                  <a:srgbClr val="000000"/>
                </a:solidFill>
                <a:latin typeface="標楷體" panose="03000509000000000000" pitchFamily="65" charset="-120"/>
              </a:rPr>
              <a:t>月</a:t>
            </a:r>
            <a:r>
              <a:rPr kumimoji="0" lang="en-US" altLang="zh-TW" sz="2800" dirty="0">
                <a:solidFill>
                  <a:srgbClr val="000000"/>
                </a:solidFill>
                <a:latin typeface="標楷體" panose="03000509000000000000" pitchFamily="65" charset="-120"/>
              </a:rPr>
              <a:t>1</a:t>
            </a:r>
            <a:r>
              <a:rPr kumimoji="0" lang="zh-TW" altLang="en-US" sz="2800" dirty="0">
                <a:solidFill>
                  <a:srgbClr val="000000"/>
                </a:solidFill>
                <a:latin typeface="標楷體" panose="03000509000000000000" pitchFamily="65" charset="-120"/>
              </a:rPr>
              <a:t>日以</a:t>
            </a:r>
            <a:r>
              <a:rPr kumimoji="0" lang="en-US" altLang="zh-TW" sz="2800" dirty="0">
                <a:solidFill>
                  <a:srgbClr val="000000"/>
                </a:solidFill>
                <a:latin typeface="標楷體" panose="03000509000000000000" pitchFamily="65" charset="-120"/>
              </a:rPr>
              <a:t>1,300</a:t>
            </a:r>
            <a:r>
              <a:rPr kumimoji="0" lang="zh-TW" altLang="en-US" sz="2800" dirty="0">
                <a:solidFill>
                  <a:srgbClr val="000000"/>
                </a:solidFill>
                <a:latin typeface="標楷體" panose="03000509000000000000" pitchFamily="65" charset="-120"/>
              </a:rPr>
              <a:t>萬元購入Ｇ房地，於</a:t>
            </a:r>
            <a:r>
              <a:rPr kumimoji="0" lang="en-US" altLang="zh-TW" sz="2800" dirty="0">
                <a:solidFill>
                  <a:srgbClr val="000000"/>
                </a:solidFill>
                <a:latin typeface="標楷體" panose="03000509000000000000" pitchFamily="65" charset="-120"/>
              </a:rPr>
              <a:t>109</a:t>
            </a:r>
            <a:r>
              <a:rPr kumimoji="0" lang="zh-TW" altLang="en-US" sz="2800" dirty="0">
                <a:solidFill>
                  <a:srgbClr val="000000"/>
                </a:solidFill>
                <a:latin typeface="標楷體" panose="03000509000000000000" pitchFamily="65" charset="-120"/>
              </a:rPr>
              <a:t>年</a:t>
            </a:r>
            <a:r>
              <a:rPr kumimoji="0" lang="en-US" altLang="zh-TW" sz="2800" dirty="0">
                <a:solidFill>
                  <a:srgbClr val="000000"/>
                </a:solidFill>
                <a:latin typeface="標楷體" panose="03000509000000000000" pitchFamily="65" charset="-120"/>
              </a:rPr>
              <a:t>1</a:t>
            </a:r>
            <a:r>
              <a:rPr kumimoji="0" lang="zh-TW" altLang="en-US" sz="2800" dirty="0">
                <a:solidFill>
                  <a:srgbClr val="000000"/>
                </a:solidFill>
                <a:latin typeface="標楷體" panose="03000509000000000000" pitchFamily="65" charset="-120"/>
              </a:rPr>
              <a:t>月</a:t>
            </a:r>
            <a:r>
              <a:rPr kumimoji="0" lang="en-US" altLang="zh-TW" sz="2800" dirty="0">
                <a:solidFill>
                  <a:srgbClr val="000000"/>
                </a:solidFill>
                <a:latin typeface="標楷體" panose="03000509000000000000" pitchFamily="65" charset="-120"/>
              </a:rPr>
              <a:t>1</a:t>
            </a:r>
            <a:r>
              <a:rPr kumimoji="0" lang="zh-TW" altLang="en-US" sz="2800" dirty="0">
                <a:solidFill>
                  <a:srgbClr val="000000"/>
                </a:solidFill>
                <a:latin typeface="標楷體" panose="03000509000000000000" pitchFamily="65" charset="-120"/>
              </a:rPr>
              <a:t>日出售，售價</a:t>
            </a:r>
            <a:r>
              <a:rPr kumimoji="0" lang="en-US" altLang="zh-TW" sz="2800" dirty="0">
                <a:solidFill>
                  <a:srgbClr val="000000"/>
                </a:solidFill>
                <a:latin typeface="標楷體" panose="03000509000000000000" pitchFamily="65" charset="-120"/>
              </a:rPr>
              <a:t>2,000</a:t>
            </a:r>
            <a:r>
              <a:rPr kumimoji="0" lang="zh-TW" altLang="en-US" sz="2800" dirty="0">
                <a:solidFill>
                  <a:srgbClr val="000000"/>
                </a:solidFill>
                <a:latin typeface="標楷體" panose="03000509000000000000" pitchFamily="65" charset="-120"/>
              </a:rPr>
              <a:t>萬元，支付取得、改良及移轉費用</a:t>
            </a:r>
            <a:r>
              <a:rPr kumimoji="0" lang="en-US" altLang="zh-TW" sz="2800" dirty="0">
                <a:solidFill>
                  <a:srgbClr val="000000"/>
                </a:solidFill>
                <a:latin typeface="標楷體" panose="03000509000000000000" pitchFamily="65" charset="-120"/>
              </a:rPr>
              <a:t>100</a:t>
            </a:r>
            <a:r>
              <a:rPr kumimoji="0" lang="zh-TW" altLang="en-US" sz="2800" dirty="0">
                <a:solidFill>
                  <a:srgbClr val="000000"/>
                </a:solidFill>
                <a:latin typeface="標楷體" panose="03000509000000000000" pitchFamily="65" charset="-120"/>
              </a:rPr>
              <a:t>萬元</a:t>
            </a:r>
            <a:r>
              <a:rPr kumimoji="0" lang="en-US" altLang="zh-TW" sz="2800" dirty="0">
                <a:solidFill>
                  <a:srgbClr val="000000"/>
                </a:solidFill>
                <a:latin typeface="標楷體" panose="03000509000000000000" pitchFamily="65" charset="-120"/>
              </a:rPr>
              <a:t>(</a:t>
            </a:r>
            <a:r>
              <a:rPr kumimoji="0" lang="zh-TW" altLang="en-US" sz="2800" dirty="0">
                <a:solidFill>
                  <a:srgbClr val="000000"/>
                </a:solidFill>
                <a:latin typeface="標楷體" panose="03000509000000000000" pitchFamily="65" charset="-120"/>
              </a:rPr>
              <a:t>如契稅、印花稅、代書費、規費、公證費及仲介費等</a:t>
            </a:r>
            <a:r>
              <a:rPr kumimoji="0" lang="en-US" altLang="zh-TW" sz="2800" dirty="0">
                <a:solidFill>
                  <a:srgbClr val="000000"/>
                </a:solidFill>
                <a:latin typeface="標楷體" panose="03000509000000000000" pitchFamily="65" charset="-120"/>
              </a:rPr>
              <a:t>)</a:t>
            </a:r>
            <a:r>
              <a:rPr kumimoji="0" lang="zh-TW" altLang="en-US" sz="2800" dirty="0">
                <a:solidFill>
                  <a:srgbClr val="000000"/>
                </a:solidFill>
                <a:latin typeface="標楷體" panose="03000509000000000000" pitchFamily="65" charset="-120"/>
              </a:rPr>
              <a:t>，土地漲價總數額</a:t>
            </a:r>
            <a:r>
              <a:rPr kumimoji="0" lang="en-US" altLang="zh-TW" sz="2800" dirty="0">
                <a:solidFill>
                  <a:srgbClr val="000000"/>
                </a:solidFill>
                <a:latin typeface="標楷體" panose="03000509000000000000" pitchFamily="65" charset="-120"/>
              </a:rPr>
              <a:t>100</a:t>
            </a:r>
            <a:r>
              <a:rPr kumimoji="0" lang="zh-TW" altLang="en-US" sz="2800" dirty="0">
                <a:solidFill>
                  <a:srgbClr val="000000"/>
                </a:solidFill>
                <a:latin typeface="標楷體" panose="03000509000000000000" pitchFamily="65" charset="-120"/>
              </a:rPr>
              <a:t>萬元</a:t>
            </a:r>
            <a:r>
              <a:rPr kumimoji="0" lang="zh-TW" altLang="en-US" sz="2800" dirty="0" smtClean="0">
                <a:solidFill>
                  <a:srgbClr val="000000"/>
                </a:solidFill>
                <a:latin typeface="標楷體" panose="03000509000000000000" pitchFamily="65" charset="-120"/>
              </a:rPr>
              <a:t>。</a:t>
            </a:r>
            <a:endParaRPr kumimoji="0" lang="en-US" altLang="zh-TW" sz="2800" dirty="0" smtClean="0">
              <a:solidFill>
                <a:srgbClr val="000000"/>
              </a:solidFill>
              <a:latin typeface="標楷體" panose="03000509000000000000" pitchFamily="65" charset="-120"/>
            </a:endParaRPr>
          </a:p>
          <a:p>
            <a:pPr marL="0" indent="0" defTabSz="449263">
              <a:lnSpc>
                <a:spcPts val="3360"/>
              </a:lnSpc>
              <a:defRPr/>
            </a:pPr>
            <a:endParaRPr kumimoji="0" lang="en-US" altLang="zh-TW" sz="2800" dirty="0" smtClean="0">
              <a:solidFill>
                <a:prstClr val="black"/>
              </a:solidFill>
              <a:latin typeface="標楷體" pitchFamily="65" charset="-120"/>
            </a:endParaRPr>
          </a:p>
          <a:p>
            <a:pPr marL="266700" indent="0" defTabSz="449263" eaLnBrk="1" hangingPunct="1">
              <a:lnSpc>
                <a:spcPts val="3360"/>
              </a:lnSpc>
              <a:buSzPct val="100000"/>
              <a:tabLst/>
              <a:defRPr/>
            </a:pPr>
            <a:r>
              <a:rPr kumimoji="0" lang="zh-TW" altLang="en-US" sz="2800" dirty="0">
                <a:solidFill>
                  <a:prstClr val="black"/>
                </a:solidFill>
                <a:latin typeface="標楷體" pitchFamily="65" charset="-120"/>
              </a:rPr>
              <a:t>成交價額</a:t>
            </a:r>
            <a:r>
              <a:rPr kumimoji="0" lang="en-US" altLang="zh-TW" sz="2800" dirty="0">
                <a:solidFill>
                  <a:prstClr val="black"/>
                </a:solidFill>
                <a:latin typeface="標楷體" pitchFamily="65" charset="-120"/>
              </a:rPr>
              <a:t>-</a:t>
            </a:r>
            <a:r>
              <a:rPr kumimoji="0" lang="zh-TW" altLang="en-US" sz="2800" dirty="0">
                <a:solidFill>
                  <a:prstClr val="black"/>
                </a:solidFill>
                <a:latin typeface="標楷體" pitchFamily="65" charset="-120"/>
              </a:rPr>
              <a:t>成本</a:t>
            </a:r>
            <a:r>
              <a:rPr kumimoji="0" lang="en-US" altLang="zh-TW" sz="2800" dirty="0">
                <a:solidFill>
                  <a:prstClr val="black"/>
                </a:solidFill>
                <a:latin typeface="標楷體" pitchFamily="65" charset="-120"/>
              </a:rPr>
              <a:t>-</a:t>
            </a:r>
            <a:r>
              <a:rPr kumimoji="0" lang="zh-TW" altLang="en-US" sz="2800" dirty="0">
                <a:solidFill>
                  <a:prstClr val="black"/>
                </a:solidFill>
                <a:latin typeface="標楷體" pitchFamily="65" charset="-120"/>
              </a:rPr>
              <a:t>費用</a:t>
            </a:r>
            <a:r>
              <a:rPr kumimoji="0" lang="en-US" altLang="zh-TW" sz="2800" dirty="0">
                <a:solidFill>
                  <a:prstClr val="black"/>
                </a:solidFill>
                <a:latin typeface="標楷體" pitchFamily="65" charset="-120"/>
              </a:rPr>
              <a:t>=</a:t>
            </a:r>
            <a:r>
              <a:rPr kumimoji="0" lang="zh-TW" altLang="en-US" sz="2800" dirty="0">
                <a:solidFill>
                  <a:prstClr val="black"/>
                </a:solidFill>
                <a:latin typeface="標楷體" pitchFamily="65" charset="-120"/>
              </a:rPr>
              <a:t>房屋土地交易所得</a:t>
            </a:r>
            <a:endParaRPr kumimoji="0" lang="en-US" altLang="zh-TW" sz="2800" dirty="0">
              <a:solidFill>
                <a:prstClr val="black"/>
              </a:solidFill>
              <a:latin typeface="標楷體" pitchFamily="65" charset="-120"/>
            </a:endParaRPr>
          </a:p>
          <a:p>
            <a:pPr marL="266700" indent="0" defTabSz="449263" eaLnBrk="1" hangingPunct="1">
              <a:lnSpc>
                <a:spcPts val="3360"/>
              </a:lnSpc>
              <a:buSzPct val="100000"/>
              <a:tabLst/>
              <a:defRPr/>
            </a:pPr>
            <a:r>
              <a:rPr kumimoji="0" lang="zh-TW" altLang="en-US" sz="2800" b="1" dirty="0">
                <a:solidFill>
                  <a:prstClr val="black"/>
                </a:solidFill>
                <a:latin typeface="標楷體" pitchFamily="65" charset="-120"/>
              </a:rPr>
              <a:t>  </a:t>
            </a:r>
            <a:r>
              <a:rPr kumimoji="0" lang="en-US" altLang="zh-TW" sz="2800" dirty="0" smtClean="0">
                <a:solidFill>
                  <a:prstClr val="black"/>
                </a:solidFill>
                <a:latin typeface="標楷體" pitchFamily="65" charset="-120"/>
              </a:rPr>
              <a:t>2000</a:t>
            </a:r>
            <a:r>
              <a:rPr kumimoji="0" lang="zh-TW" altLang="en-US" sz="2800" dirty="0">
                <a:solidFill>
                  <a:prstClr val="black"/>
                </a:solidFill>
                <a:latin typeface="標楷體" pitchFamily="65" charset="-120"/>
              </a:rPr>
              <a:t>萬</a:t>
            </a:r>
            <a:r>
              <a:rPr kumimoji="0" lang="en-US" altLang="zh-TW" sz="2800" dirty="0">
                <a:solidFill>
                  <a:prstClr val="black"/>
                </a:solidFill>
                <a:latin typeface="標楷體" pitchFamily="65" charset="-120"/>
              </a:rPr>
              <a:t>-1300</a:t>
            </a:r>
            <a:r>
              <a:rPr kumimoji="0" lang="zh-TW" altLang="en-US" sz="2800" dirty="0">
                <a:solidFill>
                  <a:prstClr val="black"/>
                </a:solidFill>
                <a:latin typeface="標楷體" pitchFamily="65" charset="-120"/>
              </a:rPr>
              <a:t>萬</a:t>
            </a:r>
            <a:r>
              <a:rPr kumimoji="0" lang="en-US" altLang="zh-TW" sz="2800" dirty="0">
                <a:solidFill>
                  <a:prstClr val="black"/>
                </a:solidFill>
                <a:latin typeface="標楷體" pitchFamily="65" charset="-120"/>
              </a:rPr>
              <a:t>-100</a:t>
            </a:r>
            <a:r>
              <a:rPr kumimoji="0" lang="zh-TW" altLang="en-US" sz="2800" dirty="0">
                <a:solidFill>
                  <a:prstClr val="black"/>
                </a:solidFill>
                <a:latin typeface="標楷體" pitchFamily="65" charset="-120"/>
              </a:rPr>
              <a:t>萬</a:t>
            </a:r>
            <a:r>
              <a:rPr kumimoji="0" lang="en-US" altLang="zh-TW" sz="2800" dirty="0">
                <a:solidFill>
                  <a:prstClr val="black"/>
                </a:solidFill>
                <a:latin typeface="標楷體" pitchFamily="65" charset="-120"/>
              </a:rPr>
              <a:t>=600</a:t>
            </a:r>
            <a:r>
              <a:rPr kumimoji="0" lang="zh-TW" altLang="en-US" sz="2800" dirty="0">
                <a:solidFill>
                  <a:prstClr val="black"/>
                </a:solidFill>
                <a:latin typeface="標楷體" pitchFamily="65" charset="-120"/>
              </a:rPr>
              <a:t>萬</a:t>
            </a:r>
            <a:endParaRPr kumimoji="0" lang="en-US" altLang="zh-TW" sz="2800" dirty="0">
              <a:solidFill>
                <a:prstClr val="black"/>
              </a:solidFill>
              <a:latin typeface="標楷體" pitchFamily="65" charset="-120"/>
            </a:endParaRPr>
          </a:p>
          <a:p>
            <a:pPr marL="266700" indent="0" defTabSz="449263" eaLnBrk="1" hangingPunct="1">
              <a:lnSpc>
                <a:spcPts val="3360"/>
              </a:lnSpc>
              <a:buSzPct val="100000"/>
              <a:tabLst/>
              <a:defRPr/>
            </a:pPr>
            <a:r>
              <a:rPr kumimoji="0" lang="zh-TW" altLang="en-US" sz="2800" dirty="0">
                <a:solidFill>
                  <a:prstClr val="black"/>
                </a:solidFill>
                <a:latin typeface="標楷體" pitchFamily="65" charset="-120"/>
              </a:rPr>
              <a:t>  房屋土地交易所得</a:t>
            </a:r>
            <a:r>
              <a:rPr kumimoji="0" lang="en-US" altLang="zh-TW" sz="2800" dirty="0">
                <a:solidFill>
                  <a:prstClr val="black"/>
                </a:solidFill>
                <a:latin typeface="標楷體" pitchFamily="65" charset="-120"/>
              </a:rPr>
              <a:t>-</a:t>
            </a:r>
            <a:r>
              <a:rPr kumimoji="0" lang="zh-TW" altLang="en-US" sz="2800" dirty="0">
                <a:solidFill>
                  <a:prstClr val="black"/>
                </a:solidFill>
                <a:latin typeface="標楷體" pitchFamily="65" charset="-120"/>
              </a:rPr>
              <a:t>土地漲價總數額</a:t>
            </a:r>
            <a:r>
              <a:rPr kumimoji="0" lang="en-US" altLang="zh-TW" sz="2800" dirty="0">
                <a:solidFill>
                  <a:prstClr val="black"/>
                </a:solidFill>
                <a:latin typeface="標楷體" pitchFamily="65" charset="-120"/>
              </a:rPr>
              <a:t>=</a:t>
            </a:r>
            <a:r>
              <a:rPr kumimoji="0" lang="zh-TW" altLang="en-US" sz="2800" dirty="0">
                <a:solidFill>
                  <a:prstClr val="black"/>
                </a:solidFill>
                <a:latin typeface="標楷體" pitchFamily="65" charset="-120"/>
              </a:rPr>
              <a:t>課稅所得</a:t>
            </a:r>
            <a:endParaRPr kumimoji="0" lang="en-US" altLang="zh-TW" sz="2800" dirty="0">
              <a:solidFill>
                <a:prstClr val="black"/>
              </a:solidFill>
              <a:latin typeface="標楷體" pitchFamily="65" charset="-120"/>
            </a:endParaRPr>
          </a:p>
          <a:p>
            <a:pPr marL="266700" indent="0" defTabSz="449263" eaLnBrk="1" hangingPunct="1">
              <a:lnSpc>
                <a:spcPts val="3360"/>
              </a:lnSpc>
              <a:buSzPct val="100000"/>
              <a:tabLst/>
              <a:defRPr/>
            </a:pPr>
            <a:r>
              <a:rPr kumimoji="0" lang="zh-TW" altLang="en-US" sz="2800" dirty="0">
                <a:solidFill>
                  <a:prstClr val="black"/>
                </a:solidFill>
                <a:latin typeface="標楷體" pitchFamily="65" charset="-120"/>
              </a:rPr>
              <a:t> </a:t>
            </a:r>
            <a:r>
              <a:rPr kumimoji="0" lang="zh-TW" altLang="en-US" sz="2800" dirty="0" smtClean="0">
                <a:solidFill>
                  <a:prstClr val="black"/>
                </a:solidFill>
                <a:latin typeface="標楷體" pitchFamily="65" charset="-120"/>
              </a:rPr>
              <a:t>    </a:t>
            </a:r>
            <a:r>
              <a:rPr kumimoji="0" lang="en-US" altLang="zh-TW" sz="2800" dirty="0">
                <a:solidFill>
                  <a:prstClr val="black"/>
                </a:solidFill>
                <a:latin typeface="標楷體" pitchFamily="65" charset="-120"/>
              </a:rPr>
              <a:t>600</a:t>
            </a:r>
            <a:r>
              <a:rPr kumimoji="0" lang="zh-TW" altLang="en-US" sz="2800" dirty="0">
                <a:solidFill>
                  <a:prstClr val="black"/>
                </a:solidFill>
                <a:latin typeface="標楷體" pitchFamily="65" charset="-120"/>
              </a:rPr>
              <a:t>萬        </a:t>
            </a:r>
            <a:r>
              <a:rPr kumimoji="0" lang="en-US" altLang="zh-TW" sz="2800" dirty="0">
                <a:solidFill>
                  <a:prstClr val="black"/>
                </a:solidFill>
                <a:latin typeface="標楷體" pitchFamily="65" charset="-120"/>
              </a:rPr>
              <a:t>-</a:t>
            </a:r>
            <a:r>
              <a:rPr kumimoji="0" lang="zh-TW" altLang="en-US" sz="2800" dirty="0">
                <a:solidFill>
                  <a:prstClr val="black"/>
                </a:solidFill>
                <a:latin typeface="標楷體" pitchFamily="65" charset="-120"/>
              </a:rPr>
              <a:t>     </a:t>
            </a:r>
            <a:r>
              <a:rPr kumimoji="0" lang="en-US" altLang="zh-TW" sz="2800" dirty="0">
                <a:solidFill>
                  <a:prstClr val="black"/>
                </a:solidFill>
                <a:latin typeface="標楷體" pitchFamily="65" charset="-120"/>
              </a:rPr>
              <a:t>100</a:t>
            </a:r>
            <a:r>
              <a:rPr kumimoji="0" lang="zh-TW" altLang="en-US" sz="2800" dirty="0">
                <a:solidFill>
                  <a:prstClr val="black"/>
                </a:solidFill>
                <a:latin typeface="標楷體" pitchFamily="65" charset="-120"/>
              </a:rPr>
              <a:t>萬      </a:t>
            </a:r>
            <a:r>
              <a:rPr kumimoji="0" lang="en-US" altLang="zh-TW" sz="2800" dirty="0">
                <a:solidFill>
                  <a:prstClr val="black"/>
                </a:solidFill>
                <a:latin typeface="標楷體" pitchFamily="65" charset="-120"/>
              </a:rPr>
              <a:t>=500</a:t>
            </a:r>
            <a:r>
              <a:rPr kumimoji="0" lang="zh-TW" altLang="en-US" sz="2800" dirty="0">
                <a:solidFill>
                  <a:prstClr val="black"/>
                </a:solidFill>
                <a:latin typeface="標楷體" pitchFamily="65" charset="-120"/>
              </a:rPr>
              <a:t>萬</a:t>
            </a:r>
            <a:endParaRPr kumimoji="0" lang="en-US" altLang="zh-TW" sz="2800" dirty="0">
              <a:solidFill>
                <a:prstClr val="black"/>
              </a:solidFill>
              <a:latin typeface="標楷體" pitchFamily="65" charset="-120"/>
            </a:endParaRPr>
          </a:p>
          <a:p>
            <a:pPr marL="266700" defTabSz="449263" eaLnBrk="1" hangingPunct="1">
              <a:lnSpc>
                <a:spcPts val="3360"/>
              </a:lnSpc>
              <a:buSzPct val="100000"/>
              <a:defRPr/>
            </a:pPr>
            <a:r>
              <a:rPr kumimoji="0" lang="zh-TW" altLang="en-US" sz="2800" dirty="0" smtClean="0">
                <a:solidFill>
                  <a:prstClr val="black"/>
                </a:solidFill>
                <a:latin typeface="標楷體" pitchFamily="65" charset="-120"/>
              </a:rPr>
              <a:t>  持有期間</a:t>
            </a:r>
            <a:r>
              <a:rPr kumimoji="0" lang="en-US" altLang="zh-TW" sz="2800" dirty="0" smtClean="0">
                <a:solidFill>
                  <a:prstClr val="black"/>
                </a:solidFill>
                <a:latin typeface="標楷體" pitchFamily="65" charset="-120"/>
              </a:rPr>
              <a:t>2</a:t>
            </a:r>
            <a:r>
              <a:rPr kumimoji="0" lang="zh-TW" altLang="en-US" sz="2800" dirty="0" smtClean="0">
                <a:solidFill>
                  <a:prstClr val="black"/>
                </a:solidFill>
                <a:latin typeface="標楷體" pitchFamily="65" charset="-120"/>
              </a:rPr>
              <a:t>年</a:t>
            </a:r>
            <a:r>
              <a:rPr kumimoji="0" lang="en-US" altLang="zh-TW" sz="2800" dirty="0" smtClean="0">
                <a:solidFill>
                  <a:prstClr val="black"/>
                </a:solidFill>
                <a:latin typeface="標楷體" pitchFamily="65" charset="-120"/>
              </a:rPr>
              <a:t>,</a:t>
            </a:r>
            <a:r>
              <a:rPr kumimoji="0" lang="zh-TW" altLang="en-US" sz="2800" dirty="0" smtClean="0">
                <a:solidFill>
                  <a:prstClr val="black"/>
                </a:solidFill>
                <a:latin typeface="標楷體" pitchFamily="65" charset="-120"/>
              </a:rPr>
              <a:t>超過</a:t>
            </a:r>
            <a:r>
              <a:rPr kumimoji="0" lang="en-US" altLang="zh-TW" sz="2800" dirty="0" smtClean="0">
                <a:solidFill>
                  <a:prstClr val="black"/>
                </a:solidFill>
                <a:latin typeface="標楷體" pitchFamily="65" charset="-120"/>
              </a:rPr>
              <a:t>1</a:t>
            </a:r>
            <a:r>
              <a:rPr kumimoji="0" lang="zh-TW" altLang="en-US" sz="2800" dirty="0" smtClean="0">
                <a:solidFill>
                  <a:prstClr val="black"/>
                </a:solidFill>
                <a:latin typeface="標楷體" pitchFamily="65" charset="-120"/>
              </a:rPr>
              <a:t>年稅率</a:t>
            </a:r>
            <a:r>
              <a:rPr kumimoji="0" lang="en-US" altLang="zh-TW" sz="2800" dirty="0" smtClean="0">
                <a:solidFill>
                  <a:prstClr val="black"/>
                </a:solidFill>
                <a:latin typeface="標楷體" pitchFamily="65" charset="-120"/>
              </a:rPr>
              <a:t>35%</a:t>
            </a:r>
          </a:p>
          <a:p>
            <a:pPr marL="266700" defTabSz="449263" eaLnBrk="1" hangingPunct="1">
              <a:lnSpc>
                <a:spcPts val="3360"/>
              </a:lnSpc>
              <a:buSzPct val="100000"/>
              <a:defRPr/>
            </a:pPr>
            <a:r>
              <a:rPr kumimoji="0" lang="zh-TW" altLang="en-US" sz="2800" dirty="0" smtClean="0">
                <a:solidFill>
                  <a:srgbClr val="000000"/>
                </a:solidFill>
                <a:latin typeface="標楷體" panose="03000509000000000000" pitchFamily="65" charset="-120"/>
              </a:rPr>
              <a:t>  應</a:t>
            </a:r>
            <a:r>
              <a:rPr kumimoji="0" lang="zh-TW" altLang="en-US" sz="2800" dirty="0">
                <a:solidFill>
                  <a:srgbClr val="000000"/>
                </a:solidFill>
                <a:latin typeface="標楷體" panose="03000509000000000000" pitchFamily="65" charset="-120"/>
              </a:rPr>
              <a:t>納稅額</a:t>
            </a:r>
            <a:r>
              <a:rPr kumimoji="0" lang="en-US" altLang="zh-TW" sz="2800" dirty="0">
                <a:solidFill>
                  <a:srgbClr val="000000"/>
                </a:solidFill>
                <a:latin typeface="標楷體" panose="03000509000000000000" pitchFamily="65" charset="-120"/>
              </a:rPr>
              <a:t>500</a:t>
            </a:r>
            <a:r>
              <a:rPr kumimoji="0" lang="zh-TW" altLang="en-US" sz="2800" dirty="0">
                <a:solidFill>
                  <a:srgbClr val="000000"/>
                </a:solidFill>
                <a:latin typeface="標楷體" panose="03000509000000000000" pitchFamily="65" charset="-120"/>
              </a:rPr>
              <a:t>萬</a:t>
            </a:r>
            <a:r>
              <a:rPr kumimoji="0" lang="zh-TW" altLang="en-US" sz="2800" dirty="0" smtClean="0">
                <a:solidFill>
                  <a:srgbClr val="000000"/>
                </a:solidFill>
                <a:latin typeface="標楷體" panose="03000509000000000000" pitchFamily="65" charset="-120"/>
              </a:rPr>
              <a:t>*</a:t>
            </a:r>
            <a:r>
              <a:rPr kumimoji="0" lang="en-US" altLang="zh-TW" sz="2800" dirty="0" smtClean="0">
                <a:solidFill>
                  <a:srgbClr val="000000"/>
                </a:solidFill>
                <a:latin typeface="標楷體" panose="03000509000000000000" pitchFamily="65" charset="-120"/>
              </a:rPr>
              <a:t>35%=175</a:t>
            </a:r>
            <a:r>
              <a:rPr kumimoji="0" lang="zh-TW" altLang="en-US" sz="2800" dirty="0">
                <a:solidFill>
                  <a:srgbClr val="000000"/>
                </a:solidFill>
                <a:latin typeface="標楷體" panose="03000509000000000000" pitchFamily="65" charset="-120"/>
              </a:rPr>
              <a:t>萬</a:t>
            </a:r>
          </a:p>
          <a:p>
            <a:pPr marL="266700" defTabSz="449263" eaLnBrk="1" hangingPunct="1">
              <a:lnSpc>
                <a:spcPts val="3360"/>
              </a:lnSpc>
              <a:buSzPct val="100000"/>
              <a:defRPr/>
            </a:pPr>
            <a:endParaRPr kumimoji="0" lang="zh-TW" altLang="en-US" sz="2800" dirty="0" smtClean="0">
              <a:solidFill>
                <a:srgbClr val="000000"/>
              </a:solidFill>
              <a:latin typeface="標楷體" panose="03000509000000000000" pitchFamily="65" charset="-120"/>
            </a:endParaRPr>
          </a:p>
        </p:txBody>
      </p:sp>
      <p:sp>
        <p:nvSpPr>
          <p:cNvPr id="201731" name="Text Box 2"/>
          <p:cNvSpPr txBox="1">
            <a:spLocks noChangeArrowheads="1"/>
          </p:cNvSpPr>
          <p:nvPr/>
        </p:nvSpPr>
        <p:spPr bwMode="auto">
          <a:xfrm>
            <a:off x="7239000" y="6400800"/>
            <a:ext cx="1903413" cy="455613"/>
          </a:xfrm>
          <a:prstGeom prst="rect">
            <a:avLst/>
          </a:prstGeom>
          <a:noFill/>
          <a:ln w="9525">
            <a:noFill/>
            <a:round/>
            <a:headEnd/>
            <a:tailEnd/>
          </a:ln>
        </p:spPr>
        <p:txBody>
          <a:bodyPr lIns="90000" tIns="46800" rIns="90000" bIns="46800"/>
          <a:lstStyle/>
          <a:p>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0763739A-24E1-4A9A-BF79-B1A01E07DA96}" type="slidenum">
              <a:rPr kumimoji="0" lang="en-US" altLang="zh-TW" sz="1400" b="1" i="1">
                <a:solidFill>
                  <a:srgbClr val="000000"/>
                </a:solidFill>
                <a:latin typeface="Tahoma" pitchFamily="34" charset="0"/>
              </a:rPr>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39</a:t>
            </a:fld>
            <a:endParaRPr kumimoji="0" lang="en-US" altLang="zh-TW" sz="1400" b="1" i="1">
              <a:solidFill>
                <a:srgbClr val="000000"/>
              </a:solidFill>
              <a:latin typeface="Tahoma" pitchFamily="34" charset="0"/>
            </a:endParaRPr>
          </a:p>
        </p:txBody>
      </p:sp>
      <p:sp>
        <p:nvSpPr>
          <p:cNvPr id="201732" name="Text Box 3"/>
          <p:cNvSpPr txBox="1">
            <a:spLocks noChangeArrowheads="1"/>
          </p:cNvSpPr>
          <p:nvPr/>
        </p:nvSpPr>
        <p:spPr bwMode="auto">
          <a:xfrm>
            <a:off x="323850" y="404813"/>
            <a:ext cx="8229600" cy="431800"/>
          </a:xfrm>
          <a:prstGeom prst="rect">
            <a:avLst/>
          </a:prstGeom>
          <a:noFill/>
          <a:ln w="9525">
            <a:noFill/>
            <a:round/>
            <a:headEnd/>
            <a:tailEnd/>
          </a:ln>
        </p:spPr>
        <p:txBody>
          <a:bodyPr lIns="0" tIns="0" rIns="0" bIns="0" anchor="ctr"/>
          <a:lstStyle/>
          <a:p>
            <a:pPr marL="569913" indent="-569913" algn="ctr" defTabSz="449263" eaLnBrk="1" hangingPunct="1">
              <a:lnSpc>
                <a:spcPct val="90000"/>
              </a:lnSpc>
              <a:buClr>
                <a:srgbClr val="000000"/>
              </a:buClr>
              <a:buSzPct val="100000"/>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pPr>
            <a:r>
              <a:rPr kumimoji="0" lang="zh-TW" altLang="en-US" sz="3600" b="1">
                <a:solidFill>
                  <a:srgbClr val="000000"/>
                </a:solidFill>
                <a:latin typeface="標楷體" pitchFamily="65" charset="-120"/>
                <a:ea typeface="標楷體" pitchFamily="65" charset="-120"/>
              </a:rPr>
              <a:t>非居住者適用稅率說明</a:t>
            </a:r>
            <a:endParaRPr kumimoji="0" lang="en-US" altLang="zh-TW" sz="3600" b="1">
              <a:solidFill>
                <a:srgbClr val="000000"/>
              </a:solidFill>
              <a:latin typeface="標楷體" pitchFamily="65" charset="-120"/>
              <a:ea typeface="標楷體" pitchFamily="65" charset="-12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標題 1"/>
          <p:cNvSpPr>
            <a:spLocks noGrp="1"/>
          </p:cNvSpPr>
          <p:nvPr>
            <p:ph type="title"/>
          </p:nvPr>
        </p:nvSpPr>
        <p:spPr>
          <a:xfrm>
            <a:off x="914400" y="274638"/>
            <a:ext cx="7772400" cy="1209675"/>
          </a:xfrm>
        </p:spPr>
        <p:txBody>
          <a:bodyPr/>
          <a:lstStyle/>
          <a:p>
            <a:pPr eaLnBrk="1" hangingPunct="1"/>
            <a:r>
              <a:rPr lang="zh-TW" altLang="zh-TW" sz="3000" b="1" smtClean="0">
                <a:solidFill>
                  <a:srgbClr val="0C03C9"/>
                </a:solidFill>
                <a:latin typeface="標楷體" pitchFamily="65" charset="-120"/>
                <a:ea typeface="標楷體" pitchFamily="65" charset="-120"/>
              </a:rPr>
              <a:t>得各自辦理綜合所得稅結算申報及計算稅額之認定標準</a:t>
            </a:r>
            <a:r>
              <a:rPr lang="zh-TW" altLang="en-US" sz="3000" b="1" smtClean="0">
                <a:solidFill>
                  <a:srgbClr val="0C03C9"/>
                </a:solidFill>
                <a:latin typeface="標楷體" pitchFamily="65" charset="-120"/>
                <a:ea typeface="標楷體" pitchFamily="65" charset="-120"/>
              </a:rPr>
              <a:t>（</a:t>
            </a:r>
            <a:r>
              <a:rPr lang="en-US" altLang="zh-TW" sz="3000" b="1" smtClean="0">
                <a:solidFill>
                  <a:srgbClr val="0C03C9"/>
                </a:solidFill>
                <a:latin typeface="標楷體" pitchFamily="65" charset="-120"/>
                <a:ea typeface="標楷體" pitchFamily="65" charset="-120"/>
              </a:rPr>
              <a:t>1</a:t>
            </a:r>
            <a:r>
              <a:rPr lang="zh-TW" altLang="en-US" sz="3000" b="1" smtClean="0">
                <a:solidFill>
                  <a:srgbClr val="0C03C9"/>
                </a:solidFill>
                <a:latin typeface="標楷體" pitchFamily="65" charset="-120"/>
                <a:ea typeface="標楷體" pitchFamily="65" charset="-120"/>
              </a:rPr>
              <a:t>）</a:t>
            </a:r>
            <a:endParaRPr lang="zh-TW" altLang="en-US" sz="3000" smtClean="0">
              <a:solidFill>
                <a:srgbClr val="0C03C9"/>
              </a:solidFill>
              <a:latin typeface="標楷體" pitchFamily="65" charset="-120"/>
              <a:ea typeface="標楷體" pitchFamily="65" charset="-120"/>
            </a:endParaRPr>
          </a:p>
        </p:txBody>
      </p:sp>
      <p:sp>
        <p:nvSpPr>
          <p:cNvPr id="203779" name="投影片編號版面配置區 2"/>
          <p:cNvSpPr>
            <a:spLocks noGrp="1"/>
          </p:cNvSpPr>
          <p:nvPr>
            <p:ph type="sldNum" sz="quarter" idx="12"/>
          </p:nvPr>
        </p:nvSpPr>
        <p:spPr bwMode="auto">
          <a:xfrm>
            <a:off x="8458200" y="6235700"/>
            <a:ext cx="457200" cy="457200"/>
          </a:xfrm>
          <a:solidFill>
            <a:schemeClr val="bg1"/>
          </a:solidFill>
          <a:ln>
            <a:round/>
            <a:headEnd/>
            <a:tailEnd/>
          </a:ln>
        </p:spPr>
        <p:txBody>
          <a:bodyPr/>
          <a:lstStyle/>
          <a:p>
            <a:fld id="{D2F893A8-EEA3-4ABE-8281-8861AF7E3E2E}" type="slidenum">
              <a:rPr lang="en-US" altLang="zh-TW">
                <a:solidFill>
                  <a:srgbClr val="000000"/>
                </a:solidFill>
              </a:rPr>
              <a:pPr/>
              <a:t>40</a:t>
            </a:fld>
            <a:endParaRPr lang="en-US" altLang="zh-TW">
              <a:solidFill>
                <a:srgbClr val="000000"/>
              </a:solidFill>
            </a:endParaRPr>
          </a:p>
        </p:txBody>
      </p:sp>
      <p:sp>
        <p:nvSpPr>
          <p:cNvPr id="4" name="內容版面配置區 3"/>
          <p:cNvSpPr>
            <a:spLocks noGrp="1"/>
          </p:cNvSpPr>
          <p:nvPr>
            <p:ph sz="quarter" idx="1"/>
          </p:nvPr>
        </p:nvSpPr>
        <p:spPr>
          <a:xfrm>
            <a:off x="827088" y="1484313"/>
            <a:ext cx="7772400" cy="4751387"/>
          </a:xfrm>
        </p:spPr>
        <p:txBody>
          <a:bodyPr>
            <a:normAutofit lnSpcReduction="10000"/>
          </a:bodyPr>
          <a:lstStyle/>
          <a:p>
            <a:pPr marL="274320" indent="-274320" eaLnBrk="1" fontAlgn="auto" hangingPunct="1">
              <a:spcBef>
                <a:spcPts val="580"/>
              </a:spcBef>
              <a:spcAft>
                <a:spcPts val="0"/>
              </a:spcAft>
              <a:buFont typeface="Wingdings 2"/>
              <a:buChar char=""/>
              <a:defRPr/>
            </a:pPr>
            <a:r>
              <a:rPr lang="zh-TW" altLang="zh-TW" sz="2400" dirty="0" smtClean="0">
                <a:latin typeface="標楷體" pitchFamily="65" charset="-120"/>
                <a:ea typeface="標楷體" pitchFamily="65" charset="-120"/>
              </a:rPr>
              <a:t>自中華民國</a:t>
            </a:r>
            <a:r>
              <a:rPr lang="en-US" altLang="zh-TW" sz="2400" dirty="0" smtClean="0">
                <a:latin typeface="標楷體" pitchFamily="65" charset="-120"/>
                <a:ea typeface="標楷體" pitchFamily="65" charset="-120"/>
              </a:rPr>
              <a:t>103</a:t>
            </a:r>
            <a:r>
              <a:rPr lang="zh-TW" altLang="en-US" sz="2400" dirty="0" smtClean="0">
                <a:latin typeface="標楷體" pitchFamily="65" charset="-120"/>
                <a:ea typeface="標楷體" pitchFamily="65" charset="-120"/>
              </a:rPr>
              <a:t>年</a:t>
            </a:r>
            <a:r>
              <a:rPr lang="en-US" altLang="zh-TW" sz="2400" dirty="0" smtClean="0">
                <a:latin typeface="標楷體" pitchFamily="65" charset="-120"/>
                <a:ea typeface="標楷體" pitchFamily="65" charset="-120"/>
              </a:rPr>
              <a:t>1</a:t>
            </a:r>
            <a:r>
              <a:rPr lang="zh-TW" altLang="en-US" sz="2400" dirty="0" smtClean="0">
                <a:latin typeface="標楷體" pitchFamily="65" charset="-120"/>
                <a:ea typeface="標楷體" pitchFamily="65" charset="-120"/>
              </a:rPr>
              <a:t>月</a:t>
            </a:r>
            <a:r>
              <a:rPr lang="en-US" altLang="zh-TW" sz="2400" dirty="0" smtClean="0">
                <a:latin typeface="標楷體" pitchFamily="65" charset="-120"/>
                <a:ea typeface="標楷體" pitchFamily="65" charset="-120"/>
              </a:rPr>
              <a:t>1</a:t>
            </a:r>
            <a:r>
              <a:rPr lang="zh-TW" altLang="zh-TW" sz="2400" dirty="0" smtClean="0">
                <a:latin typeface="標楷體" pitchFamily="65" charset="-120"/>
                <a:ea typeface="標楷體" pitchFamily="65" charset="-120"/>
              </a:rPr>
              <a:t>日起，納稅義務人及其配偶符合下列情形之一，得各自辦理綜合所得稅結算申報及計算稅額：</a:t>
            </a:r>
            <a:endParaRPr lang="en-US" altLang="zh-TW" sz="2400" dirty="0" smtClean="0">
              <a:latin typeface="標楷體" pitchFamily="65" charset="-120"/>
              <a:ea typeface="標楷體" pitchFamily="65" charset="-120"/>
            </a:endParaRPr>
          </a:p>
          <a:p>
            <a:pPr marL="457200" indent="-457200" eaLnBrk="1" fontAlgn="auto" hangingPunct="1">
              <a:spcBef>
                <a:spcPts val="580"/>
              </a:spcBef>
              <a:spcAft>
                <a:spcPts val="0"/>
              </a:spcAft>
              <a:buClr>
                <a:schemeClr val="tx1"/>
              </a:buClr>
              <a:buFont typeface="+mj-ea"/>
              <a:buAutoNum type="ea1ChtPeriod"/>
              <a:defRPr/>
            </a:pPr>
            <a:r>
              <a:rPr lang="zh-TW" altLang="zh-TW" sz="2400" dirty="0" smtClean="0">
                <a:latin typeface="標楷體" pitchFamily="65" charset="-120"/>
                <a:ea typeface="標楷體" pitchFamily="65" charset="-120"/>
              </a:rPr>
              <a:t>符合民法</a:t>
            </a:r>
            <a:r>
              <a:rPr lang="en-US" altLang="zh-TW" sz="2400" dirty="0" smtClean="0">
                <a:latin typeface="標楷體" pitchFamily="65" charset="-120"/>
                <a:ea typeface="標楷體" pitchFamily="65" charset="-120"/>
              </a:rPr>
              <a:t>1010</a:t>
            </a:r>
            <a:r>
              <a:rPr lang="zh-TW" altLang="en-US" sz="2400" dirty="0" smtClean="0">
                <a:latin typeface="標楷體" pitchFamily="65" charset="-120"/>
                <a:ea typeface="標楷體" pitchFamily="65" charset="-120"/>
              </a:rPr>
              <a:t>條</a:t>
            </a:r>
            <a:r>
              <a:rPr lang="zh-TW" altLang="zh-TW" sz="2400" dirty="0" smtClean="0">
                <a:latin typeface="標楷體" pitchFamily="65" charset="-120"/>
                <a:ea typeface="標楷體" pitchFamily="65" charset="-120"/>
              </a:rPr>
              <a:t>第</a:t>
            </a:r>
            <a:r>
              <a:rPr lang="en-US" altLang="zh-TW" sz="2400" dirty="0" smtClean="0">
                <a:latin typeface="標楷體" pitchFamily="65" charset="-120"/>
                <a:ea typeface="標楷體" pitchFamily="65" charset="-120"/>
              </a:rPr>
              <a:t>2</a:t>
            </a:r>
            <a:r>
              <a:rPr lang="zh-TW" altLang="zh-TW" sz="2400" dirty="0" smtClean="0">
                <a:latin typeface="標楷體" pitchFamily="65" charset="-120"/>
                <a:ea typeface="標楷體" pitchFamily="65" charset="-120"/>
              </a:rPr>
              <a:t>項難於維持共同生活，不同居已達</a:t>
            </a:r>
            <a:r>
              <a:rPr lang="en-US" altLang="zh-TW" sz="2400" dirty="0" smtClean="0">
                <a:latin typeface="標楷體" pitchFamily="65" charset="-120"/>
                <a:ea typeface="標楷體" pitchFamily="65" charset="-120"/>
              </a:rPr>
              <a:t>6</a:t>
            </a:r>
            <a:r>
              <a:rPr lang="zh-TW" altLang="zh-TW" sz="2400" dirty="0" smtClean="0">
                <a:latin typeface="標楷體" pitchFamily="65" charset="-120"/>
                <a:ea typeface="標楷體" pitchFamily="65" charset="-120"/>
              </a:rPr>
              <a:t>個月以上之規定，於辦理法院宣告改用分別財產制之日所屬年度及以後年度之綜合所得稅結算申報時，可檢附法院裁定書影本各自辦理結算申報及計算稅額。</a:t>
            </a:r>
            <a:endParaRPr lang="en-US" altLang="zh-TW" sz="2400" dirty="0" smtClean="0">
              <a:latin typeface="標楷體" pitchFamily="65" charset="-120"/>
              <a:ea typeface="標楷體" pitchFamily="65" charset="-120"/>
            </a:endParaRPr>
          </a:p>
          <a:p>
            <a:pPr marL="457200" indent="-457200" eaLnBrk="1" fontAlgn="auto" hangingPunct="1">
              <a:spcBef>
                <a:spcPts val="580"/>
              </a:spcBef>
              <a:spcAft>
                <a:spcPts val="0"/>
              </a:spcAft>
              <a:buClr>
                <a:schemeClr val="tx1"/>
              </a:buClr>
              <a:buFont typeface="+mj-ea"/>
              <a:buAutoNum type="ea1ChtPeriod"/>
              <a:defRPr/>
            </a:pPr>
            <a:r>
              <a:rPr lang="zh-TW" altLang="zh-TW" sz="2400" dirty="0" smtClean="0">
                <a:latin typeface="標楷體" pitchFamily="65" charset="-120"/>
                <a:ea typeface="標楷體" pitchFamily="65" charset="-120"/>
              </a:rPr>
              <a:t>符合民法第</a:t>
            </a:r>
            <a:r>
              <a:rPr lang="en-US" altLang="zh-TW" sz="2400" dirty="0" smtClean="0">
                <a:latin typeface="標楷體" pitchFamily="65" charset="-120"/>
                <a:ea typeface="標楷體" pitchFamily="65" charset="-120"/>
              </a:rPr>
              <a:t>1089</a:t>
            </a:r>
            <a:r>
              <a:rPr lang="zh-TW" altLang="zh-TW" sz="2400" dirty="0" smtClean="0">
                <a:latin typeface="標楷體" pitchFamily="65" charset="-120"/>
                <a:ea typeface="標楷體" pitchFamily="65" charset="-120"/>
              </a:rPr>
              <a:t>條之</a:t>
            </a:r>
            <a:r>
              <a:rPr lang="en-US" altLang="zh-TW" sz="2400" dirty="0" smtClean="0">
                <a:latin typeface="標楷體" pitchFamily="65" charset="-120"/>
                <a:ea typeface="標楷體" pitchFamily="65" charset="-120"/>
              </a:rPr>
              <a:t>1</a:t>
            </a:r>
            <a:r>
              <a:rPr lang="zh-TW" altLang="zh-TW" sz="2400" dirty="0" smtClean="0">
                <a:latin typeface="標楷體" pitchFamily="65" charset="-120"/>
                <a:ea typeface="標楷體" pitchFamily="65" charset="-120"/>
              </a:rPr>
              <a:t>不繼續共同生活達</a:t>
            </a:r>
            <a:r>
              <a:rPr lang="en-US" altLang="zh-TW" sz="2400" dirty="0" smtClean="0">
                <a:latin typeface="標楷體" pitchFamily="65" charset="-120"/>
                <a:ea typeface="標楷體" pitchFamily="65" charset="-120"/>
              </a:rPr>
              <a:t>6</a:t>
            </a:r>
            <a:r>
              <a:rPr lang="zh-TW" altLang="zh-TW" sz="2400" dirty="0" smtClean="0">
                <a:latin typeface="標楷體" pitchFamily="65" charset="-120"/>
                <a:ea typeface="標楷體" pitchFamily="65" charset="-120"/>
              </a:rPr>
              <a:t>個月以上之規定，法院依夫妻之一方、主管機關、社會福利機構或其他利害關係人之請求或依職權酌定關於未成年子女權利義務之行使或負擔者，於辦理法院裁定之日所屬年度及以後年度之綜合所得稅結算申報時，可檢附法院裁定書影本各自辦理結算申報及計算稅額。</a:t>
            </a:r>
            <a:endParaRPr lang="en-US" altLang="zh-TW" sz="2400" dirty="0" smtClean="0">
              <a:latin typeface="標楷體" pitchFamily="65" charset="-120"/>
              <a:ea typeface="標楷體" pitchFamily="65" charset="-120"/>
            </a:endParaRPr>
          </a:p>
          <a:p>
            <a:pPr marL="274320" indent="-274320" eaLnBrk="1" fontAlgn="auto" hangingPunct="1">
              <a:spcBef>
                <a:spcPts val="580"/>
              </a:spcBef>
              <a:spcAft>
                <a:spcPts val="0"/>
              </a:spcAft>
              <a:buFont typeface="Wingdings 2"/>
              <a:buChar char=""/>
              <a:defRPr/>
            </a:pPr>
            <a:endParaRPr lang="en-US" altLang="zh-TW" sz="2400" dirty="0" smtClean="0">
              <a:latin typeface="標楷體" pitchFamily="65" charset="-120"/>
              <a:ea typeface="標楷體" pitchFamily="65" charset="-120"/>
            </a:endParaRPr>
          </a:p>
          <a:p>
            <a:pPr marL="274320" indent="-274320" eaLnBrk="1" fontAlgn="auto" hangingPunct="1">
              <a:spcBef>
                <a:spcPts val="580"/>
              </a:spcBef>
              <a:spcAft>
                <a:spcPts val="0"/>
              </a:spcAft>
              <a:buFont typeface="Wingdings 2"/>
              <a:buChar char=""/>
              <a:defRPr/>
            </a:pPr>
            <a:endParaRPr lang="zh-TW" altLang="en-US" sz="2400" dirty="0">
              <a:latin typeface="標楷體" pitchFamily="65" charset="-120"/>
              <a:ea typeface="標楷體" pitchFamily="65" charset="-12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標題 1"/>
          <p:cNvSpPr>
            <a:spLocks noGrp="1"/>
          </p:cNvSpPr>
          <p:nvPr>
            <p:ph type="title"/>
          </p:nvPr>
        </p:nvSpPr>
        <p:spPr>
          <a:xfrm>
            <a:off x="914400" y="274638"/>
            <a:ext cx="7772400" cy="1209675"/>
          </a:xfrm>
        </p:spPr>
        <p:txBody>
          <a:bodyPr/>
          <a:lstStyle/>
          <a:p>
            <a:pPr eaLnBrk="1" hangingPunct="1"/>
            <a:r>
              <a:rPr lang="zh-TW" altLang="zh-TW" sz="3000" b="1" smtClean="0">
                <a:solidFill>
                  <a:srgbClr val="0C03C9"/>
                </a:solidFill>
                <a:latin typeface="標楷體" pitchFamily="65" charset="-120"/>
                <a:ea typeface="標楷體" pitchFamily="65" charset="-120"/>
              </a:rPr>
              <a:t>得各自辦理綜合所得稅結算申報及計算稅額之認定標準</a:t>
            </a:r>
            <a:r>
              <a:rPr lang="zh-TW" altLang="en-US" sz="3000" b="1" smtClean="0">
                <a:solidFill>
                  <a:srgbClr val="0C03C9"/>
                </a:solidFill>
                <a:latin typeface="標楷體" pitchFamily="65" charset="-120"/>
                <a:ea typeface="標楷體" pitchFamily="65" charset="-120"/>
              </a:rPr>
              <a:t>（</a:t>
            </a:r>
            <a:r>
              <a:rPr lang="en-US" altLang="zh-TW" sz="3000" b="1" smtClean="0">
                <a:solidFill>
                  <a:srgbClr val="0C03C9"/>
                </a:solidFill>
                <a:latin typeface="標楷體" pitchFamily="65" charset="-120"/>
                <a:ea typeface="標楷體" pitchFamily="65" charset="-120"/>
              </a:rPr>
              <a:t>2</a:t>
            </a:r>
            <a:r>
              <a:rPr lang="zh-TW" altLang="en-US" sz="3000" b="1" smtClean="0">
                <a:solidFill>
                  <a:srgbClr val="0C03C9"/>
                </a:solidFill>
                <a:latin typeface="標楷體" pitchFamily="65" charset="-120"/>
                <a:ea typeface="標楷體" pitchFamily="65" charset="-120"/>
              </a:rPr>
              <a:t>）</a:t>
            </a:r>
            <a:endParaRPr lang="zh-TW" altLang="en-US" sz="3000" smtClean="0">
              <a:solidFill>
                <a:srgbClr val="0C03C9"/>
              </a:solidFill>
              <a:latin typeface="標楷體" pitchFamily="65" charset="-120"/>
              <a:ea typeface="標楷體" pitchFamily="65" charset="-120"/>
            </a:endParaRPr>
          </a:p>
        </p:txBody>
      </p:sp>
      <p:sp>
        <p:nvSpPr>
          <p:cNvPr id="204803" name="投影片編號版面配置區 2"/>
          <p:cNvSpPr>
            <a:spLocks noGrp="1"/>
          </p:cNvSpPr>
          <p:nvPr>
            <p:ph type="sldNum" sz="quarter" idx="12"/>
          </p:nvPr>
        </p:nvSpPr>
        <p:spPr bwMode="auto">
          <a:xfrm>
            <a:off x="8458200" y="6289675"/>
            <a:ext cx="457200" cy="457200"/>
          </a:xfrm>
          <a:solidFill>
            <a:schemeClr val="bg1"/>
          </a:solidFill>
          <a:ln>
            <a:round/>
            <a:headEnd/>
            <a:tailEnd/>
          </a:ln>
        </p:spPr>
        <p:txBody>
          <a:bodyPr/>
          <a:lstStyle/>
          <a:p>
            <a:fld id="{B482488C-95CF-46F2-9C2B-DAE386A7A8CA}" type="slidenum">
              <a:rPr lang="en-US" altLang="zh-TW">
                <a:solidFill>
                  <a:srgbClr val="000000"/>
                </a:solidFill>
              </a:rPr>
              <a:pPr/>
              <a:t>41</a:t>
            </a:fld>
            <a:endParaRPr lang="en-US" altLang="zh-TW">
              <a:solidFill>
                <a:srgbClr val="000000"/>
              </a:solidFill>
            </a:endParaRPr>
          </a:p>
        </p:txBody>
      </p:sp>
      <p:sp>
        <p:nvSpPr>
          <p:cNvPr id="4" name="內容版面配置區 3"/>
          <p:cNvSpPr>
            <a:spLocks noGrp="1"/>
          </p:cNvSpPr>
          <p:nvPr>
            <p:ph sz="quarter" idx="1"/>
          </p:nvPr>
        </p:nvSpPr>
        <p:spPr>
          <a:xfrm>
            <a:off x="827088" y="1700213"/>
            <a:ext cx="7772400" cy="4535487"/>
          </a:xfrm>
        </p:spPr>
        <p:txBody>
          <a:bodyPr>
            <a:normAutofit lnSpcReduction="10000"/>
          </a:bodyPr>
          <a:lstStyle/>
          <a:p>
            <a:pPr marL="457200" indent="-457200" eaLnBrk="1" fontAlgn="auto" hangingPunct="1">
              <a:spcBef>
                <a:spcPts val="580"/>
              </a:spcBef>
              <a:spcAft>
                <a:spcPts val="0"/>
              </a:spcAft>
              <a:buClr>
                <a:schemeClr val="tx1"/>
              </a:buClr>
              <a:buFont typeface="+mj-ea"/>
              <a:buAutoNum type="ea1ChtPeriod" startAt="3"/>
              <a:defRPr/>
            </a:pPr>
            <a:r>
              <a:rPr lang="zh-TW" altLang="zh-TW" sz="2400" dirty="0" smtClean="0">
                <a:latin typeface="標楷體" pitchFamily="65" charset="-120"/>
                <a:ea typeface="標楷體" pitchFamily="65" charset="-120"/>
              </a:rPr>
              <a:t>因受家庭暴力，依據家庭暴力防治法規定取得通常保護令者，於辦理通常保護令有效期間所屬年度之綜合所得稅結算申報時，可檢附通常保護令影本各自辦理結算申報及計算稅額。</a:t>
            </a:r>
            <a:endParaRPr lang="en-US" altLang="zh-TW" sz="2400" dirty="0" smtClean="0">
              <a:latin typeface="標楷體" pitchFamily="65" charset="-120"/>
              <a:ea typeface="標楷體" pitchFamily="65" charset="-120"/>
            </a:endParaRPr>
          </a:p>
          <a:p>
            <a:pPr marL="457200" indent="-457200" eaLnBrk="1" fontAlgn="auto" hangingPunct="1">
              <a:spcBef>
                <a:spcPts val="580"/>
              </a:spcBef>
              <a:spcAft>
                <a:spcPts val="0"/>
              </a:spcAft>
              <a:buClr>
                <a:schemeClr val="tx1"/>
              </a:buClr>
              <a:buFont typeface="+mj-ea"/>
              <a:buAutoNum type="ea1ChtPeriod" startAt="4"/>
              <a:defRPr/>
            </a:pPr>
            <a:r>
              <a:rPr lang="zh-TW" altLang="zh-TW" sz="2400" dirty="0" smtClean="0">
                <a:latin typeface="標楷體" pitchFamily="65" charset="-120"/>
                <a:ea typeface="標楷體" pitchFamily="65" charset="-120"/>
              </a:rPr>
              <a:t>取得前款通常保護令前，已取得暫時或緊急保護令者，於辦理暫時或緊急保護令有效期間所屬年度之綜合所得稅結算申報時，可檢附暫時或緊急保護令影本各自辦理結算申報及計算稅額。</a:t>
            </a:r>
            <a:endParaRPr lang="en-US" altLang="zh-TW" sz="2400" dirty="0" smtClean="0">
              <a:latin typeface="標楷體" pitchFamily="65" charset="-120"/>
              <a:ea typeface="標楷體" pitchFamily="65" charset="-120"/>
            </a:endParaRPr>
          </a:p>
          <a:p>
            <a:pPr marL="457200" indent="-457200" eaLnBrk="1" fontAlgn="auto" hangingPunct="1">
              <a:spcBef>
                <a:spcPts val="580"/>
              </a:spcBef>
              <a:spcAft>
                <a:spcPts val="0"/>
              </a:spcAft>
              <a:buClr>
                <a:schemeClr val="tx1"/>
              </a:buClr>
              <a:buFont typeface="Wingdings" pitchFamily="2" charset="2"/>
              <a:buChar char="l"/>
              <a:defRPr/>
            </a:pPr>
            <a:r>
              <a:rPr lang="zh-TW" altLang="en-US" sz="2400" dirty="0" smtClean="0">
                <a:latin typeface="標楷體" pitchFamily="65" charset="-120"/>
                <a:ea typeface="標楷體" pitchFamily="65" charset="-120"/>
              </a:rPr>
              <a:t>若不符合前開規定，而無法合併申報者（不含工作因素分隔兩地或戶籍地不同等），仍應於申報書上填寫配偶的姓名及國民身分證統一編號，由稽徵機關合併計算稅額，如須申請分別開單計稅者， 請另附申請書。 </a:t>
            </a:r>
            <a:endParaRPr lang="zh-TW" altLang="en-US" sz="2400" dirty="0">
              <a:latin typeface="標楷體" pitchFamily="65" charset="-120"/>
              <a:ea typeface="標楷體" pitchFamily="65" charset="-12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Text Box 1"/>
          <p:cNvSpPr txBox="1">
            <a:spLocks noChangeArrowheads="1"/>
          </p:cNvSpPr>
          <p:nvPr/>
        </p:nvSpPr>
        <p:spPr bwMode="auto">
          <a:xfrm>
            <a:off x="8316913" y="6308725"/>
            <a:ext cx="647700" cy="360363"/>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59BE2F5F-2B7E-4E7F-B77F-02A3E0C0552C}"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42</a:t>
            </a:fld>
            <a:endParaRPr kumimoji="0" lang="en-US" altLang="zh-TW" sz="1600" b="1" i="1">
              <a:solidFill>
                <a:srgbClr val="000000"/>
              </a:solidFill>
              <a:latin typeface="Times New Roman" pitchFamily="18" charset="0"/>
            </a:endParaRPr>
          </a:p>
        </p:txBody>
      </p:sp>
      <p:sp>
        <p:nvSpPr>
          <p:cNvPr id="205827" name="Text Box 2"/>
          <p:cNvSpPr txBox="1">
            <a:spLocks noChangeArrowheads="1"/>
          </p:cNvSpPr>
          <p:nvPr/>
        </p:nvSpPr>
        <p:spPr bwMode="auto">
          <a:xfrm>
            <a:off x="611188" y="333375"/>
            <a:ext cx="8064500" cy="503238"/>
          </a:xfrm>
          <a:prstGeom prst="rect">
            <a:avLst/>
          </a:prstGeom>
          <a:noFill/>
          <a:ln w="9525">
            <a:noFill/>
            <a:round/>
            <a:headEnd/>
            <a:tailEnd/>
          </a:ln>
        </p:spPr>
        <p:txBody>
          <a:bodyPr lIns="90000" tIns="74520" rIns="90000" bIns="46800" anchor="ctr"/>
          <a:lstStyle/>
          <a:p>
            <a:pPr marL="625475" indent="-625475" algn="ctr" defTabSz="449263">
              <a:lnSpc>
                <a:spcPct val="95000"/>
              </a:lnSpc>
              <a:buClr>
                <a:srgbClr val="000000"/>
              </a:buClr>
              <a:buSzPct val="10000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3300" b="1">
                <a:solidFill>
                  <a:srgbClr val="000000"/>
                </a:solidFill>
                <a:latin typeface="標楷體" pitchFamily="65" charset="-120"/>
                <a:ea typeface="標楷體" pitchFamily="65" charset="-120"/>
              </a:rPr>
              <a:t>自住房地優惠適用分開計算</a:t>
            </a:r>
            <a:r>
              <a:rPr kumimoji="0" lang="en-US" altLang="zh-TW" sz="3300" b="1">
                <a:solidFill>
                  <a:srgbClr val="000000"/>
                </a:solidFill>
                <a:latin typeface="標楷體" pitchFamily="65" charset="-120"/>
                <a:ea typeface="標楷體" pitchFamily="65" charset="-120"/>
              </a:rPr>
              <a:t>(</a:t>
            </a:r>
            <a:r>
              <a:rPr kumimoji="0" lang="zh-TW" altLang="en-US" sz="3300" b="1">
                <a:solidFill>
                  <a:srgbClr val="000000"/>
                </a:solidFill>
                <a:latin typeface="標楷體" pitchFamily="65" charset="-120"/>
                <a:ea typeface="標楷體" pitchFamily="65" charset="-120"/>
              </a:rPr>
              <a:t>要點第</a:t>
            </a:r>
            <a:r>
              <a:rPr kumimoji="0" lang="en-US" altLang="zh-TW" sz="3300" b="1">
                <a:solidFill>
                  <a:srgbClr val="000000"/>
                </a:solidFill>
                <a:latin typeface="標楷體" pitchFamily="65" charset="-120"/>
                <a:ea typeface="標楷體" pitchFamily="65" charset="-120"/>
              </a:rPr>
              <a:t>14</a:t>
            </a:r>
            <a:r>
              <a:rPr kumimoji="0" lang="zh-TW" altLang="en-US" sz="3300" b="1">
                <a:solidFill>
                  <a:srgbClr val="000000"/>
                </a:solidFill>
                <a:latin typeface="標楷體" pitchFamily="65" charset="-120"/>
                <a:ea typeface="標楷體" pitchFamily="65" charset="-120"/>
              </a:rPr>
              <a:t>點</a:t>
            </a:r>
            <a:r>
              <a:rPr kumimoji="0" lang="en-US" altLang="zh-TW" sz="3300" b="1">
                <a:solidFill>
                  <a:srgbClr val="000000"/>
                </a:solidFill>
                <a:latin typeface="標楷體" pitchFamily="65" charset="-120"/>
                <a:ea typeface="標楷體" pitchFamily="65" charset="-120"/>
              </a:rPr>
              <a:t>)</a:t>
            </a:r>
          </a:p>
        </p:txBody>
      </p:sp>
      <p:sp>
        <p:nvSpPr>
          <p:cNvPr id="69635" name="Text Box 3"/>
          <p:cNvSpPr txBox="1">
            <a:spLocks noChangeArrowheads="1"/>
          </p:cNvSpPr>
          <p:nvPr/>
        </p:nvSpPr>
        <p:spPr bwMode="auto">
          <a:xfrm>
            <a:off x="395288" y="1628775"/>
            <a:ext cx="8280400" cy="4679950"/>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algn="just" defTabSz="449263">
              <a:spcBef>
                <a:spcPts val="800"/>
              </a:spcBef>
              <a:buClr>
                <a:srgbClr val="000000"/>
              </a:buClr>
              <a:buSzPct val="100000"/>
              <a:buFont typeface="Wingdings" pitchFamily="2" charset="2"/>
              <a:buChar char="n"/>
              <a:defRPr/>
            </a:pPr>
            <a:r>
              <a:rPr kumimoji="0" lang="zh-TW" altLang="en-US" sz="2800" dirty="0" smtClean="0">
                <a:solidFill>
                  <a:srgbClr val="FF0000"/>
                </a:solidFill>
                <a:latin typeface="標楷體" panose="03000509000000000000" pitchFamily="65" charset="-120"/>
              </a:rPr>
              <a:t>符合「納稅義務人與配偶分居得各自辦理綜合所得稅結算申報及計算稅額之認定標準」第</a:t>
            </a:r>
            <a:r>
              <a:rPr kumimoji="0" lang="en-US" sz="2800" dirty="0" smtClean="0">
                <a:solidFill>
                  <a:srgbClr val="FF0000"/>
                </a:solidFill>
                <a:latin typeface="標楷體" panose="03000509000000000000" pitchFamily="65" charset="-120"/>
              </a:rPr>
              <a:t>2</a:t>
            </a:r>
            <a:r>
              <a:rPr kumimoji="0" lang="zh-TW" altLang="en-US" sz="2800" dirty="0" smtClean="0">
                <a:solidFill>
                  <a:srgbClr val="FF0000"/>
                </a:solidFill>
                <a:latin typeface="標楷體" panose="03000509000000000000" pitchFamily="65" charset="-120"/>
              </a:rPr>
              <a:t>條</a:t>
            </a:r>
            <a:r>
              <a:rPr kumimoji="0" lang="zh-TW" altLang="en-US" sz="2800" dirty="0" smtClean="0">
                <a:solidFill>
                  <a:srgbClr val="000000"/>
                </a:solidFill>
                <a:latin typeface="標楷體" panose="03000509000000000000" pitchFamily="65" charset="-120"/>
              </a:rPr>
              <a:t>規定，個人與其配偶得各自辦理綜合所得稅結算申報及計算稅額者，於適用本法第</a:t>
            </a:r>
            <a:r>
              <a:rPr kumimoji="0" lang="en-US" sz="2800" dirty="0" smtClean="0">
                <a:solidFill>
                  <a:srgbClr val="000000"/>
                </a:solidFill>
                <a:latin typeface="標楷體" panose="03000509000000000000" pitchFamily="65" charset="-120"/>
              </a:rPr>
              <a:t>4</a:t>
            </a:r>
            <a:r>
              <a:rPr kumimoji="0" lang="zh-TW" altLang="en-US" sz="2800" dirty="0" smtClean="0">
                <a:solidFill>
                  <a:srgbClr val="000000"/>
                </a:solidFill>
                <a:latin typeface="標楷體" panose="03000509000000000000" pitchFamily="65" charset="-120"/>
              </a:rPr>
              <a:t>條之</a:t>
            </a:r>
            <a:r>
              <a:rPr kumimoji="0" lang="en-US" sz="2800" dirty="0" smtClean="0">
                <a:solidFill>
                  <a:srgbClr val="000000"/>
                </a:solidFill>
                <a:latin typeface="標楷體" panose="03000509000000000000" pitchFamily="65" charset="-120"/>
              </a:rPr>
              <a:t>5</a:t>
            </a:r>
            <a:r>
              <a:rPr kumimoji="0" lang="zh-TW" altLang="en-US" sz="2800" dirty="0" smtClean="0">
                <a:solidFill>
                  <a:srgbClr val="000000"/>
                </a:solidFill>
                <a:latin typeface="標楷體" panose="03000509000000000000" pitchFamily="65" charset="-120"/>
              </a:rPr>
              <a:t>第</a:t>
            </a:r>
            <a:r>
              <a:rPr kumimoji="0" lang="en-US" sz="2800" dirty="0" smtClean="0">
                <a:solidFill>
                  <a:srgbClr val="000000"/>
                </a:solidFill>
                <a:latin typeface="標楷體" panose="03000509000000000000" pitchFamily="65" charset="-120"/>
              </a:rPr>
              <a:t>1</a:t>
            </a:r>
            <a:r>
              <a:rPr kumimoji="0" lang="zh-TW" altLang="en-US" sz="2800" dirty="0" smtClean="0">
                <a:solidFill>
                  <a:srgbClr val="000000"/>
                </a:solidFill>
                <a:latin typeface="標楷體" panose="03000509000000000000" pitchFamily="65" charset="-120"/>
              </a:rPr>
              <a:t>項第</a:t>
            </a:r>
            <a:r>
              <a:rPr kumimoji="0" lang="en-US" sz="2800" dirty="0" smtClean="0">
                <a:solidFill>
                  <a:srgbClr val="000000"/>
                </a:solidFill>
                <a:latin typeface="標楷體" panose="03000509000000000000" pitchFamily="65" charset="-120"/>
              </a:rPr>
              <a:t>1</a:t>
            </a:r>
            <a:r>
              <a:rPr kumimoji="0" lang="zh-TW" altLang="en-US" sz="2800" dirty="0" smtClean="0">
                <a:solidFill>
                  <a:srgbClr val="000000"/>
                </a:solidFill>
                <a:latin typeface="標楷體" panose="03000509000000000000" pitchFamily="65" charset="-120"/>
              </a:rPr>
              <a:t>款第</a:t>
            </a:r>
            <a:r>
              <a:rPr kumimoji="0" lang="en-US" sz="2800" dirty="0" smtClean="0">
                <a:solidFill>
                  <a:srgbClr val="000000"/>
                </a:solidFill>
                <a:latin typeface="標楷體" panose="03000509000000000000" pitchFamily="65" charset="-120"/>
              </a:rPr>
              <a:t>3</a:t>
            </a:r>
            <a:r>
              <a:rPr kumimoji="0" lang="zh-TW" altLang="en-US" sz="2800" dirty="0" smtClean="0">
                <a:solidFill>
                  <a:srgbClr val="000000"/>
                </a:solidFill>
                <a:latin typeface="標楷體" panose="03000509000000000000" pitchFamily="65" charset="-120"/>
              </a:rPr>
              <a:t>目有關交易前</a:t>
            </a:r>
            <a:r>
              <a:rPr kumimoji="0" lang="en-US" sz="2800" dirty="0" smtClean="0">
                <a:solidFill>
                  <a:srgbClr val="000000"/>
                </a:solidFill>
                <a:latin typeface="標楷體" panose="03000509000000000000" pitchFamily="65" charset="-120"/>
              </a:rPr>
              <a:t>6</a:t>
            </a:r>
            <a:r>
              <a:rPr kumimoji="0" lang="zh-TW" altLang="en-US" sz="2800" dirty="0" smtClean="0">
                <a:solidFill>
                  <a:srgbClr val="000000"/>
                </a:solidFill>
                <a:latin typeface="標楷體" panose="03000509000000000000" pitchFamily="65" charset="-120"/>
              </a:rPr>
              <a:t>年內未曾適用自住房屋、土地免納所得稅規定時，</a:t>
            </a:r>
            <a:r>
              <a:rPr kumimoji="0" lang="zh-TW" altLang="en-US" sz="2800" b="1" dirty="0" smtClean="0">
                <a:solidFill>
                  <a:srgbClr val="FF0000"/>
                </a:solidFill>
                <a:latin typeface="標楷體" panose="03000509000000000000" pitchFamily="65" charset="-120"/>
              </a:rPr>
              <a:t>該個人與其配偶得個別認定</a:t>
            </a:r>
            <a:r>
              <a:rPr kumimoji="0" lang="zh-TW" altLang="en-US" sz="2800" dirty="0" smtClean="0">
                <a:solidFill>
                  <a:srgbClr val="000000"/>
                </a:solidFill>
                <a:latin typeface="標楷體" panose="03000509000000000000" pitchFamily="65" charset="-120"/>
              </a:rPr>
              <a:t>。</a:t>
            </a:r>
            <a:endParaRPr kumimoji="0" lang="en-US" sz="2800" dirty="0" smtClean="0">
              <a:solidFill>
                <a:srgbClr val="000000"/>
              </a:solidFill>
              <a:latin typeface="標楷體" panose="03000509000000000000" pitchFamily="65" charset="-120"/>
            </a:endParaRPr>
          </a:p>
          <a:p>
            <a:pPr indent="-455613" defTabSz="449263">
              <a:lnSpc>
                <a:spcPct val="95000"/>
              </a:lnSpc>
              <a:spcBef>
                <a:spcPts val="800"/>
              </a:spcBef>
              <a:buSzPct val="100000"/>
              <a:defRPr/>
            </a:pPr>
            <a:endParaRPr kumimoji="0" lang="zh-TW" altLang="en-US" sz="2600" dirty="0" smtClean="0">
              <a:solidFill>
                <a:srgbClr val="000000"/>
              </a:solidFill>
              <a:latin typeface="標楷體" panose="03000509000000000000" pitchFamily="65" charset="-120"/>
            </a:endParaRPr>
          </a:p>
          <a:p>
            <a:pPr defTabSz="449263">
              <a:lnSpc>
                <a:spcPct val="95000"/>
              </a:lnSpc>
              <a:spcBef>
                <a:spcPts val="800"/>
              </a:spcBef>
              <a:buClr>
                <a:srgbClr val="000000"/>
              </a:buClr>
              <a:buSzPct val="100000"/>
              <a:buFont typeface="Wingdings" panose="05000000000000000000" pitchFamily="2" charset="2"/>
              <a:buNone/>
              <a:defRPr/>
            </a:pPr>
            <a:endParaRPr kumimoji="0" lang="en-US" sz="2800" b="1" dirty="0" smtClean="0">
              <a:solidFill>
                <a:srgbClr val="000000"/>
              </a:solidFill>
              <a:latin typeface="標楷體" panose="03000509000000000000" pitchFamily="65" charset="-120"/>
            </a:endParaRPr>
          </a:p>
          <a:p>
            <a:pPr defTabSz="449263">
              <a:lnSpc>
                <a:spcPct val="95000"/>
              </a:lnSpc>
              <a:spcBef>
                <a:spcPts val="800"/>
              </a:spcBef>
              <a:buClr>
                <a:srgbClr val="000000"/>
              </a:buClr>
              <a:buSzPct val="100000"/>
              <a:buFont typeface="Wingdings" panose="05000000000000000000" pitchFamily="2" charset="2"/>
              <a:buNone/>
              <a:defRPr/>
            </a:pPr>
            <a:endParaRPr kumimoji="0" lang="en-US" sz="2800" b="1" dirty="0" smtClean="0">
              <a:solidFill>
                <a:srgbClr val="000000"/>
              </a:solidFill>
              <a:latin typeface="標楷體" panose="03000509000000000000" pitchFamily="65" charset="-12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1970" name="Picture 3"/>
          <p:cNvPicPr>
            <a:picLocks noChangeAspect="1" noChangeArrowheads="1"/>
          </p:cNvPicPr>
          <p:nvPr/>
        </p:nvPicPr>
        <p:blipFill>
          <a:blip r:embed="rId2" cstate="print"/>
          <a:srcRect/>
          <a:stretch>
            <a:fillRect/>
          </a:stretch>
        </p:blipFill>
        <p:spPr bwMode="auto">
          <a:xfrm>
            <a:off x="611188" y="727075"/>
            <a:ext cx="8229600" cy="1146175"/>
          </a:xfrm>
          <a:prstGeom prst="rect">
            <a:avLst/>
          </a:prstGeom>
          <a:noFill/>
          <a:ln w="9525">
            <a:noFill/>
            <a:miter lim="800000"/>
            <a:headEnd/>
            <a:tailEnd/>
          </a:ln>
        </p:spPr>
      </p:pic>
      <p:pic>
        <p:nvPicPr>
          <p:cNvPr id="211971" name="Picture 4"/>
          <p:cNvPicPr>
            <a:picLocks noChangeAspect="1" noChangeArrowheads="1"/>
          </p:cNvPicPr>
          <p:nvPr/>
        </p:nvPicPr>
        <p:blipFill>
          <a:blip r:embed="rId3" cstate="print"/>
          <a:srcRect/>
          <a:stretch>
            <a:fillRect/>
          </a:stretch>
        </p:blipFill>
        <p:spPr bwMode="auto">
          <a:xfrm>
            <a:off x="1108075" y="1916113"/>
            <a:ext cx="6926263" cy="3792537"/>
          </a:xfrm>
          <a:prstGeom prst="rect">
            <a:avLst/>
          </a:prstGeom>
          <a:noFill/>
          <a:ln w="9525">
            <a:noFill/>
            <a:miter lim="800000"/>
            <a:headEnd/>
            <a:tailEnd/>
          </a:ln>
        </p:spPr>
      </p:pic>
      <p:pic>
        <p:nvPicPr>
          <p:cNvPr id="211972" name="Picture 5"/>
          <p:cNvPicPr>
            <a:picLocks noChangeAspect="1" noChangeArrowheads="1"/>
          </p:cNvPicPr>
          <p:nvPr/>
        </p:nvPicPr>
        <p:blipFill>
          <a:blip r:embed="rId4" cstate="print"/>
          <a:srcRect/>
          <a:stretch>
            <a:fillRect/>
          </a:stretch>
        </p:blipFill>
        <p:spPr bwMode="auto">
          <a:xfrm>
            <a:off x="2208213" y="5876925"/>
            <a:ext cx="6602412" cy="8715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ext Box 1"/>
          <p:cNvSpPr txBox="1">
            <a:spLocks noChangeArrowheads="1"/>
          </p:cNvSpPr>
          <p:nvPr/>
        </p:nvSpPr>
        <p:spPr bwMode="auto">
          <a:xfrm>
            <a:off x="395288" y="981075"/>
            <a:ext cx="8208962" cy="5688013"/>
          </a:xfrm>
          <a:prstGeom prst="rect">
            <a:avLst/>
          </a:prstGeom>
          <a:noFill/>
          <a:ln>
            <a:noFill/>
          </a:ln>
          <a:effectLst/>
          <a:extLst/>
        </p:spPr>
        <p:txBody>
          <a:bodyPr lIns="0" tIns="20160" rIns="0" bIns="0"/>
          <a:lstStyle>
            <a:lvl1pPr marL="454025" indent="-454025">
              <a:tabLst>
                <a:tab pos="454025" algn="l"/>
                <a:tab pos="558800" algn="l"/>
                <a:tab pos="1008063" algn="l"/>
                <a:tab pos="1457325" algn="l"/>
                <a:tab pos="1906588" algn="l"/>
                <a:tab pos="2355850" algn="l"/>
                <a:tab pos="2805113" algn="l"/>
                <a:tab pos="3254375" algn="l"/>
                <a:tab pos="3703638" algn="l"/>
                <a:tab pos="4152900" algn="l"/>
                <a:tab pos="4602163" algn="l"/>
                <a:tab pos="5051425" algn="l"/>
                <a:tab pos="5500688" algn="l"/>
                <a:tab pos="5949950" algn="l"/>
                <a:tab pos="6399213" algn="l"/>
                <a:tab pos="6848475" algn="l"/>
                <a:tab pos="7297738" algn="l"/>
                <a:tab pos="7747000" algn="l"/>
                <a:tab pos="8196263" algn="l"/>
                <a:tab pos="8645525" algn="l"/>
                <a:tab pos="9094788" algn="l"/>
              </a:tabLst>
              <a:defRPr>
                <a:solidFill>
                  <a:srgbClr val="FFFFFF"/>
                </a:solidFill>
                <a:latin typeface="Times New Roman" pitchFamily="16" charset="0"/>
                <a:ea typeface="標楷體" pitchFamily="65" charset="-120"/>
              </a:defRPr>
            </a:lvl1pPr>
            <a:lvl2pPr>
              <a:tabLst>
                <a:tab pos="454025" algn="l"/>
                <a:tab pos="558800" algn="l"/>
                <a:tab pos="1008063" algn="l"/>
                <a:tab pos="1457325" algn="l"/>
                <a:tab pos="1906588" algn="l"/>
                <a:tab pos="2355850" algn="l"/>
                <a:tab pos="2805113" algn="l"/>
                <a:tab pos="3254375" algn="l"/>
                <a:tab pos="3703638" algn="l"/>
                <a:tab pos="4152900" algn="l"/>
                <a:tab pos="4602163" algn="l"/>
                <a:tab pos="5051425" algn="l"/>
                <a:tab pos="5500688" algn="l"/>
                <a:tab pos="5949950" algn="l"/>
                <a:tab pos="6399213" algn="l"/>
                <a:tab pos="6848475" algn="l"/>
                <a:tab pos="7297738" algn="l"/>
                <a:tab pos="7747000" algn="l"/>
                <a:tab pos="8196263" algn="l"/>
                <a:tab pos="8645525" algn="l"/>
                <a:tab pos="9094788" algn="l"/>
              </a:tabLst>
              <a:defRPr>
                <a:solidFill>
                  <a:srgbClr val="FFFFFF"/>
                </a:solidFill>
                <a:latin typeface="Times New Roman" pitchFamily="16" charset="0"/>
                <a:ea typeface="標楷體" pitchFamily="65" charset="-120"/>
              </a:defRPr>
            </a:lvl2pPr>
            <a:lvl3pPr>
              <a:tabLst>
                <a:tab pos="454025" algn="l"/>
                <a:tab pos="558800" algn="l"/>
                <a:tab pos="1008063" algn="l"/>
                <a:tab pos="1457325" algn="l"/>
                <a:tab pos="1906588" algn="l"/>
                <a:tab pos="2355850" algn="l"/>
                <a:tab pos="2805113" algn="l"/>
                <a:tab pos="3254375" algn="l"/>
                <a:tab pos="3703638" algn="l"/>
                <a:tab pos="4152900" algn="l"/>
                <a:tab pos="4602163" algn="l"/>
                <a:tab pos="5051425" algn="l"/>
                <a:tab pos="5500688" algn="l"/>
                <a:tab pos="5949950" algn="l"/>
                <a:tab pos="6399213" algn="l"/>
                <a:tab pos="6848475" algn="l"/>
                <a:tab pos="7297738" algn="l"/>
                <a:tab pos="7747000" algn="l"/>
                <a:tab pos="8196263" algn="l"/>
                <a:tab pos="8645525" algn="l"/>
                <a:tab pos="9094788" algn="l"/>
              </a:tabLst>
              <a:defRPr>
                <a:solidFill>
                  <a:srgbClr val="FFFFFF"/>
                </a:solidFill>
                <a:latin typeface="Times New Roman" pitchFamily="16" charset="0"/>
                <a:ea typeface="標楷體" pitchFamily="65" charset="-120"/>
              </a:defRPr>
            </a:lvl3pPr>
            <a:lvl4pPr>
              <a:tabLst>
                <a:tab pos="454025" algn="l"/>
                <a:tab pos="558800" algn="l"/>
                <a:tab pos="1008063" algn="l"/>
                <a:tab pos="1457325" algn="l"/>
                <a:tab pos="1906588" algn="l"/>
                <a:tab pos="2355850" algn="l"/>
                <a:tab pos="2805113" algn="l"/>
                <a:tab pos="3254375" algn="l"/>
                <a:tab pos="3703638" algn="l"/>
                <a:tab pos="4152900" algn="l"/>
                <a:tab pos="4602163" algn="l"/>
                <a:tab pos="5051425" algn="l"/>
                <a:tab pos="5500688" algn="l"/>
                <a:tab pos="5949950" algn="l"/>
                <a:tab pos="6399213" algn="l"/>
                <a:tab pos="6848475" algn="l"/>
                <a:tab pos="7297738" algn="l"/>
                <a:tab pos="7747000" algn="l"/>
                <a:tab pos="8196263" algn="l"/>
                <a:tab pos="8645525" algn="l"/>
                <a:tab pos="9094788" algn="l"/>
              </a:tabLst>
              <a:defRPr>
                <a:solidFill>
                  <a:srgbClr val="FFFFFF"/>
                </a:solidFill>
                <a:latin typeface="Times New Roman" pitchFamily="16" charset="0"/>
                <a:ea typeface="標楷體" pitchFamily="65" charset="-120"/>
              </a:defRPr>
            </a:lvl4pPr>
            <a:lvl5pPr>
              <a:tabLst>
                <a:tab pos="454025" algn="l"/>
                <a:tab pos="558800" algn="l"/>
                <a:tab pos="1008063" algn="l"/>
                <a:tab pos="1457325" algn="l"/>
                <a:tab pos="1906588" algn="l"/>
                <a:tab pos="2355850" algn="l"/>
                <a:tab pos="2805113" algn="l"/>
                <a:tab pos="3254375" algn="l"/>
                <a:tab pos="3703638" algn="l"/>
                <a:tab pos="4152900" algn="l"/>
                <a:tab pos="4602163" algn="l"/>
                <a:tab pos="5051425" algn="l"/>
                <a:tab pos="5500688" algn="l"/>
                <a:tab pos="5949950" algn="l"/>
                <a:tab pos="6399213" algn="l"/>
                <a:tab pos="6848475" algn="l"/>
                <a:tab pos="7297738" algn="l"/>
                <a:tab pos="7747000" algn="l"/>
                <a:tab pos="8196263" algn="l"/>
                <a:tab pos="8645525" algn="l"/>
                <a:tab pos="9094788" algn="l"/>
              </a:tabLst>
              <a:defRPr>
                <a:solidFill>
                  <a:srgbClr val="FFFFFF"/>
                </a:solidFill>
                <a:latin typeface="Times New Roman" pitchFamily="16" charset="0"/>
                <a:ea typeface="標楷體" pitchFamily="65" charset="-120"/>
              </a:defRPr>
            </a:lvl5pPr>
            <a:lvl6pPr marL="2514600" indent="-228600" defTabSz="449263" eaLnBrk="0" fontAlgn="base" hangingPunct="0">
              <a:spcBef>
                <a:spcPct val="0"/>
              </a:spcBef>
              <a:spcAft>
                <a:spcPct val="0"/>
              </a:spcAft>
              <a:buClr>
                <a:srgbClr val="000000"/>
              </a:buClr>
              <a:buSzPct val="100000"/>
              <a:buFont typeface="Times New Roman" pitchFamily="16" charset="0"/>
              <a:tabLst>
                <a:tab pos="454025" algn="l"/>
                <a:tab pos="558800" algn="l"/>
                <a:tab pos="1008063" algn="l"/>
                <a:tab pos="1457325" algn="l"/>
                <a:tab pos="1906588" algn="l"/>
                <a:tab pos="2355850" algn="l"/>
                <a:tab pos="2805113" algn="l"/>
                <a:tab pos="3254375" algn="l"/>
                <a:tab pos="3703638" algn="l"/>
                <a:tab pos="4152900" algn="l"/>
                <a:tab pos="4602163" algn="l"/>
                <a:tab pos="5051425" algn="l"/>
                <a:tab pos="5500688" algn="l"/>
                <a:tab pos="5949950" algn="l"/>
                <a:tab pos="6399213" algn="l"/>
                <a:tab pos="6848475" algn="l"/>
                <a:tab pos="7297738" algn="l"/>
                <a:tab pos="7747000" algn="l"/>
                <a:tab pos="8196263" algn="l"/>
                <a:tab pos="8645525" algn="l"/>
                <a:tab pos="9094788" algn="l"/>
              </a:tabLst>
              <a:defRPr>
                <a:solidFill>
                  <a:srgbClr val="FFFFFF"/>
                </a:solidFill>
                <a:latin typeface="Times New Roman" pitchFamily="16" charset="0"/>
                <a:ea typeface="標楷體" pitchFamily="65" charset="-120"/>
              </a:defRPr>
            </a:lvl6pPr>
            <a:lvl7pPr marL="2971800" indent="-228600" defTabSz="449263" eaLnBrk="0" fontAlgn="base" hangingPunct="0">
              <a:spcBef>
                <a:spcPct val="0"/>
              </a:spcBef>
              <a:spcAft>
                <a:spcPct val="0"/>
              </a:spcAft>
              <a:buClr>
                <a:srgbClr val="000000"/>
              </a:buClr>
              <a:buSzPct val="100000"/>
              <a:buFont typeface="Times New Roman" pitchFamily="16" charset="0"/>
              <a:tabLst>
                <a:tab pos="454025" algn="l"/>
                <a:tab pos="558800" algn="l"/>
                <a:tab pos="1008063" algn="l"/>
                <a:tab pos="1457325" algn="l"/>
                <a:tab pos="1906588" algn="l"/>
                <a:tab pos="2355850" algn="l"/>
                <a:tab pos="2805113" algn="l"/>
                <a:tab pos="3254375" algn="l"/>
                <a:tab pos="3703638" algn="l"/>
                <a:tab pos="4152900" algn="l"/>
                <a:tab pos="4602163" algn="l"/>
                <a:tab pos="5051425" algn="l"/>
                <a:tab pos="5500688" algn="l"/>
                <a:tab pos="5949950" algn="l"/>
                <a:tab pos="6399213" algn="l"/>
                <a:tab pos="6848475" algn="l"/>
                <a:tab pos="7297738" algn="l"/>
                <a:tab pos="7747000" algn="l"/>
                <a:tab pos="8196263" algn="l"/>
                <a:tab pos="8645525" algn="l"/>
                <a:tab pos="9094788" algn="l"/>
              </a:tabLst>
              <a:defRPr>
                <a:solidFill>
                  <a:srgbClr val="FFFFFF"/>
                </a:solidFill>
                <a:latin typeface="Times New Roman" pitchFamily="16" charset="0"/>
                <a:ea typeface="標楷體" pitchFamily="65" charset="-120"/>
              </a:defRPr>
            </a:lvl7pPr>
            <a:lvl8pPr marL="3429000" indent="-228600" defTabSz="449263" eaLnBrk="0" fontAlgn="base" hangingPunct="0">
              <a:spcBef>
                <a:spcPct val="0"/>
              </a:spcBef>
              <a:spcAft>
                <a:spcPct val="0"/>
              </a:spcAft>
              <a:buClr>
                <a:srgbClr val="000000"/>
              </a:buClr>
              <a:buSzPct val="100000"/>
              <a:buFont typeface="Times New Roman" pitchFamily="16" charset="0"/>
              <a:tabLst>
                <a:tab pos="454025" algn="l"/>
                <a:tab pos="558800" algn="l"/>
                <a:tab pos="1008063" algn="l"/>
                <a:tab pos="1457325" algn="l"/>
                <a:tab pos="1906588" algn="l"/>
                <a:tab pos="2355850" algn="l"/>
                <a:tab pos="2805113" algn="l"/>
                <a:tab pos="3254375" algn="l"/>
                <a:tab pos="3703638" algn="l"/>
                <a:tab pos="4152900" algn="l"/>
                <a:tab pos="4602163" algn="l"/>
                <a:tab pos="5051425" algn="l"/>
                <a:tab pos="5500688" algn="l"/>
                <a:tab pos="5949950" algn="l"/>
                <a:tab pos="6399213" algn="l"/>
                <a:tab pos="6848475" algn="l"/>
                <a:tab pos="7297738" algn="l"/>
                <a:tab pos="7747000" algn="l"/>
                <a:tab pos="8196263" algn="l"/>
                <a:tab pos="8645525" algn="l"/>
                <a:tab pos="9094788" algn="l"/>
              </a:tabLst>
              <a:defRPr>
                <a:solidFill>
                  <a:srgbClr val="FFFFFF"/>
                </a:solidFill>
                <a:latin typeface="Times New Roman" pitchFamily="16" charset="0"/>
                <a:ea typeface="標楷體" pitchFamily="65" charset="-120"/>
              </a:defRPr>
            </a:lvl8pPr>
            <a:lvl9pPr marL="3886200" indent="-228600" defTabSz="449263" eaLnBrk="0" fontAlgn="base" hangingPunct="0">
              <a:spcBef>
                <a:spcPct val="0"/>
              </a:spcBef>
              <a:spcAft>
                <a:spcPct val="0"/>
              </a:spcAft>
              <a:buClr>
                <a:srgbClr val="000000"/>
              </a:buClr>
              <a:buSzPct val="100000"/>
              <a:buFont typeface="Times New Roman" pitchFamily="16" charset="0"/>
              <a:tabLst>
                <a:tab pos="454025" algn="l"/>
                <a:tab pos="558800" algn="l"/>
                <a:tab pos="1008063" algn="l"/>
                <a:tab pos="1457325" algn="l"/>
                <a:tab pos="1906588" algn="l"/>
                <a:tab pos="2355850" algn="l"/>
                <a:tab pos="2805113" algn="l"/>
                <a:tab pos="3254375" algn="l"/>
                <a:tab pos="3703638" algn="l"/>
                <a:tab pos="4152900" algn="l"/>
                <a:tab pos="4602163" algn="l"/>
                <a:tab pos="5051425" algn="l"/>
                <a:tab pos="5500688" algn="l"/>
                <a:tab pos="5949950" algn="l"/>
                <a:tab pos="6399213" algn="l"/>
                <a:tab pos="6848475" algn="l"/>
                <a:tab pos="7297738" algn="l"/>
                <a:tab pos="7747000" algn="l"/>
                <a:tab pos="8196263" algn="l"/>
                <a:tab pos="8645525" algn="l"/>
                <a:tab pos="9094788" algn="l"/>
              </a:tabLst>
              <a:defRPr>
                <a:solidFill>
                  <a:srgbClr val="FFFFFF"/>
                </a:solidFill>
                <a:latin typeface="Times New Roman" pitchFamily="16" charset="0"/>
                <a:ea typeface="標楷體" pitchFamily="65" charset="-120"/>
              </a:defRPr>
            </a:lvl9pPr>
          </a:lstStyle>
          <a:p>
            <a:pPr algn="just" eaLnBrk="1" fontAlgn="auto" hangingPunct="1">
              <a:lnSpc>
                <a:spcPts val="2188"/>
              </a:lnSpc>
              <a:spcBef>
                <a:spcPts val="800"/>
              </a:spcBef>
              <a:spcAft>
                <a:spcPts val="0"/>
              </a:spcAft>
              <a:buFont typeface="Wingdings" charset="2"/>
              <a:buChar char=""/>
              <a:defRPr/>
            </a:pPr>
            <a:r>
              <a:rPr kumimoji="0" lang="zh-TW" altLang="zh-TW" sz="2600" b="1" dirty="0" smtClean="0">
                <a:solidFill>
                  <a:srgbClr val="000000"/>
                </a:solidFill>
                <a:latin typeface="Calibri" pitchFamily="32" charset="0"/>
              </a:rPr>
              <a:t>退稅金額計算方式</a:t>
            </a:r>
          </a:p>
          <a:p>
            <a:pPr algn="just" eaLnBrk="1" fontAlgn="auto" hangingPunct="1">
              <a:lnSpc>
                <a:spcPts val="2188"/>
              </a:lnSpc>
              <a:spcBef>
                <a:spcPts val="800"/>
              </a:spcBef>
              <a:spcAft>
                <a:spcPts val="0"/>
              </a:spcAft>
              <a:buFont typeface="Wingdings" charset="2"/>
              <a:buChar char=""/>
              <a:defRPr/>
            </a:pPr>
            <a:r>
              <a:rPr kumimoji="0" lang="zh-TW" altLang="zh-TW" sz="2400" b="1" dirty="0" smtClean="0">
                <a:solidFill>
                  <a:srgbClr val="000000"/>
                </a:solidFill>
                <a:latin typeface="Calibri" pitchFamily="32" charset="0"/>
              </a:rPr>
              <a:t>換大</a:t>
            </a:r>
            <a:r>
              <a:rPr kumimoji="0" lang="zh-TW" altLang="zh-TW" sz="2400" b="1" dirty="0" smtClean="0">
                <a:solidFill>
                  <a:srgbClr val="000000"/>
                </a:solidFill>
                <a:latin typeface="標楷體" pitchFamily="65" charset="-120"/>
              </a:rPr>
              <a:t>屋：全額退稅</a:t>
            </a:r>
            <a:r>
              <a:rPr kumimoji="0" lang="en-US" altLang="zh-TW" sz="2400" b="1" dirty="0" smtClean="0">
                <a:solidFill>
                  <a:srgbClr val="000000"/>
                </a:solidFill>
                <a:latin typeface="標楷體" pitchFamily="65" charset="-120"/>
              </a:rPr>
              <a:t>(</a:t>
            </a:r>
            <a:r>
              <a:rPr kumimoji="0" lang="zh-TW" altLang="zh-TW" sz="2400" b="1" dirty="0" smtClean="0">
                <a:solidFill>
                  <a:srgbClr val="000000"/>
                </a:solidFill>
                <a:latin typeface="標楷體" pitchFamily="65" charset="-120"/>
              </a:rPr>
              <a:t>與現制同</a:t>
            </a:r>
            <a:r>
              <a:rPr kumimoji="0" lang="en-US" altLang="zh-TW" sz="2400" b="1" dirty="0" smtClean="0">
                <a:solidFill>
                  <a:srgbClr val="000000"/>
                </a:solidFill>
                <a:latin typeface="標楷體" pitchFamily="65" charset="-120"/>
              </a:rPr>
              <a:t>)</a:t>
            </a:r>
          </a:p>
          <a:p>
            <a:pPr algn="just" eaLnBrk="1" fontAlgn="auto" hangingPunct="1">
              <a:lnSpc>
                <a:spcPts val="2188"/>
              </a:lnSpc>
              <a:spcBef>
                <a:spcPts val="800"/>
              </a:spcBef>
              <a:spcAft>
                <a:spcPts val="0"/>
              </a:spcAft>
              <a:buFont typeface="Wingdings" charset="2"/>
              <a:buChar char=""/>
              <a:defRPr/>
            </a:pPr>
            <a:r>
              <a:rPr kumimoji="0" lang="zh-TW" altLang="zh-TW" sz="2400" b="1" dirty="0" smtClean="0">
                <a:solidFill>
                  <a:srgbClr val="000000"/>
                </a:solidFill>
                <a:latin typeface="標楷體" pitchFamily="65" charset="-120"/>
              </a:rPr>
              <a:t>換小屋</a:t>
            </a:r>
            <a:r>
              <a:rPr kumimoji="0" lang="zh-TW" altLang="zh-TW" sz="2400" b="1" dirty="0" smtClean="0">
                <a:solidFill>
                  <a:srgbClr val="000000"/>
                </a:solidFill>
                <a:latin typeface="Calibri" pitchFamily="32" charset="0"/>
              </a:rPr>
              <a:t>：比例</a:t>
            </a:r>
            <a:r>
              <a:rPr kumimoji="0" lang="en-US" altLang="zh-TW" sz="2400" b="1" dirty="0" smtClean="0">
                <a:solidFill>
                  <a:srgbClr val="000000"/>
                </a:solidFill>
                <a:latin typeface="標楷體" pitchFamily="65" charset="-120"/>
              </a:rPr>
              <a:t>(</a:t>
            </a:r>
            <a:r>
              <a:rPr kumimoji="0" lang="zh-TW" altLang="zh-TW" sz="2400" b="1" dirty="0" smtClean="0">
                <a:solidFill>
                  <a:srgbClr val="000000"/>
                </a:solidFill>
                <a:latin typeface="標楷體" pitchFamily="65" charset="-120"/>
              </a:rPr>
              <a:t>按重購價額占出售價額之比率</a:t>
            </a:r>
            <a:r>
              <a:rPr kumimoji="0" lang="en-US" altLang="zh-TW" sz="2400" b="1" dirty="0" smtClean="0">
                <a:solidFill>
                  <a:srgbClr val="000000"/>
                </a:solidFill>
                <a:latin typeface="標楷體" pitchFamily="65" charset="-120"/>
              </a:rPr>
              <a:t>)</a:t>
            </a:r>
            <a:r>
              <a:rPr kumimoji="0" lang="zh-TW" altLang="zh-TW" sz="2400" b="1" dirty="0" smtClean="0">
                <a:solidFill>
                  <a:srgbClr val="000000"/>
                </a:solidFill>
                <a:latin typeface="標楷體" pitchFamily="65" charset="-120"/>
              </a:rPr>
              <a:t>退稅</a:t>
            </a:r>
          </a:p>
          <a:p>
            <a:pPr algn="just" eaLnBrk="1" fontAlgn="auto" hangingPunct="1">
              <a:lnSpc>
                <a:spcPts val="2188"/>
              </a:lnSpc>
              <a:spcBef>
                <a:spcPts val="800"/>
              </a:spcBef>
              <a:spcAft>
                <a:spcPts val="0"/>
              </a:spcAft>
              <a:buFont typeface="Wingdings" charset="2"/>
              <a:buChar char=""/>
              <a:defRPr/>
            </a:pPr>
            <a:r>
              <a:rPr kumimoji="0" lang="zh-TW" altLang="zh-TW" sz="2600" b="1" dirty="0" smtClean="0">
                <a:solidFill>
                  <a:srgbClr val="000000"/>
                </a:solidFill>
                <a:latin typeface="標楷體" pitchFamily="65" charset="-120"/>
              </a:rPr>
              <a:t>第</a:t>
            </a:r>
            <a:r>
              <a:rPr kumimoji="0" lang="en-US" altLang="zh-TW" sz="2600" b="1" dirty="0" smtClean="0">
                <a:solidFill>
                  <a:srgbClr val="000000"/>
                </a:solidFill>
                <a:latin typeface="標楷體" pitchFamily="65" charset="-120"/>
              </a:rPr>
              <a:t>1</a:t>
            </a:r>
            <a:r>
              <a:rPr kumimoji="0" lang="zh-TW" altLang="zh-TW" sz="2600" b="1" dirty="0" smtClean="0">
                <a:solidFill>
                  <a:srgbClr val="000000"/>
                </a:solidFill>
                <a:latin typeface="標楷體" pitchFamily="65" charset="-120"/>
              </a:rPr>
              <a:t>項－先售後購</a:t>
            </a:r>
            <a:r>
              <a:rPr kumimoji="0" lang="en-US" altLang="zh-TW" sz="2600" b="1" dirty="0" smtClean="0">
                <a:solidFill>
                  <a:srgbClr val="FF0000"/>
                </a:solidFill>
                <a:latin typeface="標楷體" pitchFamily="65" charset="-120"/>
              </a:rPr>
              <a:t>(</a:t>
            </a:r>
            <a:r>
              <a:rPr kumimoji="0" lang="zh-TW" altLang="zh-TW" sz="2600" b="1" dirty="0" smtClean="0">
                <a:solidFill>
                  <a:srgbClr val="FF0000"/>
                </a:solidFill>
                <a:latin typeface="標楷體" pitchFamily="65" charset="-120"/>
              </a:rPr>
              <a:t>申請退稅</a:t>
            </a:r>
            <a:r>
              <a:rPr kumimoji="0" lang="en-US" altLang="zh-TW" sz="2600" b="1" dirty="0" smtClean="0">
                <a:solidFill>
                  <a:srgbClr val="FF0000"/>
                </a:solidFill>
                <a:latin typeface="標楷體" pitchFamily="65" charset="-120"/>
              </a:rPr>
              <a:t>)</a:t>
            </a:r>
          </a:p>
          <a:p>
            <a:pPr marL="455613" algn="just" eaLnBrk="1" fontAlgn="auto" hangingPunct="1">
              <a:lnSpc>
                <a:spcPts val="2588"/>
              </a:lnSpc>
              <a:spcBef>
                <a:spcPts val="800"/>
              </a:spcBef>
              <a:spcAft>
                <a:spcPts val="0"/>
              </a:spcAft>
              <a:defRPr/>
            </a:pPr>
            <a:r>
              <a:rPr kumimoji="0" lang="zh-TW" altLang="en-US" sz="2600" b="1" dirty="0" smtClean="0">
                <a:solidFill>
                  <a:srgbClr val="000000"/>
                </a:solidFill>
                <a:latin typeface="Calibri" pitchFamily="32" charset="0"/>
              </a:rPr>
              <a:t>      </a:t>
            </a:r>
            <a:r>
              <a:rPr kumimoji="0" lang="zh-TW" altLang="zh-TW" sz="2600" b="1" dirty="0" smtClean="0">
                <a:solidFill>
                  <a:srgbClr val="000000"/>
                </a:solidFill>
                <a:latin typeface="Calibri" pitchFamily="32" charset="0"/>
              </a:rPr>
              <a:t>完成移轉登記（或房屋使用權交易）之日起算</a:t>
            </a:r>
            <a:r>
              <a:rPr kumimoji="0" lang="en-US" altLang="zh-TW" sz="2600" b="1" u="sng" dirty="0" smtClean="0">
                <a:solidFill>
                  <a:srgbClr val="FF0000"/>
                </a:solidFill>
                <a:latin typeface="Calibri" pitchFamily="32" charset="0"/>
              </a:rPr>
              <a:t>2</a:t>
            </a:r>
            <a:r>
              <a:rPr kumimoji="0" lang="zh-TW" altLang="zh-TW" sz="2600" b="1" u="sng" dirty="0" smtClean="0">
                <a:solidFill>
                  <a:srgbClr val="FF0000"/>
                </a:solidFill>
                <a:latin typeface="Calibri" pitchFamily="32" charset="0"/>
              </a:rPr>
              <a:t>年</a:t>
            </a:r>
            <a:r>
              <a:rPr kumimoji="0" lang="zh-TW" altLang="zh-TW" sz="2600" b="1" dirty="0" smtClean="0">
                <a:solidFill>
                  <a:srgbClr val="000000"/>
                </a:solidFill>
                <a:latin typeface="Calibri" pitchFamily="32" charset="0"/>
              </a:rPr>
              <a:t>內，重購自住房屋、土地或房屋使用權者，得於重購自住房屋、土地完成移轉登記（或房屋使用權交易）之次日起算</a:t>
            </a:r>
            <a:r>
              <a:rPr kumimoji="0" lang="en-US" altLang="zh-TW" sz="2600" b="1" u="sng" dirty="0" smtClean="0">
                <a:solidFill>
                  <a:srgbClr val="FF0000"/>
                </a:solidFill>
                <a:latin typeface="Calibri" pitchFamily="32" charset="0"/>
              </a:rPr>
              <a:t>5</a:t>
            </a:r>
            <a:r>
              <a:rPr kumimoji="0" lang="zh-TW" altLang="zh-TW" sz="2600" b="1" u="sng" dirty="0" smtClean="0">
                <a:solidFill>
                  <a:srgbClr val="FF0000"/>
                </a:solidFill>
                <a:latin typeface="Calibri" pitchFamily="32" charset="0"/>
              </a:rPr>
              <a:t>年</a:t>
            </a:r>
            <a:r>
              <a:rPr kumimoji="0" lang="zh-TW" altLang="zh-TW" sz="2600" b="1" dirty="0" smtClean="0">
                <a:solidFill>
                  <a:srgbClr val="000000"/>
                </a:solidFill>
                <a:latin typeface="Calibri" pitchFamily="32" charset="0"/>
              </a:rPr>
              <a:t>內，申請自繳納稅額計算退還。 　　</a:t>
            </a:r>
          </a:p>
          <a:p>
            <a:pPr algn="just" eaLnBrk="1" fontAlgn="auto" hangingPunct="1">
              <a:lnSpc>
                <a:spcPct val="95000"/>
              </a:lnSpc>
              <a:spcBef>
                <a:spcPts val="800"/>
              </a:spcBef>
              <a:spcAft>
                <a:spcPts val="0"/>
              </a:spcAft>
              <a:buFont typeface="Wingdings" charset="2"/>
              <a:buChar char=""/>
              <a:defRPr/>
            </a:pPr>
            <a:r>
              <a:rPr kumimoji="0" lang="zh-TW" altLang="zh-TW" sz="2600" b="1" dirty="0" smtClean="0">
                <a:solidFill>
                  <a:srgbClr val="000000"/>
                </a:solidFill>
                <a:latin typeface="標楷體" pitchFamily="65" charset="-120"/>
              </a:rPr>
              <a:t>第</a:t>
            </a:r>
            <a:r>
              <a:rPr kumimoji="0" lang="en-US" altLang="zh-TW" sz="2600" b="1" dirty="0" smtClean="0">
                <a:solidFill>
                  <a:srgbClr val="000000"/>
                </a:solidFill>
                <a:latin typeface="標楷體" pitchFamily="65" charset="-120"/>
              </a:rPr>
              <a:t>2</a:t>
            </a:r>
            <a:r>
              <a:rPr kumimoji="0" lang="zh-TW" altLang="zh-TW" sz="2600" b="1" dirty="0" smtClean="0">
                <a:solidFill>
                  <a:srgbClr val="000000"/>
                </a:solidFill>
                <a:latin typeface="標楷體" pitchFamily="65" charset="-120"/>
              </a:rPr>
              <a:t>項－先購後售</a:t>
            </a:r>
            <a:r>
              <a:rPr kumimoji="0" lang="en-US" altLang="zh-TW" sz="2600" b="1" dirty="0" smtClean="0">
                <a:solidFill>
                  <a:srgbClr val="FF0000"/>
                </a:solidFill>
                <a:latin typeface="標楷體" pitchFamily="65" charset="-120"/>
              </a:rPr>
              <a:t>(</a:t>
            </a:r>
            <a:r>
              <a:rPr kumimoji="0" lang="zh-TW" altLang="zh-TW" sz="2600" b="1" dirty="0" smtClean="0">
                <a:solidFill>
                  <a:srgbClr val="FF0000"/>
                </a:solidFill>
                <a:latin typeface="標楷體" pitchFamily="65" charset="-120"/>
              </a:rPr>
              <a:t>申報扣抵</a:t>
            </a:r>
            <a:r>
              <a:rPr kumimoji="0" lang="en-US" altLang="zh-TW" sz="2600" b="1" dirty="0" smtClean="0">
                <a:solidFill>
                  <a:srgbClr val="FF0000"/>
                </a:solidFill>
                <a:latin typeface="標楷體" pitchFamily="65" charset="-120"/>
              </a:rPr>
              <a:t>)</a:t>
            </a:r>
          </a:p>
          <a:p>
            <a:pPr marL="455613" algn="just" eaLnBrk="1" fontAlgn="auto" hangingPunct="1">
              <a:lnSpc>
                <a:spcPts val="2588"/>
              </a:lnSpc>
              <a:spcBef>
                <a:spcPts val="800"/>
              </a:spcBef>
              <a:spcAft>
                <a:spcPts val="0"/>
              </a:spcAft>
              <a:defRPr/>
            </a:pPr>
            <a:r>
              <a:rPr kumimoji="0" lang="zh-TW" altLang="en-US" sz="2600" b="1" dirty="0" smtClean="0">
                <a:solidFill>
                  <a:srgbClr val="000000"/>
                </a:solidFill>
                <a:latin typeface="Calibri" pitchFamily="32" charset="0"/>
              </a:rPr>
              <a:t>     </a:t>
            </a:r>
            <a:r>
              <a:rPr kumimoji="0" lang="zh-TW" altLang="zh-TW" sz="2600" b="1" dirty="0" smtClean="0">
                <a:solidFill>
                  <a:srgbClr val="000000"/>
                </a:solidFill>
                <a:latin typeface="Calibri" pitchFamily="32" charset="0"/>
              </a:rPr>
              <a:t>自完成移轉登記（或房屋使用權交易）之日起算</a:t>
            </a:r>
            <a:r>
              <a:rPr kumimoji="0" lang="en-US" altLang="zh-TW" sz="2600" b="1" u="sng" dirty="0" smtClean="0">
                <a:solidFill>
                  <a:srgbClr val="FF0000"/>
                </a:solidFill>
                <a:latin typeface="Calibri" pitchFamily="32" charset="0"/>
              </a:rPr>
              <a:t>2</a:t>
            </a:r>
            <a:r>
              <a:rPr kumimoji="0" lang="zh-TW" altLang="zh-TW" sz="2600" b="1" u="sng" dirty="0" smtClean="0">
                <a:solidFill>
                  <a:srgbClr val="FF0000"/>
                </a:solidFill>
                <a:latin typeface="Calibri" pitchFamily="32" charset="0"/>
              </a:rPr>
              <a:t>年</a:t>
            </a:r>
            <a:r>
              <a:rPr kumimoji="0" lang="zh-TW" altLang="zh-TW" sz="2600" b="1" dirty="0" smtClean="0">
                <a:solidFill>
                  <a:srgbClr val="000000"/>
                </a:solidFill>
                <a:latin typeface="Calibri" pitchFamily="32" charset="0"/>
              </a:rPr>
              <a:t>內，出售其他自住房屋、土地或房屋使用權者，</a:t>
            </a:r>
            <a:r>
              <a:rPr kumimoji="0" lang="zh-TW" altLang="zh-TW" sz="2600" b="1" u="sng" dirty="0" smtClean="0">
                <a:solidFill>
                  <a:srgbClr val="FF0000"/>
                </a:solidFill>
                <a:latin typeface="Calibri" pitchFamily="32" charset="0"/>
              </a:rPr>
              <a:t>申報時</a:t>
            </a:r>
            <a:r>
              <a:rPr kumimoji="0" lang="zh-TW" altLang="zh-TW" sz="2600" b="1" dirty="0" smtClean="0">
                <a:solidFill>
                  <a:srgbClr val="000000"/>
                </a:solidFill>
                <a:latin typeface="Calibri" pitchFamily="32" charset="0"/>
              </a:rPr>
              <a:t>得在不超過應納稅額之限額內減除之。</a:t>
            </a:r>
          </a:p>
          <a:p>
            <a:pPr algn="just" eaLnBrk="1" fontAlgn="auto" hangingPunct="1">
              <a:lnSpc>
                <a:spcPct val="95000"/>
              </a:lnSpc>
              <a:spcBef>
                <a:spcPts val="800"/>
              </a:spcBef>
              <a:spcAft>
                <a:spcPts val="0"/>
              </a:spcAft>
              <a:buFont typeface="Wingdings" charset="2"/>
              <a:buChar char=""/>
              <a:defRPr/>
            </a:pPr>
            <a:r>
              <a:rPr kumimoji="0" lang="zh-TW" altLang="zh-TW" sz="2600" b="1" dirty="0" smtClean="0">
                <a:solidFill>
                  <a:srgbClr val="000000"/>
                </a:solidFill>
                <a:latin typeface="標楷體" pitchFamily="65" charset="-120"/>
              </a:rPr>
              <a:t>第</a:t>
            </a:r>
            <a:r>
              <a:rPr kumimoji="0" lang="en-US" altLang="zh-TW" sz="2600" b="1" dirty="0" smtClean="0">
                <a:solidFill>
                  <a:srgbClr val="000000"/>
                </a:solidFill>
                <a:latin typeface="標楷體" pitchFamily="65" charset="-120"/>
              </a:rPr>
              <a:t>3</a:t>
            </a:r>
            <a:r>
              <a:rPr kumimoji="0" lang="zh-TW" altLang="zh-TW" sz="2600" b="1" dirty="0" smtClean="0">
                <a:solidFill>
                  <a:srgbClr val="000000"/>
                </a:solidFill>
                <a:latin typeface="Calibri" pitchFamily="32" charset="0"/>
              </a:rPr>
              <a:t>項－重購</a:t>
            </a:r>
            <a:r>
              <a:rPr kumimoji="0" lang="zh-TW" altLang="zh-TW" sz="2600" b="1" dirty="0" smtClean="0">
                <a:solidFill>
                  <a:srgbClr val="000000"/>
                </a:solidFill>
                <a:latin typeface="標楷體" pitchFamily="65" charset="-120"/>
              </a:rPr>
              <a:t>後</a:t>
            </a:r>
            <a:r>
              <a:rPr kumimoji="0" lang="en-US" altLang="zh-TW" sz="2600" b="1" u="sng" dirty="0" smtClean="0">
                <a:solidFill>
                  <a:srgbClr val="FF0000"/>
                </a:solidFill>
                <a:latin typeface="標楷體" pitchFamily="65" charset="-120"/>
              </a:rPr>
              <a:t>5</a:t>
            </a:r>
            <a:r>
              <a:rPr kumimoji="0" lang="zh-TW" altLang="zh-TW" sz="2600" b="1" u="sng" dirty="0" smtClean="0">
                <a:solidFill>
                  <a:srgbClr val="FF0000"/>
                </a:solidFill>
                <a:latin typeface="標楷體" pitchFamily="65" charset="-120"/>
              </a:rPr>
              <a:t>年</a:t>
            </a:r>
            <a:r>
              <a:rPr kumimoji="0" lang="zh-TW" altLang="zh-TW" sz="2600" b="1" dirty="0" smtClean="0">
                <a:solidFill>
                  <a:srgbClr val="000000"/>
                </a:solidFill>
                <a:latin typeface="標楷體" pitchFamily="65" charset="-120"/>
              </a:rPr>
              <a:t>內</a:t>
            </a:r>
            <a:r>
              <a:rPr kumimoji="0" lang="zh-TW" altLang="zh-TW" sz="2600" b="1" dirty="0" smtClean="0">
                <a:solidFill>
                  <a:srgbClr val="000000"/>
                </a:solidFill>
                <a:latin typeface="Calibri" pitchFamily="32" charset="0"/>
              </a:rPr>
              <a:t>不得改作其他用途或再</a:t>
            </a:r>
            <a:r>
              <a:rPr kumimoji="0" lang="zh-TW" altLang="zh-TW" sz="2600" b="1" dirty="0" smtClean="0">
                <a:solidFill>
                  <a:srgbClr val="000000"/>
                </a:solidFill>
                <a:latin typeface="標楷體" pitchFamily="65" charset="-120"/>
              </a:rPr>
              <a:t>行移轉；</a:t>
            </a:r>
          </a:p>
          <a:p>
            <a:pPr marL="455613" algn="just" eaLnBrk="1" fontAlgn="auto" hangingPunct="1">
              <a:lnSpc>
                <a:spcPct val="95000"/>
              </a:lnSpc>
              <a:spcBef>
                <a:spcPts val="800"/>
              </a:spcBef>
              <a:spcAft>
                <a:spcPts val="0"/>
              </a:spcAft>
              <a:defRPr/>
            </a:pPr>
            <a:r>
              <a:rPr kumimoji="0" lang="zh-TW" altLang="zh-TW" sz="2600" b="1" dirty="0" smtClean="0">
                <a:solidFill>
                  <a:srgbClr val="000000"/>
                </a:solidFill>
                <a:latin typeface="標楷體" pitchFamily="65" charset="-120"/>
              </a:rPr>
              <a:t>   違者應追繳原扣抵或退還稅額。</a:t>
            </a:r>
          </a:p>
          <a:p>
            <a:pPr marL="455613" eaLnBrk="1" fontAlgn="auto" hangingPunct="1">
              <a:lnSpc>
                <a:spcPct val="95000"/>
              </a:lnSpc>
              <a:spcBef>
                <a:spcPts val="800"/>
              </a:spcBef>
              <a:spcAft>
                <a:spcPts val="0"/>
              </a:spcAft>
              <a:defRPr/>
            </a:pPr>
            <a:endParaRPr kumimoji="0" lang="en-US" altLang="zh-TW" sz="2600" b="1" dirty="0" smtClean="0">
              <a:solidFill>
                <a:srgbClr val="000000"/>
              </a:solidFill>
              <a:latin typeface="Calibri" pitchFamily="32" charset="0"/>
            </a:endParaRPr>
          </a:p>
          <a:p>
            <a:pPr marL="455613" eaLnBrk="1" fontAlgn="auto" hangingPunct="1">
              <a:lnSpc>
                <a:spcPts val="2188"/>
              </a:lnSpc>
              <a:spcBef>
                <a:spcPts val="0"/>
              </a:spcBef>
              <a:spcAft>
                <a:spcPts val="0"/>
              </a:spcAft>
              <a:defRPr/>
            </a:pPr>
            <a:endParaRPr kumimoji="0" lang="en-US" altLang="zh-TW" sz="2600" b="1" dirty="0" smtClean="0">
              <a:solidFill>
                <a:srgbClr val="000000"/>
              </a:solidFill>
              <a:latin typeface="標楷體" pitchFamily="65" charset="-120"/>
            </a:endParaRPr>
          </a:p>
          <a:p>
            <a:pPr marL="455613" eaLnBrk="1" fontAlgn="auto" hangingPunct="1">
              <a:lnSpc>
                <a:spcPts val="2188"/>
              </a:lnSpc>
              <a:spcBef>
                <a:spcPts val="0"/>
              </a:spcBef>
              <a:spcAft>
                <a:spcPts val="0"/>
              </a:spcAft>
              <a:defRPr/>
            </a:pPr>
            <a:endParaRPr kumimoji="0" lang="en-US" altLang="zh-TW" sz="2600" b="1" dirty="0" smtClean="0">
              <a:solidFill>
                <a:srgbClr val="FF0000"/>
              </a:solidFill>
              <a:latin typeface="標楷體" pitchFamily="65" charset="-120"/>
            </a:endParaRPr>
          </a:p>
          <a:p>
            <a:pPr eaLnBrk="1" fontAlgn="auto" hangingPunct="1">
              <a:lnSpc>
                <a:spcPct val="95000"/>
              </a:lnSpc>
              <a:spcBef>
                <a:spcPts val="800"/>
              </a:spcBef>
              <a:spcAft>
                <a:spcPts val="0"/>
              </a:spcAft>
              <a:buFont typeface="Wingdings 3" pitchFamily="16" charset="2"/>
              <a:buNone/>
              <a:defRPr/>
            </a:pPr>
            <a:endParaRPr kumimoji="0" lang="zh-TW" altLang="zh-TW" sz="2600" b="1" dirty="0" smtClean="0">
              <a:solidFill>
                <a:srgbClr val="000000"/>
              </a:solidFill>
              <a:latin typeface="標楷體" pitchFamily="65" charset="-120"/>
            </a:endParaRPr>
          </a:p>
          <a:p>
            <a:pPr eaLnBrk="1" fontAlgn="auto" hangingPunct="1">
              <a:lnSpc>
                <a:spcPct val="95000"/>
              </a:lnSpc>
              <a:spcBef>
                <a:spcPts val="800"/>
              </a:spcBef>
              <a:spcAft>
                <a:spcPts val="0"/>
              </a:spcAft>
              <a:buFont typeface="Wingdings 3" pitchFamily="16" charset="2"/>
              <a:buNone/>
              <a:defRPr/>
            </a:pPr>
            <a:endParaRPr kumimoji="0" lang="zh-TW" altLang="zh-TW" sz="2600" b="1" dirty="0" smtClean="0">
              <a:solidFill>
                <a:srgbClr val="000000"/>
              </a:solidFill>
              <a:latin typeface="標楷體" pitchFamily="65" charset="-120"/>
            </a:endParaRPr>
          </a:p>
        </p:txBody>
      </p:sp>
      <p:sp>
        <p:nvSpPr>
          <p:cNvPr id="207875" name="Text Box 2"/>
          <p:cNvSpPr txBox="1">
            <a:spLocks noChangeArrowheads="1"/>
          </p:cNvSpPr>
          <p:nvPr/>
        </p:nvSpPr>
        <p:spPr bwMode="auto">
          <a:xfrm>
            <a:off x="8532813" y="6381750"/>
            <a:ext cx="611187" cy="474663"/>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7AFDE74C-9199-4256-8C00-2AD6EBCF8B04}" type="slidenum">
              <a:rPr kumimoji="0" lang="en-US" altLang="zh-TW" sz="1400" b="1" i="1">
                <a:solidFill>
                  <a:srgbClr val="000000"/>
                </a:solidFill>
                <a:latin typeface="Tahoma"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44</a:t>
            </a:fld>
            <a:endParaRPr kumimoji="0" lang="en-US" altLang="zh-TW" sz="1400" b="1" i="1">
              <a:solidFill>
                <a:srgbClr val="000000"/>
              </a:solidFill>
              <a:latin typeface="Tahoma" pitchFamily="34" charset="0"/>
            </a:endParaRPr>
          </a:p>
        </p:txBody>
      </p:sp>
      <p:sp>
        <p:nvSpPr>
          <p:cNvPr id="207876" name="Text Box 3"/>
          <p:cNvSpPr txBox="1">
            <a:spLocks noChangeArrowheads="1"/>
          </p:cNvSpPr>
          <p:nvPr/>
        </p:nvSpPr>
        <p:spPr bwMode="auto">
          <a:xfrm>
            <a:off x="684213" y="333375"/>
            <a:ext cx="7770812" cy="719138"/>
          </a:xfrm>
          <a:prstGeom prst="rect">
            <a:avLst/>
          </a:prstGeom>
          <a:noFill/>
          <a:ln w="9525">
            <a:noFill/>
            <a:round/>
            <a:headEnd/>
            <a:tailEnd/>
          </a:ln>
        </p:spPr>
        <p:txBody>
          <a:bodyPr lIns="0" tIns="0" rIns="0" bIns="0" anchor="ctr"/>
          <a:lstStyle/>
          <a:p>
            <a:pPr marL="569913" indent="-569913" algn="ctr" eaLnBrk="1" hangingPunct="1">
              <a:lnSpc>
                <a:spcPct val="90000"/>
              </a:lnSpc>
              <a:buClr>
                <a:srgbClr val="0000CC"/>
              </a:buClr>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pPr>
            <a:r>
              <a:rPr kumimoji="0" lang="zh-TW" altLang="zh-TW" sz="3600" b="1">
                <a:solidFill>
                  <a:srgbClr val="0000CC"/>
                </a:solidFill>
                <a:latin typeface="標楷體" pitchFamily="65" charset="-120"/>
                <a:ea typeface="標楷體" pitchFamily="65" charset="-120"/>
              </a:rPr>
              <a:t>重購退稅</a:t>
            </a:r>
            <a:r>
              <a:rPr kumimoji="0" lang="en-US" altLang="zh-TW" sz="3600" b="1">
                <a:solidFill>
                  <a:srgbClr val="0000CC"/>
                </a:solidFill>
                <a:latin typeface="標楷體" pitchFamily="65" charset="-120"/>
                <a:ea typeface="標楷體" pitchFamily="65" charset="-120"/>
              </a:rPr>
              <a:t>(§14-8)</a:t>
            </a:r>
          </a:p>
        </p:txBody>
      </p:sp>
      <p:sp>
        <p:nvSpPr>
          <p:cNvPr id="207877" name="Text Box 4"/>
          <p:cNvSpPr txBox="1">
            <a:spLocks noChangeArrowheads="1"/>
          </p:cNvSpPr>
          <p:nvPr/>
        </p:nvSpPr>
        <p:spPr bwMode="auto">
          <a:xfrm>
            <a:off x="6834188" y="6542088"/>
            <a:ext cx="2309812" cy="315912"/>
          </a:xfrm>
          <a:prstGeom prst="rect">
            <a:avLst/>
          </a:prstGeom>
          <a:noFill/>
          <a:ln w="9525">
            <a:noFill/>
            <a:round/>
            <a:headEnd/>
            <a:tailEnd/>
          </a:ln>
        </p:spPr>
        <p:txBody>
          <a:bodyPr wrap="none" anchor="ctr"/>
          <a:lstStyle/>
          <a:p>
            <a:pPr eaLnBrk="1" hangingPunct="1"/>
            <a:endParaRPr kumimoji="0" lang="zh-TW" altLang="en-US">
              <a:solidFill>
                <a:srgbClr val="000000"/>
              </a:solidFill>
              <a:latin typeface="Calibri"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ext Box 1"/>
          <p:cNvSpPr txBox="1">
            <a:spLocks noChangeArrowheads="1"/>
          </p:cNvSpPr>
          <p:nvPr/>
        </p:nvSpPr>
        <p:spPr bwMode="auto">
          <a:xfrm>
            <a:off x="468313" y="1412875"/>
            <a:ext cx="8135937" cy="4679950"/>
          </a:xfrm>
          <a:prstGeom prst="rect">
            <a:avLst/>
          </a:prstGeom>
          <a:noFill/>
          <a:ln>
            <a:noFill/>
          </a:ln>
          <a:effectLst/>
          <a:extLst/>
        </p:spPr>
        <p:txBody>
          <a:bodyPr lIns="0" tIns="20160" rIns="0" bIns="0"/>
          <a:lstStyle>
            <a:lvl1pPr marL="454025" indent="-454025">
              <a:tabLst>
                <a:tab pos="454025" algn="l"/>
                <a:tab pos="558800" algn="l"/>
                <a:tab pos="1008063" algn="l"/>
                <a:tab pos="1457325" algn="l"/>
                <a:tab pos="1906588" algn="l"/>
                <a:tab pos="2355850" algn="l"/>
                <a:tab pos="2805113" algn="l"/>
                <a:tab pos="3254375" algn="l"/>
                <a:tab pos="3703638" algn="l"/>
                <a:tab pos="4152900" algn="l"/>
                <a:tab pos="4602163" algn="l"/>
                <a:tab pos="5051425" algn="l"/>
                <a:tab pos="5500688" algn="l"/>
                <a:tab pos="5949950" algn="l"/>
                <a:tab pos="6399213" algn="l"/>
                <a:tab pos="6848475" algn="l"/>
                <a:tab pos="7297738" algn="l"/>
                <a:tab pos="7747000" algn="l"/>
                <a:tab pos="8196263" algn="l"/>
                <a:tab pos="8645525" algn="l"/>
                <a:tab pos="9094788" algn="l"/>
              </a:tabLst>
              <a:defRPr>
                <a:solidFill>
                  <a:srgbClr val="FFFFFF"/>
                </a:solidFill>
                <a:latin typeface="Times New Roman" panose="02020603050405020304" pitchFamily="18" charset="0"/>
                <a:ea typeface="標楷體" panose="03000509000000000000" pitchFamily="65" charset="-120"/>
              </a:defRPr>
            </a:lvl1pPr>
            <a:lvl2pPr>
              <a:tabLst>
                <a:tab pos="454025" algn="l"/>
                <a:tab pos="558800" algn="l"/>
                <a:tab pos="1008063" algn="l"/>
                <a:tab pos="1457325" algn="l"/>
                <a:tab pos="1906588" algn="l"/>
                <a:tab pos="2355850" algn="l"/>
                <a:tab pos="2805113" algn="l"/>
                <a:tab pos="3254375" algn="l"/>
                <a:tab pos="3703638" algn="l"/>
                <a:tab pos="4152900" algn="l"/>
                <a:tab pos="4602163" algn="l"/>
                <a:tab pos="5051425" algn="l"/>
                <a:tab pos="5500688" algn="l"/>
                <a:tab pos="5949950" algn="l"/>
                <a:tab pos="6399213" algn="l"/>
                <a:tab pos="6848475" algn="l"/>
                <a:tab pos="7297738" algn="l"/>
                <a:tab pos="7747000" algn="l"/>
                <a:tab pos="8196263" algn="l"/>
                <a:tab pos="8645525" algn="l"/>
                <a:tab pos="9094788" algn="l"/>
              </a:tabLst>
              <a:defRPr>
                <a:solidFill>
                  <a:srgbClr val="FFFFFF"/>
                </a:solidFill>
                <a:latin typeface="Times New Roman" panose="02020603050405020304" pitchFamily="18" charset="0"/>
                <a:ea typeface="標楷體" panose="03000509000000000000" pitchFamily="65" charset="-120"/>
              </a:defRPr>
            </a:lvl2pPr>
            <a:lvl3pPr>
              <a:tabLst>
                <a:tab pos="454025" algn="l"/>
                <a:tab pos="558800" algn="l"/>
                <a:tab pos="1008063" algn="l"/>
                <a:tab pos="1457325" algn="l"/>
                <a:tab pos="1906588" algn="l"/>
                <a:tab pos="2355850" algn="l"/>
                <a:tab pos="2805113" algn="l"/>
                <a:tab pos="3254375" algn="l"/>
                <a:tab pos="3703638" algn="l"/>
                <a:tab pos="4152900" algn="l"/>
                <a:tab pos="4602163" algn="l"/>
                <a:tab pos="5051425" algn="l"/>
                <a:tab pos="5500688" algn="l"/>
                <a:tab pos="5949950" algn="l"/>
                <a:tab pos="6399213" algn="l"/>
                <a:tab pos="6848475" algn="l"/>
                <a:tab pos="7297738" algn="l"/>
                <a:tab pos="7747000" algn="l"/>
                <a:tab pos="8196263" algn="l"/>
                <a:tab pos="8645525" algn="l"/>
                <a:tab pos="9094788" algn="l"/>
              </a:tabLst>
              <a:defRPr>
                <a:solidFill>
                  <a:srgbClr val="FFFFFF"/>
                </a:solidFill>
                <a:latin typeface="Times New Roman" panose="02020603050405020304" pitchFamily="18" charset="0"/>
                <a:ea typeface="標楷體" panose="03000509000000000000" pitchFamily="65" charset="-120"/>
              </a:defRPr>
            </a:lvl3pPr>
            <a:lvl4pPr>
              <a:tabLst>
                <a:tab pos="454025" algn="l"/>
                <a:tab pos="558800" algn="l"/>
                <a:tab pos="1008063" algn="l"/>
                <a:tab pos="1457325" algn="l"/>
                <a:tab pos="1906588" algn="l"/>
                <a:tab pos="2355850" algn="l"/>
                <a:tab pos="2805113" algn="l"/>
                <a:tab pos="3254375" algn="l"/>
                <a:tab pos="3703638" algn="l"/>
                <a:tab pos="4152900" algn="l"/>
                <a:tab pos="4602163" algn="l"/>
                <a:tab pos="5051425" algn="l"/>
                <a:tab pos="5500688" algn="l"/>
                <a:tab pos="5949950" algn="l"/>
                <a:tab pos="6399213" algn="l"/>
                <a:tab pos="6848475" algn="l"/>
                <a:tab pos="7297738" algn="l"/>
                <a:tab pos="7747000" algn="l"/>
                <a:tab pos="8196263" algn="l"/>
                <a:tab pos="8645525" algn="l"/>
                <a:tab pos="9094788" algn="l"/>
              </a:tabLst>
              <a:defRPr>
                <a:solidFill>
                  <a:srgbClr val="FFFFFF"/>
                </a:solidFill>
                <a:latin typeface="Times New Roman" panose="02020603050405020304" pitchFamily="18" charset="0"/>
                <a:ea typeface="標楷體" panose="03000509000000000000" pitchFamily="65" charset="-120"/>
              </a:defRPr>
            </a:lvl4pPr>
            <a:lvl5pPr>
              <a:tabLst>
                <a:tab pos="454025" algn="l"/>
                <a:tab pos="558800" algn="l"/>
                <a:tab pos="1008063" algn="l"/>
                <a:tab pos="1457325" algn="l"/>
                <a:tab pos="1906588" algn="l"/>
                <a:tab pos="2355850" algn="l"/>
                <a:tab pos="2805113" algn="l"/>
                <a:tab pos="3254375" algn="l"/>
                <a:tab pos="3703638" algn="l"/>
                <a:tab pos="4152900" algn="l"/>
                <a:tab pos="4602163" algn="l"/>
                <a:tab pos="5051425" algn="l"/>
                <a:tab pos="5500688" algn="l"/>
                <a:tab pos="5949950" algn="l"/>
                <a:tab pos="6399213" algn="l"/>
                <a:tab pos="6848475" algn="l"/>
                <a:tab pos="7297738" algn="l"/>
                <a:tab pos="7747000" algn="l"/>
                <a:tab pos="8196263" algn="l"/>
                <a:tab pos="8645525" algn="l"/>
                <a:tab pos="9094788"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4025" algn="l"/>
                <a:tab pos="558800" algn="l"/>
                <a:tab pos="1008063" algn="l"/>
                <a:tab pos="1457325" algn="l"/>
                <a:tab pos="1906588" algn="l"/>
                <a:tab pos="2355850" algn="l"/>
                <a:tab pos="2805113" algn="l"/>
                <a:tab pos="3254375" algn="l"/>
                <a:tab pos="3703638" algn="l"/>
                <a:tab pos="4152900" algn="l"/>
                <a:tab pos="4602163" algn="l"/>
                <a:tab pos="5051425" algn="l"/>
                <a:tab pos="5500688" algn="l"/>
                <a:tab pos="5949950" algn="l"/>
                <a:tab pos="6399213" algn="l"/>
                <a:tab pos="6848475" algn="l"/>
                <a:tab pos="7297738" algn="l"/>
                <a:tab pos="7747000" algn="l"/>
                <a:tab pos="8196263" algn="l"/>
                <a:tab pos="8645525" algn="l"/>
                <a:tab pos="9094788"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4025" algn="l"/>
                <a:tab pos="558800" algn="l"/>
                <a:tab pos="1008063" algn="l"/>
                <a:tab pos="1457325" algn="l"/>
                <a:tab pos="1906588" algn="l"/>
                <a:tab pos="2355850" algn="l"/>
                <a:tab pos="2805113" algn="l"/>
                <a:tab pos="3254375" algn="l"/>
                <a:tab pos="3703638" algn="l"/>
                <a:tab pos="4152900" algn="l"/>
                <a:tab pos="4602163" algn="l"/>
                <a:tab pos="5051425" algn="l"/>
                <a:tab pos="5500688" algn="l"/>
                <a:tab pos="5949950" algn="l"/>
                <a:tab pos="6399213" algn="l"/>
                <a:tab pos="6848475" algn="l"/>
                <a:tab pos="7297738" algn="l"/>
                <a:tab pos="7747000" algn="l"/>
                <a:tab pos="8196263" algn="l"/>
                <a:tab pos="8645525" algn="l"/>
                <a:tab pos="9094788"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4025" algn="l"/>
                <a:tab pos="558800" algn="l"/>
                <a:tab pos="1008063" algn="l"/>
                <a:tab pos="1457325" algn="l"/>
                <a:tab pos="1906588" algn="l"/>
                <a:tab pos="2355850" algn="l"/>
                <a:tab pos="2805113" algn="l"/>
                <a:tab pos="3254375" algn="l"/>
                <a:tab pos="3703638" algn="l"/>
                <a:tab pos="4152900" algn="l"/>
                <a:tab pos="4602163" algn="l"/>
                <a:tab pos="5051425" algn="l"/>
                <a:tab pos="5500688" algn="l"/>
                <a:tab pos="5949950" algn="l"/>
                <a:tab pos="6399213" algn="l"/>
                <a:tab pos="6848475" algn="l"/>
                <a:tab pos="7297738" algn="l"/>
                <a:tab pos="7747000" algn="l"/>
                <a:tab pos="8196263" algn="l"/>
                <a:tab pos="8645525" algn="l"/>
                <a:tab pos="9094788"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4025" algn="l"/>
                <a:tab pos="558800" algn="l"/>
                <a:tab pos="1008063" algn="l"/>
                <a:tab pos="1457325" algn="l"/>
                <a:tab pos="1906588" algn="l"/>
                <a:tab pos="2355850" algn="l"/>
                <a:tab pos="2805113" algn="l"/>
                <a:tab pos="3254375" algn="l"/>
                <a:tab pos="3703638" algn="l"/>
                <a:tab pos="4152900" algn="l"/>
                <a:tab pos="4602163" algn="l"/>
                <a:tab pos="5051425" algn="l"/>
                <a:tab pos="5500688" algn="l"/>
                <a:tab pos="5949950" algn="l"/>
                <a:tab pos="6399213" algn="l"/>
                <a:tab pos="6848475" algn="l"/>
                <a:tab pos="7297738" algn="l"/>
                <a:tab pos="7747000" algn="l"/>
                <a:tab pos="8196263" algn="l"/>
                <a:tab pos="8645525" algn="l"/>
                <a:tab pos="9094788" algn="l"/>
              </a:tabLst>
              <a:defRPr>
                <a:solidFill>
                  <a:srgbClr val="FFFFFF"/>
                </a:solidFill>
                <a:latin typeface="Times New Roman" panose="02020603050405020304" pitchFamily="18" charset="0"/>
                <a:ea typeface="標楷體" panose="03000509000000000000" pitchFamily="65" charset="-120"/>
              </a:defRPr>
            </a:lvl9pPr>
          </a:lstStyle>
          <a:p>
            <a:pPr algn="just" eaLnBrk="1" fontAlgn="auto" hangingPunct="1">
              <a:lnSpc>
                <a:spcPct val="95000"/>
              </a:lnSpc>
              <a:spcBef>
                <a:spcPts val="800"/>
              </a:spcBef>
              <a:spcAft>
                <a:spcPts val="0"/>
              </a:spcAft>
              <a:buClr>
                <a:srgbClr val="000000"/>
              </a:buClr>
              <a:buSzPct val="100000"/>
              <a:buFont typeface="Wingdings" pitchFamily="2" charset="2"/>
              <a:buChar char="n"/>
              <a:defRPr/>
            </a:pPr>
            <a:r>
              <a:rPr kumimoji="0" lang="zh-TW" altLang="zh-TW" sz="3200" dirty="0" smtClean="0">
                <a:solidFill>
                  <a:srgbClr val="000000"/>
                </a:solidFill>
                <a:latin typeface="標楷體" pitchFamily="65" charset="-120"/>
              </a:rPr>
              <a:t>本法第</a:t>
            </a:r>
            <a:r>
              <a:rPr kumimoji="0" lang="en-US" altLang="zh-TW" sz="3200" dirty="0" smtClean="0">
                <a:solidFill>
                  <a:srgbClr val="000000"/>
                </a:solidFill>
                <a:latin typeface="標楷體" pitchFamily="65" charset="-120"/>
              </a:rPr>
              <a:t>14</a:t>
            </a:r>
            <a:r>
              <a:rPr kumimoji="0" lang="zh-TW" altLang="zh-TW" sz="3200" dirty="0" smtClean="0">
                <a:solidFill>
                  <a:srgbClr val="000000"/>
                </a:solidFill>
                <a:latin typeface="標楷體" pitchFamily="65" charset="-120"/>
              </a:rPr>
              <a:t>條之</a:t>
            </a:r>
            <a:r>
              <a:rPr kumimoji="0" lang="en-US" altLang="zh-TW" sz="3200" dirty="0" smtClean="0">
                <a:solidFill>
                  <a:srgbClr val="000000"/>
                </a:solidFill>
                <a:latin typeface="標楷體" pitchFamily="65" charset="-120"/>
              </a:rPr>
              <a:t>8</a:t>
            </a:r>
            <a:r>
              <a:rPr kumimoji="0" lang="zh-TW" altLang="zh-TW" sz="3200" dirty="0" smtClean="0">
                <a:solidFill>
                  <a:srgbClr val="000000"/>
                </a:solidFill>
                <a:latin typeface="標楷體" pitchFamily="65" charset="-120"/>
              </a:rPr>
              <a:t>有關自住房屋、土地交易所得稅額扣抵及退還之規定，個人或其配偶、未成年子女應於該出售及購買之房屋辦竣戶籍登記並居住，且該等房屋無出租、供營業或執行業務使用；</a:t>
            </a:r>
            <a:r>
              <a:rPr kumimoji="0" lang="zh-TW" altLang="zh-TW" sz="3200" dirty="0" smtClean="0">
                <a:solidFill>
                  <a:srgbClr val="FF0000"/>
                </a:solidFill>
                <a:latin typeface="標楷體" pitchFamily="65" charset="-120"/>
              </a:rPr>
              <a:t>以配偶之一方出售自住房屋、土地，而以配偶之他方名義重購者，亦得適用</a:t>
            </a:r>
            <a:r>
              <a:rPr kumimoji="0" lang="zh-TW" altLang="zh-TW" sz="3200" dirty="0" smtClean="0">
                <a:solidFill>
                  <a:srgbClr val="000000"/>
                </a:solidFill>
                <a:latin typeface="標楷體" pitchFamily="65" charset="-120"/>
              </a:rPr>
              <a:t>。</a:t>
            </a:r>
            <a:endParaRPr kumimoji="0" lang="en-US" sz="3200" dirty="0" smtClean="0">
              <a:solidFill>
                <a:srgbClr val="000000"/>
              </a:solidFill>
              <a:latin typeface="標楷體" pitchFamily="65" charset="-120"/>
            </a:endParaRPr>
          </a:p>
          <a:p>
            <a:pPr marL="455613" eaLnBrk="1" fontAlgn="auto" hangingPunct="1">
              <a:lnSpc>
                <a:spcPts val="2188"/>
              </a:lnSpc>
              <a:spcBef>
                <a:spcPts val="0"/>
              </a:spcBef>
              <a:spcAft>
                <a:spcPts val="0"/>
              </a:spcAft>
              <a:buSzPct val="100000"/>
              <a:defRPr/>
            </a:pPr>
            <a:endParaRPr kumimoji="0" lang="en-US" sz="2400" dirty="0" smtClean="0">
              <a:solidFill>
                <a:srgbClr val="000000"/>
              </a:solidFill>
              <a:latin typeface="標楷體" panose="03000509000000000000" pitchFamily="65" charset="-120"/>
            </a:endParaRPr>
          </a:p>
          <a:p>
            <a:pPr marL="455613" eaLnBrk="1" fontAlgn="auto" hangingPunct="1">
              <a:lnSpc>
                <a:spcPts val="2188"/>
              </a:lnSpc>
              <a:spcBef>
                <a:spcPts val="0"/>
              </a:spcBef>
              <a:spcAft>
                <a:spcPts val="0"/>
              </a:spcAft>
              <a:buSzPct val="100000"/>
              <a:defRPr/>
            </a:pPr>
            <a:endParaRPr kumimoji="0" lang="en-US" sz="2400" dirty="0" smtClean="0">
              <a:solidFill>
                <a:srgbClr val="FF0000"/>
              </a:solidFill>
              <a:latin typeface="標楷體" panose="03000509000000000000" pitchFamily="65" charset="-120"/>
            </a:endParaRPr>
          </a:p>
          <a:p>
            <a:pPr eaLnBrk="1" fontAlgn="auto" hangingPunct="1">
              <a:lnSpc>
                <a:spcPct val="85000"/>
              </a:lnSpc>
              <a:spcBef>
                <a:spcPts val="800"/>
              </a:spcBef>
              <a:spcAft>
                <a:spcPts val="0"/>
              </a:spcAft>
              <a:buClr>
                <a:srgbClr val="000000"/>
              </a:buClr>
              <a:buSzPct val="100000"/>
              <a:buFont typeface="Wingdings 3" panose="05040102010807070707" pitchFamily="18" charset="2"/>
              <a:buNone/>
              <a:defRPr/>
            </a:pPr>
            <a:endParaRPr kumimoji="0" lang="zh-TW" altLang="en-US" sz="2800" b="1" dirty="0" smtClean="0">
              <a:solidFill>
                <a:srgbClr val="000000"/>
              </a:solidFill>
              <a:latin typeface="標楷體" panose="03000509000000000000" pitchFamily="65" charset="-120"/>
            </a:endParaRPr>
          </a:p>
          <a:p>
            <a:pPr eaLnBrk="1" fontAlgn="auto" hangingPunct="1">
              <a:lnSpc>
                <a:spcPct val="85000"/>
              </a:lnSpc>
              <a:spcBef>
                <a:spcPts val="800"/>
              </a:spcBef>
              <a:spcAft>
                <a:spcPts val="0"/>
              </a:spcAft>
              <a:buClr>
                <a:srgbClr val="000000"/>
              </a:buClr>
              <a:buSzPct val="100000"/>
              <a:buFont typeface="Wingdings 3" panose="05040102010807070707" pitchFamily="18" charset="2"/>
              <a:buNone/>
              <a:defRPr/>
            </a:pPr>
            <a:endParaRPr kumimoji="0" lang="zh-TW" altLang="en-US" sz="2800" b="1" dirty="0" smtClean="0">
              <a:solidFill>
                <a:srgbClr val="000000"/>
              </a:solidFill>
              <a:latin typeface="標楷體" panose="03000509000000000000" pitchFamily="65" charset="-120"/>
            </a:endParaRPr>
          </a:p>
        </p:txBody>
      </p:sp>
      <p:sp>
        <p:nvSpPr>
          <p:cNvPr id="209923" name="Text Box 2"/>
          <p:cNvSpPr txBox="1">
            <a:spLocks noChangeArrowheads="1"/>
          </p:cNvSpPr>
          <p:nvPr/>
        </p:nvSpPr>
        <p:spPr bwMode="auto">
          <a:xfrm>
            <a:off x="8243888" y="6308725"/>
            <a:ext cx="576262" cy="360363"/>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DAFDB2D-A7A9-4CAB-8562-612C33538D9F}" type="slidenum">
              <a:rPr kumimoji="0" lang="en-US" altLang="zh-TW" sz="1400" b="1" i="1">
                <a:solidFill>
                  <a:srgbClr val="000000"/>
                </a:solidFill>
                <a:latin typeface="Tahoma"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45</a:t>
            </a:fld>
            <a:endParaRPr kumimoji="0" lang="en-US" altLang="zh-TW" sz="1400" b="1" i="1">
              <a:solidFill>
                <a:srgbClr val="000000"/>
              </a:solidFill>
              <a:latin typeface="Tahoma" pitchFamily="34" charset="0"/>
            </a:endParaRPr>
          </a:p>
        </p:txBody>
      </p:sp>
      <p:sp>
        <p:nvSpPr>
          <p:cNvPr id="209924" name="Text Box 3"/>
          <p:cNvSpPr txBox="1">
            <a:spLocks noChangeArrowheads="1"/>
          </p:cNvSpPr>
          <p:nvPr/>
        </p:nvSpPr>
        <p:spPr bwMode="auto">
          <a:xfrm>
            <a:off x="615950" y="392113"/>
            <a:ext cx="7770813" cy="660400"/>
          </a:xfrm>
          <a:prstGeom prst="rect">
            <a:avLst/>
          </a:prstGeom>
          <a:noFill/>
          <a:ln w="9525">
            <a:noFill/>
            <a:round/>
            <a:headEnd/>
            <a:tailEnd/>
          </a:ln>
        </p:spPr>
        <p:txBody>
          <a:bodyPr lIns="0" tIns="0" rIns="0" bIns="0" anchor="ctr"/>
          <a:lstStyle/>
          <a:p>
            <a:pPr marL="569913" indent="-569913" algn="ctr" eaLnBrk="1" hangingPunct="1">
              <a:lnSpc>
                <a:spcPct val="90000"/>
              </a:lnSpc>
              <a:buClr>
                <a:srgbClr val="000000"/>
              </a:buClr>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pPr>
            <a:r>
              <a:rPr kumimoji="0" lang="zh-TW" altLang="en-US" sz="3600" b="1">
                <a:solidFill>
                  <a:srgbClr val="000000"/>
                </a:solidFill>
                <a:latin typeface="標楷體" pitchFamily="65" charset="-120"/>
                <a:ea typeface="標楷體" pitchFamily="65" charset="-120"/>
              </a:rPr>
              <a:t>重購退</a:t>
            </a:r>
            <a:r>
              <a:rPr kumimoji="0" lang="en-US" altLang="zh-TW" sz="3600" b="1">
                <a:solidFill>
                  <a:srgbClr val="000000"/>
                </a:solidFill>
                <a:latin typeface="標楷體" pitchFamily="65" charset="-120"/>
                <a:ea typeface="標楷體" pitchFamily="65" charset="-120"/>
              </a:rPr>
              <a:t>(</a:t>
            </a:r>
            <a:r>
              <a:rPr kumimoji="0" lang="zh-TW" altLang="en-US" sz="3600" b="1">
                <a:solidFill>
                  <a:srgbClr val="000000"/>
                </a:solidFill>
                <a:latin typeface="標楷體" pitchFamily="65" charset="-120"/>
                <a:ea typeface="標楷體" pitchFamily="65" charset="-120"/>
              </a:rPr>
              <a:t>抵</a:t>
            </a:r>
            <a:r>
              <a:rPr kumimoji="0" lang="en-US" altLang="zh-TW" sz="3600" b="1">
                <a:solidFill>
                  <a:srgbClr val="000000"/>
                </a:solidFill>
                <a:latin typeface="標楷體" pitchFamily="65" charset="-120"/>
                <a:ea typeface="標楷體" pitchFamily="65" charset="-120"/>
              </a:rPr>
              <a:t>)</a:t>
            </a:r>
            <a:r>
              <a:rPr kumimoji="0" lang="zh-TW" altLang="en-US" sz="3600" b="1">
                <a:solidFill>
                  <a:srgbClr val="000000"/>
                </a:solidFill>
                <a:latin typeface="標楷體" pitchFamily="65" charset="-120"/>
                <a:ea typeface="標楷體" pitchFamily="65" charset="-120"/>
              </a:rPr>
              <a:t>稅優惠</a:t>
            </a:r>
            <a:r>
              <a:rPr kumimoji="0" lang="en-US" altLang="zh-TW" sz="3600" b="1">
                <a:solidFill>
                  <a:srgbClr val="000000"/>
                </a:solidFill>
                <a:latin typeface="標楷體" pitchFamily="65" charset="-120"/>
                <a:ea typeface="標楷體" pitchFamily="65" charset="-120"/>
              </a:rPr>
              <a:t>(§</a:t>
            </a:r>
            <a:r>
              <a:rPr kumimoji="0" lang="zh-TW" altLang="en-US" sz="3600" b="1">
                <a:solidFill>
                  <a:srgbClr val="000000"/>
                </a:solidFill>
                <a:latin typeface="標楷體" pitchFamily="65" charset="-120"/>
                <a:ea typeface="標楷體" pitchFamily="65" charset="-120"/>
              </a:rPr>
              <a:t>要點</a:t>
            </a:r>
            <a:r>
              <a:rPr kumimoji="0" lang="en-US" altLang="zh-TW" sz="3600" b="1">
                <a:solidFill>
                  <a:srgbClr val="000000"/>
                </a:solidFill>
                <a:latin typeface="標楷體" pitchFamily="65" charset="-120"/>
                <a:ea typeface="標楷體" pitchFamily="65" charset="-120"/>
              </a:rPr>
              <a:t>17)</a:t>
            </a:r>
          </a:p>
        </p:txBody>
      </p:sp>
      <p:sp>
        <p:nvSpPr>
          <p:cNvPr id="209925" name="Text Box 4"/>
          <p:cNvSpPr txBox="1">
            <a:spLocks noChangeArrowheads="1"/>
          </p:cNvSpPr>
          <p:nvPr/>
        </p:nvSpPr>
        <p:spPr bwMode="auto">
          <a:xfrm>
            <a:off x="6834188" y="6542088"/>
            <a:ext cx="2309812" cy="315912"/>
          </a:xfrm>
          <a:prstGeom prst="rect">
            <a:avLst/>
          </a:prstGeom>
          <a:noFill/>
          <a:ln w="9525">
            <a:noFill/>
            <a:round/>
            <a:headEnd/>
            <a:tailEnd/>
          </a:ln>
        </p:spPr>
        <p:txBody>
          <a:bodyPr wrap="none" anchor="ctr"/>
          <a:lstStyle/>
          <a:p>
            <a:pPr eaLnBrk="1" hangingPunct="1">
              <a:buClr>
                <a:srgbClr val="000000"/>
              </a:buClr>
              <a:buFont typeface="Times New Roman" pitchFamily="18" charset="0"/>
              <a:buNone/>
            </a:pPr>
            <a:endParaRPr kumimoji="0" lang="zh-TW" altLang="en-US">
              <a:solidFill>
                <a:srgbClr val="000000"/>
              </a:solidFill>
              <a:latin typeface="Calibri" pitchFamily="34" charset="0"/>
            </a:endParaRPr>
          </a:p>
        </p:txBody>
      </p:sp>
      <p:sp>
        <p:nvSpPr>
          <p:cNvPr id="209926" name="Text Box 4"/>
          <p:cNvSpPr txBox="1">
            <a:spLocks noChangeArrowheads="1"/>
          </p:cNvSpPr>
          <p:nvPr/>
        </p:nvSpPr>
        <p:spPr bwMode="auto">
          <a:xfrm>
            <a:off x="6986588" y="6694488"/>
            <a:ext cx="2309812" cy="315912"/>
          </a:xfrm>
          <a:prstGeom prst="rect">
            <a:avLst/>
          </a:prstGeom>
          <a:noFill/>
          <a:ln w="9525">
            <a:noFill/>
            <a:round/>
            <a:headEnd/>
            <a:tailEnd/>
          </a:ln>
        </p:spPr>
        <p:txBody>
          <a:bodyPr wrap="none" anchor="ctr"/>
          <a:lstStyle/>
          <a:p>
            <a:pPr eaLnBrk="1" hangingPunct="1">
              <a:buClr>
                <a:srgbClr val="000000"/>
              </a:buClr>
              <a:buFont typeface="Times New Roman" pitchFamily="18" charset="0"/>
              <a:buNone/>
            </a:pPr>
            <a:endParaRPr kumimoji="0" lang="zh-TW" altLang="en-US">
              <a:solidFill>
                <a:srgbClr val="000000"/>
              </a:solidFill>
              <a:latin typeface="Calibri"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Text Box 1"/>
          <p:cNvSpPr txBox="1">
            <a:spLocks noChangeArrowheads="1"/>
          </p:cNvSpPr>
          <p:nvPr/>
        </p:nvSpPr>
        <p:spPr bwMode="auto">
          <a:xfrm>
            <a:off x="468313" y="333375"/>
            <a:ext cx="8229600" cy="503238"/>
          </a:xfrm>
          <a:prstGeom prst="rect">
            <a:avLst/>
          </a:prstGeom>
          <a:noFill/>
          <a:ln w="9525">
            <a:noFill/>
            <a:round/>
            <a:headEnd/>
            <a:tailEnd/>
          </a:ln>
        </p:spPr>
        <p:txBody>
          <a:bodyPr anchor="ctr"/>
          <a:lstStyle/>
          <a:p>
            <a:pPr algn="ct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4000" b="1">
                <a:solidFill>
                  <a:srgbClr val="000000"/>
                </a:solidFill>
                <a:latin typeface="標楷體" pitchFamily="65" charset="-120"/>
                <a:ea typeface="標楷體" pitchFamily="65" charset="-120"/>
              </a:rPr>
              <a:t>舉例說明</a:t>
            </a:r>
            <a:endParaRPr kumimoji="0" lang="en-US" altLang="zh-TW" sz="4000" b="1">
              <a:solidFill>
                <a:srgbClr val="000000"/>
              </a:solidFill>
              <a:latin typeface="標楷體" pitchFamily="65" charset="-120"/>
              <a:ea typeface="標楷體" pitchFamily="65" charset="-120"/>
            </a:endParaRPr>
          </a:p>
        </p:txBody>
      </p:sp>
      <p:sp>
        <p:nvSpPr>
          <p:cNvPr id="25602" name="Text Box 2"/>
          <p:cNvSpPr txBox="1">
            <a:spLocks noChangeArrowheads="1"/>
          </p:cNvSpPr>
          <p:nvPr/>
        </p:nvSpPr>
        <p:spPr bwMode="auto">
          <a:xfrm>
            <a:off x="468313" y="908050"/>
            <a:ext cx="8351837" cy="5689600"/>
          </a:xfrm>
          <a:prstGeom prst="rect">
            <a:avLst/>
          </a:prstGeom>
          <a:noFill/>
          <a:ln>
            <a:noFill/>
          </a:ln>
          <a:effectLst/>
          <a:extLst/>
        </p:spPr>
        <p:txBody>
          <a:bodyPr lIns="0" tIns="20160" rIns="0" bIns="0"/>
          <a:lstStyle>
            <a:lvl1pPr marL="342900" indent="-34131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itchFamily="16" charset="0"/>
                <a:ea typeface="標楷體" pitchFamily="65" charset="-120"/>
              </a:defRPr>
            </a:lvl1pPr>
            <a:lvl2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itchFamily="16" charset="0"/>
                <a:ea typeface="標楷體" pitchFamily="65" charset="-120"/>
              </a:defRPr>
            </a:lvl2pPr>
            <a:lvl3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itchFamily="16" charset="0"/>
                <a:ea typeface="標楷體" pitchFamily="65" charset="-120"/>
              </a:defRPr>
            </a:lvl3pPr>
            <a:lvl4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itchFamily="16" charset="0"/>
                <a:ea typeface="標楷體" pitchFamily="65" charset="-120"/>
              </a:defRPr>
            </a:lvl4pPr>
            <a:lvl5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itchFamily="16" charset="0"/>
                <a:ea typeface="標楷體" pitchFamily="65" charset="-120"/>
              </a:defRPr>
            </a:lvl5pPr>
            <a:lvl6pPr marL="2514600" indent="-228600" defTabSz="449263" eaLnBrk="0" fontAlgn="base" hangingPunct="0">
              <a:spcBef>
                <a:spcPct val="0"/>
              </a:spcBef>
              <a:spcAft>
                <a:spcPct val="0"/>
              </a:spcAft>
              <a:buClr>
                <a:srgbClr val="000000"/>
              </a:buClr>
              <a:buSzPct val="100000"/>
              <a:buFont typeface="Times New Roman" pitchFamily="16"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itchFamily="16" charset="0"/>
                <a:ea typeface="標楷體" pitchFamily="65" charset="-120"/>
              </a:defRPr>
            </a:lvl6pPr>
            <a:lvl7pPr marL="2971800" indent="-228600" defTabSz="449263" eaLnBrk="0" fontAlgn="base" hangingPunct="0">
              <a:spcBef>
                <a:spcPct val="0"/>
              </a:spcBef>
              <a:spcAft>
                <a:spcPct val="0"/>
              </a:spcAft>
              <a:buClr>
                <a:srgbClr val="000000"/>
              </a:buClr>
              <a:buSzPct val="100000"/>
              <a:buFont typeface="Times New Roman" pitchFamily="16"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itchFamily="16" charset="0"/>
                <a:ea typeface="標楷體" pitchFamily="65" charset="-120"/>
              </a:defRPr>
            </a:lvl7pPr>
            <a:lvl8pPr marL="3429000" indent="-228600" defTabSz="449263" eaLnBrk="0" fontAlgn="base" hangingPunct="0">
              <a:spcBef>
                <a:spcPct val="0"/>
              </a:spcBef>
              <a:spcAft>
                <a:spcPct val="0"/>
              </a:spcAft>
              <a:buClr>
                <a:srgbClr val="000000"/>
              </a:buClr>
              <a:buSzPct val="100000"/>
              <a:buFont typeface="Times New Roman" pitchFamily="16"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itchFamily="16" charset="0"/>
                <a:ea typeface="標楷體" pitchFamily="65" charset="-120"/>
              </a:defRPr>
            </a:lvl8pPr>
            <a:lvl9pPr marL="3886200" indent="-228600" defTabSz="449263" eaLnBrk="0" fontAlgn="base" hangingPunct="0">
              <a:spcBef>
                <a:spcPct val="0"/>
              </a:spcBef>
              <a:spcAft>
                <a:spcPct val="0"/>
              </a:spcAft>
              <a:buClr>
                <a:srgbClr val="000000"/>
              </a:buClr>
              <a:buSzPct val="100000"/>
              <a:buFont typeface="Times New Roman" pitchFamily="16"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itchFamily="16" charset="0"/>
                <a:ea typeface="標楷體" pitchFamily="65" charset="-120"/>
              </a:defRPr>
            </a:lvl9pPr>
          </a:lstStyle>
          <a:p>
            <a:pPr algn="just" eaLnBrk="1" fontAlgn="auto" hangingPunct="1">
              <a:lnSpc>
                <a:spcPct val="95000"/>
              </a:lnSpc>
              <a:spcBef>
                <a:spcPts val="800"/>
              </a:spcBef>
              <a:spcAft>
                <a:spcPts val="0"/>
              </a:spcAft>
              <a:defRPr/>
            </a:pPr>
            <a:r>
              <a:rPr kumimoji="0" lang="zh-TW" altLang="zh-TW" sz="2400" b="1" dirty="0" smtClean="0">
                <a:solidFill>
                  <a:srgbClr val="000000"/>
                </a:solidFill>
                <a:latin typeface="標楷體" pitchFamily="65" charset="-120"/>
              </a:rPr>
              <a:t>假設以下房屋皆符合自住房屋、土地規定</a:t>
            </a:r>
          </a:p>
          <a:p>
            <a:pPr marL="341313" indent="-339725" algn="just" eaLnBrk="1" fontAlgn="auto" hangingPunct="1">
              <a:lnSpc>
                <a:spcPct val="95000"/>
              </a:lnSpc>
              <a:spcBef>
                <a:spcPts val="800"/>
              </a:spcBef>
              <a:spcAft>
                <a:spcPts val="0"/>
              </a:spcAft>
              <a:buFont typeface="Wingdings" charset="2"/>
              <a:buChar char=""/>
              <a:defRPr/>
            </a:pPr>
            <a:r>
              <a:rPr kumimoji="0" lang="zh-TW" altLang="zh-TW" sz="2400" b="1" dirty="0" smtClean="0">
                <a:solidFill>
                  <a:srgbClr val="000000"/>
                </a:solidFill>
                <a:latin typeface="標楷體" pitchFamily="65" charset="-120"/>
              </a:rPr>
              <a:t>小明於</a:t>
            </a:r>
            <a:r>
              <a:rPr kumimoji="0" lang="en-US" altLang="zh-TW" sz="2400" b="1" dirty="0" smtClean="0">
                <a:solidFill>
                  <a:srgbClr val="000000"/>
                </a:solidFill>
                <a:latin typeface="標楷體" pitchFamily="65" charset="-120"/>
              </a:rPr>
              <a:t>100</a:t>
            </a:r>
            <a:r>
              <a:rPr kumimoji="0" lang="zh-TW" altLang="zh-TW" sz="2400" b="1" dirty="0" smtClean="0">
                <a:solidFill>
                  <a:srgbClr val="000000"/>
                </a:solidFill>
                <a:latin typeface="標楷體" pitchFamily="65" charset="-120"/>
              </a:rPr>
              <a:t>年購入</a:t>
            </a:r>
            <a:r>
              <a:rPr kumimoji="0" lang="en-US" altLang="zh-TW" sz="2400" b="1" dirty="0" smtClean="0">
                <a:solidFill>
                  <a:srgbClr val="000000"/>
                </a:solidFill>
                <a:latin typeface="標楷體" pitchFamily="65" charset="-120"/>
              </a:rPr>
              <a:t>A</a:t>
            </a:r>
            <a:r>
              <a:rPr kumimoji="0" lang="zh-TW" altLang="zh-TW" sz="2400" b="1" dirty="0" smtClean="0">
                <a:solidFill>
                  <a:srgbClr val="000000"/>
                </a:solidFill>
                <a:latin typeface="標楷體" pitchFamily="65" charset="-120"/>
              </a:rPr>
              <a:t>屋，</a:t>
            </a:r>
            <a:r>
              <a:rPr kumimoji="0" lang="en-US" altLang="zh-TW" sz="2400" b="1" dirty="0" smtClean="0">
                <a:solidFill>
                  <a:srgbClr val="000000"/>
                </a:solidFill>
                <a:latin typeface="標楷體" pitchFamily="65" charset="-120"/>
              </a:rPr>
              <a:t>104</a:t>
            </a:r>
            <a:r>
              <a:rPr kumimoji="0" lang="zh-TW" altLang="zh-TW" sz="2400" b="1" dirty="0" smtClean="0">
                <a:solidFill>
                  <a:srgbClr val="000000"/>
                </a:solidFill>
                <a:latin typeface="標楷體" pitchFamily="65" charset="-120"/>
              </a:rPr>
              <a:t>年因換屋需求而購入</a:t>
            </a:r>
            <a:r>
              <a:rPr kumimoji="0" lang="en-US" altLang="zh-TW" sz="2400" b="1" dirty="0" smtClean="0">
                <a:solidFill>
                  <a:srgbClr val="000000"/>
                </a:solidFill>
                <a:latin typeface="標楷體" pitchFamily="65" charset="-120"/>
              </a:rPr>
              <a:t>B</a:t>
            </a:r>
            <a:r>
              <a:rPr kumimoji="0" lang="zh-TW" altLang="zh-TW" sz="2400" b="1" dirty="0" smtClean="0">
                <a:solidFill>
                  <a:srgbClr val="000000"/>
                </a:solidFill>
                <a:latin typeface="標楷體" pitchFamily="65" charset="-120"/>
              </a:rPr>
              <a:t>屋，於</a:t>
            </a:r>
            <a:r>
              <a:rPr kumimoji="0" lang="en-US" altLang="zh-TW" sz="2400" b="1" dirty="0" smtClean="0">
                <a:solidFill>
                  <a:srgbClr val="000000"/>
                </a:solidFill>
                <a:latin typeface="標楷體" pitchFamily="65" charset="-120"/>
              </a:rPr>
              <a:t>105</a:t>
            </a:r>
            <a:r>
              <a:rPr kumimoji="0" lang="zh-TW" altLang="zh-TW" sz="2400" b="1" dirty="0" smtClean="0">
                <a:solidFill>
                  <a:srgbClr val="000000"/>
                </a:solidFill>
                <a:latin typeface="標楷體" pitchFamily="65" charset="-120"/>
              </a:rPr>
              <a:t>年出售</a:t>
            </a:r>
            <a:r>
              <a:rPr kumimoji="0" lang="en-US" altLang="zh-TW" sz="2400" b="1" dirty="0" smtClean="0">
                <a:solidFill>
                  <a:srgbClr val="000000"/>
                </a:solidFill>
                <a:latin typeface="標楷體" pitchFamily="65" charset="-120"/>
              </a:rPr>
              <a:t>A</a:t>
            </a:r>
            <a:r>
              <a:rPr kumimoji="0" lang="zh-TW" altLang="zh-TW" sz="2400" b="1" dirty="0" smtClean="0">
                <a:solidFill>
                  <a:srgbClr val="000000"/>
                </a:solidFill>
                <a:latin typeface="標楷體" pitchFamily="65" charset="-120"/>
              </a:rPr>
              <a:t>屋。</a:t>
            </a:r>
          </a:p>
          <a:p>
            <a:pPr algn="just" eaLnBrk="1" fontAlgn="auto" hangingPunct="1">
              <a:lnSpc>
                <a:spcPct val="95000"/>
              </a:lnSpc>
              <a:spcBef>
                <a:spcPts val="800"/>
              </a:spcBef>
              <a:spcAft>
                <a:spcPts val="0"/>
              </a:spcAft>
              <a:defRPr/>
            </a:pPr>
            <a:r>
              <a:rPr kumimoji="0" lang="zh-TW" altLang="zh-TW" sz="2400" b="1" dirty="0" smtClean="0">
                <a:solidFill>
                  <a:srgbClr val="000000"/>
                </a:solidFill>
                <a:latin typeface="標楷體" pitchFamily="65" charset="-120"/>
              </a:rPr>
              <a:t>→</a:t>
            </a:r>
            <a:r>
              <a:rPr kumimoji="0" lang="en-US" altLang="zh-TW" sz="2400" b="1" dirty="0" smtClean="0">
                <a:solidFill>
                  <a:srgbClr val="000000"/>
                </a:solidFill>
                <a:latin typeface="標楷體" pitchFamily="65" charset="-120"/>
              </a:rPr>
              <a:t>A</a:t>
            </a:r>
            <a:r>
              <a:rPr kumimoji="0" lang="zh-TW" altLang="zh-TW" sz="2400" b="1" dirty="0" smtClean="0">
                <a:solidFill>
                  <a:srgbClr val="000000"/>
                </a:solidFill>
                <a:latin typeface="標楷體" pitchFamily="65" charset="-120"/>
              </a:rPr>
              <a:t>屋係</a:t>
            </a:r>
            <a:r>
              <a:rPr kumimoji="0" lang="en-US" altLang="zh-TW" sz="2400" b="1" dirty="0" smtClean="0">
                <a:solidFill>
                  <a:srgbClr val="000000"/>
                </a:solidFill>
                <a:latin typeface="標楷體" pitchFamily="65" charset="-120"/>
              </a:rPr>
              <a:t>105</a:t>
            </a:r>
            <a:r>
              <a:rPr kumimoji="0" lang="zh-TW" altLang="zh-TW" sz="2400" b="1" dirty="0" smtClean="0">
                <a:solidFill>
                  <a:srgbClr val="000000"/>
                </a:solidFill>
                <a:latin typeface="標楷體" pitchFamily="65" charset="-120"/>
              </a:rPr>
              <a:t>年</a:t>
            </a:r>
            <a:r>
              <a:rPr kumimoji="0" lang="en-US" altLang="zh-TW" sz="2400" b="1" dirty="0" smtClean="0">
                <a:solidFill>
                  <a:srgbClr val="000000"/>
                </a:solidFill>
                <a:latin typeface="標楷體" pitchFamily="65" charset="-120"/>
              </a:rPr>
              <a:t>1</a:t>
            </a:r>
            <a:r>
              <a:rPr kumimoji="0" lang="zh-TW" altLang="zh-TW" sz="2400" b="1" dirty="0" smtClean="0">
                <a:solidFill>
                  <a:srgbClr val="000000"/>
                </a:solidFill>
                <a:latin typeface="標楷體" pitchFamily="65" charset="-120"/>
              </a:rPr>
              <a:t>月</a:t>
            </a:r>
            <a:r>
              <a:rPr kumimoji="0" lang="en-US" altLang="zh-TW" sz="2400" b="1" dirty="0" smtClean="0">
                <a:solidFill>
                  <a:srgbClr val="000000"/>
                </a:solidFill>
                <a:latin typeface="標楷體" pitchFamily="65" charset="-120"/>
              </a:rPr>
              <a:t>1</a:t>
            </a:r>
            <a:r>
              <a:rPr kumimoji="0" lang="zh-TW" altLang="zh-TW" sz="2400" b="1" dirty="0" smtClean="0">
                <a:solidFill>
                  <a:srgbClr val="000000"/>
                </a:solidFill>
                <a:latin typeface="標楷體" pitchFamily="65" charset="-120"/>
              </a:rPr>
              <a:t>日以前取得且持有期間超過</a:t>
            </a:r>
            <a:r>
              <a:rPr kumimoji="0" lang="en-US" altLang="zh-TW" sz="2400" b="1" dirty="0" smtClean="0">
                <a:solidFill>
                  <a:srgbClr val="000000"/>
                </a:solidFill>
                <a:latin typeface="標楷體" pitchFamily="65" charset="-120"/>
              </a:rPr>
              <a:t>2</a:t>
            </a:r>
            <a:r>
              <a:rPr kumimoji="0" lang="zh-TW" altLang="zh-TW" sz="2400" b="1" dirty="0" smtClean="0">
                <a:solidFill>
                  <a:srgbClr val="000000"/>
                </a:solidFill>
                <a:latin typeface="標楷體" pitchFamily="65" charset="-120"/>
              </a:rPr>
              <a:t>年，應適用舊制。</a:t>
            </a:r>
          </a:p>
          <a:p>
            <a:pPr algn="just" eaLnBrk="1" fontAlgn="auto" hangingPunct="1">
              <a:lnSpc>
                <a:spcPct val="95000"/>
              </a:lnSpc>
              <a:spcBef>
                <a:spcPts val="800"/>
              </a:spcBef>
              <a:spcAft>
                <a:spcPts val="0"/>
              </a:spcAft>
              <a:defRPr/>
            </a:pPr>
            <a:r>
              <a:rPr kumimoji="0" lang="zh-TW" altLang="zh-TW" sz="2400" b="1" dirty="0" smtClean="0">
                <a:solidFill>
                  <a:srgbClr val="000000"/>
                </a:solidFill>
                <a:latin typeface="標楷體" pitchFamily="65" charset="-120"/>
              </a:rPr>
              <a:t>→</a:t>
            </a:r>
            <a:r>
              <a:rPr kumimoji="0" lang="en-US" altLang="zh-TW" sz="2400" b="1" dirty="0" smtClean="0">
                <a:solidFill>
                  <a:srgbClr val="000000"/>
                </a:solidFill>
                <a:latin typeface="標楷體" pitchFamily="65" charset="-120"/>
              </a:rPr>
              <a:t>A</a:t>
            </a:r>
            <a:r>
              <a:rPr kumimoji="0" lang="zh-TW" altLang="zh-TW" sz="2400" b="1" dirty="0" smtClean="0">
                <a:solidFill>
                  <a:srgbClr val="000000"/>
                </a:solidFill>
                <a:latin typeface="標楷體" pitchFamily="65" charset="-120"/>
              </a:rPr>
              <a:t>屋應按</a:t>
            </a:r>
            <a:r>
              <a:rPr kumimoji="0" lang="zh-TW" altLang="zh-TW" sz="2400" b="1" u="sng" dirty="0" smtClean="0">
                <a:solidFill>
                  <a:srgbClr val="FF0000"/>
                </a:solidFill>
                <a:latin typeface="標楷體" pitchFamily="65" charset="-120"/>
              </a:rPr>
              <a:t>舊制</a:t>
            </a:r>
            <a:r>
              <a:rPr kumimoji="0" lang="zh-TW" altLang="zh-TW" sz="2400" b="1" dirty="0" smtClean="0">
                <a:solidFill>
                  <a:srgbClr val="000000"/>
                </a:solidFill>
                <a:latin typeface="標楷體" pitchFamily="65" charset="-120"/>
              </a:rPr>
              <a:t>規定辦理重購退稅</a:t>
            </a:r>
          </a:p>
          <a:p>
            <a:pPr algn="just" eaLnBrk="1" fontAlgn="auto" hangingPunct="1">
              <a:lnSpc>
                <a:spcPct val="95000"/>
              </a:lnSpc>
              <a:spcBef>
                <a:spcPts val="800"/>
              </a:spcBef>
              <a:spcAft>
                <a:spcPts val="0"/>
              </a:spcAft>
              <a:defRPr/>
            </a:pPr>
            <a:r>
              <a:rPr kumimoji="0" lang="zh-TW" altLang="zh-TW" sz="2400" b="1" dirty="0" smtClean="0">
                <a:solidFill>
                  <a:srgbClr val="000000"/>
                </a:solidFill>
                <a:latin typeface="標楷體" pitchFamily="65" charset="-120"/>
              </a:rPr>
              <a:t>  小屋換大屋：</a:t>
            </a:r>
            <a:r>
              <a:rPr kumimoji="0" lang="en-US" altLang="zh-TW" sz="2400" b="1" dirty="0" smtClean="0">
                <a:solidFill>
                  <a:srgbClr val="000000"/>
                </a:solidFill>
                <a:latin typeface="標楷體" pitchFamily="65" charset="-120"/>
              </a:rPr>
              <a:t>A</a:t>
            </a:r>
            <a:r>
              <a:rPr kumimoji="0" lang="zh-TW" altLang="zh-TW" sz="2400" b="1" dirty="0" smtClean="0">
                <a:solidFill>
                  <a:srgbClr val="000000"/>
                </a:solidFill>
                <a:latin typeface="標楷體" pitchFamily="65" charset="-120"/>
              </a:rPr>
              <a:t>屋出售價額</a:t>
            </a:r>
            <a:r>
              <a:rPr kumimoji="0" lang="en-US" altLang="zh-TW" sz="2400" b="1" dirty="0" smtClean="0">
                <a:solidFill>
                  <a:srgbClr val="000000"/>
                </a:solidFill>
                <a:latin typeface="標楷體" pitchFamily="65" charset="-120"/>
              </a:rPr>
              <a:t>&lt;B</a:t>
            </a:r>
            <a:r>
              <a:rPr kumimoji="0" lang="zh-TW" altLang="zh-TW" sz="2400" b="1" dirty="0" smtClean="0">
                <a:solidFill>
                  <a:srgbClr val="000000"/>
                </a:solidFill>
                <a:latin typeface="標楷體" pitchFamily="65" charset="-120"/>
              </a:rPr>
              <a:t>屋重購價額</a:t>
            </a:r>
            <a:r>
              <a:rPr kumimoji="0" lang="en-US" altLang="zh-TW" sz="2400" b="1" dirty="0" smtClean="0">
                <a:solidFill>
                  <a:srgbClr val="000000"/>
                </a:solidFill>
                <a:latin typeface="標楷體" pitchFamily="65" charset="-120"/>
              </a:rPr>
              <a:t></a:t>
            </a:r>
            <a:r>
              <a:rPr kumimoji="0" lang="zh-TW" altLang="zh-TW" sz="2400" b="1" dirty="0" smtClean="0">
                <a:solidFill>
                  <a:srgbClr val="000000"/>
                </a:solidFill>
                <a:latin typeface="標楷體" pitchFamily="65" charset="-120"/>
              </a:rPr>
              <a:t>全額退稅</a:t>
            </a:r>
          </a:p>
          <a:p>
            <a:pPr algn="just" eaLnBrk="1" fontAlgn="auto" hangingPunct="1">
              <a:lnSpc>
                <a:spcPct val="95000"/>
              </a:lnSpc>
              <a:spcBef>
                <a:spcPts val="800"/>
              </a:spcBef>
              <a:spcAft>
                <a:spcPts val="0"/>
              </a:spcAft>
              <a:defRPr/>
            </a:pPr>
            <a:r>
              <a:rPr kumimoji="0" lang="zh-TW" altLang="zh-TW" sz="2400" b="1" dirty="0" smtClean="0">
                <a:solidFill>
                  <a:srgbClr val="000000"/>
                </a:solidFill>
                <a:latin typeface="標楷體" pitchFamily="65" charset="-120"/>
              </a:rPr>
              <a:t>　大屋換小屋：無舊制重購抵稅優惠</a:t>
            </a:r>
          </a:p>
          <a:p>
            <a:pPr marL="341313" indent="-339725" algn="just" eaLnBrk="1" fontAlgn="auto" hangingPunct="1">
              <a:lnSpc>
                <a:spcPct val="95000"/>
              </a:lnSpc>
              <a:spcBef>
                <a:spcPts val="800"/>
              </a:spcBef>
              <a:spcAft>
                <a:spcPts val="0"/>
              </a:spcAft>
              <a:buFont typeface="Wingdings" charset="2"/>
              <a:buChar char=""/>
              <a:defRPr/>
            </a:pPr>
            <a:r>
              <a:rPr kumimoji="0" lang="zh-TW" altLang="zh-TW" sz="2400" b="1" dirty="0" smtClean="0">
                <a:solidFill>
                  <a:srgbClr val="000000"/>
                </a:solidFill>
                <a:latin typeface="標楷體" pitchFamily="65" charset="-120"/>
              </a:rPr>
              <a:t>小華在</a:t>
            </a:r>
            <a:r>
              <a:rPr kumimoji="0" lang="en-US" altLang="zh-TW" sz="2400" b="1" dirty="0" smtClean="0">
                <a:solidFill>
                  <a:srgbClr val="000000"/>
                </a:solidFill>
                <a:latin typeface="標楷體" pitchFamily="65" charset="-120"/>
              </a:rPr>
              <a:t>105</a:t>
            </a:r>
            <a:r>
              <a:rPr kumimoji="0" lang="zh-TW" altLang="zh-TW" sz="2400" b="1" dirty="0" smtClean="0">
                <a:solidFill>
                  <a:srgbClr val="000000"/>
                </a:solidFill>
                <a:latin typeface="標楷體" pitchFamily="65" charset="-120"/>
              </a:rPr>
              <a:t>年購入</a:t>
            </a:r>
            <a:r>
              <a:rPr kumimoji="0" lang="en-US" altLang="zh-TW" sz="2400" b="1" dirty="0" smtClean="0">
                <a:solidFill>
                  <a:srgbClr val="000000"/>
                </a:solidFill>
                <a:latin typeface="標楷體" pitchFamily="65" charset="-120"/>
              </a:rPr>
              <a:t>A</a:t>
            </a:r>
            <a:r>
              <a:rPr kumimoji="0" lang="zh-TW" altLang="zh-TW" sz="2400" b="1" dirty="0" smtClean="0">
                <a:solidFill>
                  <a:srgbClr val="000000"/>
                </a:solidFill>
                <a:latin typeface="標楷體" pitchFamily="65" charset="-120"/>
              </a:rPr>
              <a:t>屋，</a:t>
            </a:r>
            <a:r>
              <a:rPr kumimoji="0" lang="en-US" altLang="zh-TW" sz="2400" b="1" dirty="0" smtClean="0">
                <a:solidFill>
                  <a:srgbClr val="000000"/>
                </a:solidFill>
                <a:latin typeface="標楷體" pitchFamily="65" charset="-120"/>
              </a:rPr>
              <a:t>112</a:t>
            </a:r>
            <a:r>
              <a:rPr kumimoji="0" lang="zh-TW" altLang="zh-TW" sz="2400" b="1" dirty="0" smtClean="0">
                <a:solidFill>
                  <a:srgbClr val="000000"/>
                </a:solidFill>
                <a:latin typeface="標楷體" pitchFamily="65" charset="-120"/>
              </a:rPr>
              <a:t>年因換屋需求出售</a:t>
            </a:r>
            <a:r>
              <a:rPr kumimoji="0" lang="en-US" altLang="zh-TW" sz="2400" b="1" dirty="0" smtClean="0">
                <a:solidFill>
                  <a:srgbClr val="000000"/>
                </a:solidFill>
                <a:latin typeface="標楷體" pitchFamily="65" charset="-120"/>
              </a:rPr>
              <a:t>A</a:t>
            </a:r>
            <a:r>
              <a:rPr kumimoji="0" lang="zh-TW" altLang="zh-TW" sz="2400" b="1" dirty="0" smtClean="0">
                <a:solidFill>
                  <a:srgbClr val="000000"/>
                </a:solidFill>
                <a:latin typeface="標楷體" pitchFamily="65" charset="-120"/>
              </a:rPr>
              <a:t>屋並購入</a:t>
            </a:r>
            <a:r>
              <a:rPr kumimoji="0" lang="en-US" altLang="zh-TW" sz="2400" b="1" dirty="0" smtClean="0">
                <a:solidFill>
                  <a:srgbClr val="000000"/>
                </a:solidFill>
                <a:latin typeface="標楷體" pitchFamily="65" charset="-120"/>
              </a:rPr>
              <a:t>B</a:t>
            </a:r>
            <a:r>
              <a:rPr kumimoji="0" lang="zh-TW" altLang="zh-TW" sz="2400" b="1" dirty="0" smtClean="0">
                <a:solidFill>
                  <a:srgbClr val="000000"/>
                </a:solidFill>
                <a:latin typeface="標楷體" pitchFamily="65" charset="-120"/>
              </a:rPr>
              <a:t>屋</a:t>
            </a:r>
          </a:p>
          <a:p>
            <a:pPr algn="just" eaLnBrk="1" fontAlgn="auto" hangingPunct="1">
              <a:lnSpc>
                <a:spcPct val="95000"/>
              </a:lnSpc>
              <a:spcBef>
                <a:spcPts val="800"/>
              </a:spcBef>
              <a:spcAft>
                <a:spcPts val="0"/>
              </a:spcAft>
              <a:defRPr/>
            </a:pPr>
            <a:r>
              <a:rPr kumimoji="0" lang="zh-TW" altLang="zh-TW" sz="2400" b="1" dirty="0" smtClean="0">
                <a:solidFill>
                  <a:srgbClr val="000000"/>
                </a:solidFill>
                <a:latin typeface="標楷體" pitchFamily="65" charset="-120"/>
              </a:rPr>
              <a:t>→</a:t>
            </a:r>
            <a:r>
              <a:rPr kumimoji="0" lang="en-US" altLang="zh-TW" sz="2400" b="1" dirty="0" smtClean="0">
                <a:solidFill>
                  <a:srgbClr val="000000"/>
                </a:solidFill>
                <a:latin typeface="標楷體" pitchFamily="65" charset="-120"/>
              </a:rPr>
              <a:t>A</a:t>
            </a:r>
            <a:r>
              <a:rPr kumimoji="0" lang="zh-TW" altLang="zh-TW" sz="2400" b="1" dirty="0" smtClean="0">
                <a:solidFill>
                  <a:srgbClr val="000000"/>
                </a:solidFill>
                <a:latin typeface="標楷體" pitchFamily="65" charset="-120"/>
              </a:rPr>
              <a:t>屋係</a:t>
            </a:r>
            <a:r>
              <a:rPr kumimoji="0" lang="en-US" altLang="zh-TW" sz="2400" b="1" dirty="0" smtClean="0">
                <a:solidFill>
                  <a:srgbClr val="000000"/>
                </a:solidFill>
                <a:latin typeface="標楷體" pitchFamily="65" charset="-120"/>
              </a:rPr>
              <a:t>105</a:t>
            </a:r>
            <a:r>
              <a:rPr kumimoji="0" lang="zh-TW" altLang="zh-TW" sz="2400" b="1" dirty="0" smtClean="0">
                <a:solidFill>
                  <a:srgbClr val="000000"/>
                </a:solidFill>
                <a:latin typeface="標楷體" pitchFamily="65" charset="-120"/>
              </a:rPr>
              <a:t>年</a:t>
            </a:r>
            <a:r>
              <a:rPr kumimoji="0" lang="en-US" altLang="zh-TW" sz="2400" b="1" dirty="0" smtClean="0">
                <a:solidFill>
                  <a:srgbClr val="000000"/>
                </a:solidFill>
                <a:latin typeface="標楷體" pitchFamily="65" charset="-120"/>
              </a:rPr>
              <a:t>1</a:t>
            </a:r>
            <a:r>
              <a:rPr kumimoji="0" lang="zh-TW" altLang="zh-TW" sz="2400" b="1" dirty="0" smtClean="0">
                <a:solidFill>
                  <a:srgbClr val="000000"/>
                </a:solidFill>
                <a:latin typeface="標楷體" pitchFamily="65" charset="-120"/>
              </a:rPr>
              <a:t>月</a:t>
            </a:r>
            <a:r>
              <a:rPr kumimoji="0" lang="en-US" altLang="zh-TW" sz="2400" b="1" dirty="0" smtClean="0">
                <a:solidFill>
                  <a:srgbClr val="000000"/>
                </a:solidFill>
                <a:latin typeface="標楷體" pitchFamily="65" charset="-120"/>
              </a:rPr>
              <a:t>1</a:t>
            </a:r>
            <a:r>
              <a:rPr kumimoji="0" lang="zh-TW" altLang="zh-TW" sz="2400" b="1" dirty="0" smtClean="0">
                <a:solidFill>
                  <a:srgbClr val="000000"/>
                </a:solidFill>
                <a:latin typeface="標楷體" pitchFamily="65" charset="-120"/>
              </a:rPr>
              <a:t>日以後取得，應適用新制</a:t>
            </a:r>
          </a:p>
          <a:p>
            <a:pPr algn="just" eaLnBrk="1" fontAlgn="auto" hangingPunct="1">
              <a:lnSpc>
                <a:spcPct val="95000"/>
              </a:lnSpc>
              <a:spcBef>
                <a:spcPts val="800"/>
              </a:spcBef>
              <a:spcAft>
                <a:spcPts val="0"/>
              </a:spcAft>
              <a:defRPr/>
            </a:pPr>
            <a:r>
              <a:rPr kumimoji="0" lang="zh-TW" altLang="zh-TW" sz="2400" b="1" dirty="0" smtClean="0">
                <a:solidFill>
                  <a:srgbClr val="000000"/>
                </a:solidFill>
                <a:latin typeface="標楷體" pitchFamily="65" charset="-120"/>
              </a:rPr>
              <a:t>→</a:t>
            </a:r>
            <a:r>
              <a:rPr kumimoji="0" lang="en-US" altLang="zh-TW" sz="2400" b="1" dirty="0" smtClean="0">
                <a:solidFill>
                  <a:srgbClr val="000000"/>
                </a:solidFill>
                <a:latin typeface="標楷體" pitchFamily="65" charset="-120"/>
              </a:rPr>
              <a:t>A</a:t>
            </a:r>
            <a:r>
              <a:rPr kumimoji="0" lang="zh-TW" altLang="zh-TW" sz="2400" b="1" dirty="0" smtClean="0">
                <a:solidFill>
                  <a:srgbClr val="000000"/>
                </a:solidFill>
                <a:latin typeface="標楷體" pitchFamily="65" charset="-120"/>
              </a:rPr>
              <a:t>屋應按</a:t>
            </a:r>
            <a:r>
              <a:rPr kumimoji="0" lang="zh-TW" altLang="zh-TW" sz="2400" b="1" u="sng" dirty="0" smtClean="0">
                <a:solidFill>
                  <a:srgbClr val="FF0000"/>
                </a:solidFill>
                <a:latin typeface="標楷體" pitchFamily="65" charset="-120"/>
              </a:rPr>
              <a:t>新制</a:t>
            </a:r>
            <a:r>
              <a:rPr kumimoji="0" lang="zh-TW" altLang="zh-TW" sz="2400" b="1" dirty="0" smtClean="0">
                <a:solidFill>
                  <a:srgbClr val="000000"/>
                </a:solidFill>
                <a:latin typeface="標楷體" pitchFamily="65" charset="-120"/>
              </a:rPr>
              <a:t>規定辦理重購扣抵</a:t>
            </a:r>
          </a:p>
          <a:p>
            <a:pPr algn="just" eaLnBrk="1" fontAlgn="auto" hangingPunct="1">
              <a:lnSpc>
                <a:spcPct val="95000"/>
              </a:lnSpc>
              <a:spcBef>
                <a:spcPts val="800"/>
              </a:spcBef>
              <a:spcAft>
                <a:spcPts val="0"/>
              </a:spcAft>
              <a:defRPr/>
            </a:pPr>
            <a:r>
              <a:rPr kumimoji="0" lang="zh-TW" altLang="zh-TW" sz="2400" b="1" dirty="0" smtClean="0">
                <a:solidFill>
                  <a:srgbClr val="000000"/>
                </a:solidFill>
                <a:latin typeface="標楷體" pitchFamily="65" charset="-120"/>
              </a:rPr>
              <a:t>　小屋換大屋：</a:t>
            </a:r>
            <a:r>
              <a:rPr kumimoji="0" lang="en-US" altLang="zh-TW" sz="2400" b="1" dirty="0" smtClean="0">
                <a:solidFill>
                  <a:srgbClr val="000000"/>
                </a:solidFill>
                <a:latin typeface="標楷體" pitchFamily="65" charset="-120"/>
              </a:rPr>
              <a:t>A</a:t>
            </a:r>
            <a:r>
              <a:rPr kumimoji="0" lang="zh-TW" altLang="zh-TW" sz="2400" b="1" dirty="0" smtClean="0">
                <a:solidFill>
                  <a:srgbClr val="000000"/>
                </a:solidFill>
                <a:latin typeface="標楷體" pitchFamily="65" charset="-120"/>
              </a:rPr>
              <a:t>屋出售價額</a:t>
            </a:r>
            <a:r>
              <a:rPr kumimoji="0" lang="en-US" altLang="zh-TW" sz="2400" b="1" dirty="0" smtClean="0">
                <a:solidFill>
                  <a:srgbClr val="000000"/>
                </a:solidFill>
                <a:latin typeface="標楷體" pitchFamily="65" charset="-120"/>
              </a:rPr>
              <a:t>&lt;B</a:t>
            </a:r>
            <a:r>
              <a:rPr kumimoji="0" lang="zh-TW" altLang="zh-TW" sz="2400" b="1" dirty="0" smtClean="0">
                <a:solidFill>
                  <a:srgbClr val="000000"/>
                </a:solidFill>
                <a:latin typeface="標楷體" pitchFamily="65" charset="-120"/>
              </a:rPr>
              <a:t>屋重購價額</a:t>
            </a:r>
            <a:r>
              <a:rPr kumimoji="0" lang="en-US" altLang="zh-TW" sz="2400" b="1" dirty="0" smtClean="0">
                <a:solidFill>
                  <a:srgbClr val="000000"/>
                </a:solidFill>
                <a:latin typeface="標楷體" pitchFamily="65" charset="-120"/>
              </a:rPr>
              <a:t></a:t>
            </a:r>
            <a:r>
              <a:rPr kumimoji="0" lang="zh-TW" altLang="zh-TW" sz="2400" b="1" dirty="0" smtClean="0">
                <a:solidFill>
                  <a:srgbClr val="000000"/>
                </a:solidFill>
                <a:latin typeface="標楷體" pitchFamily="65" charset="-120"/>
              </a:rPr>
              <a:t>全額扣抵</a:t>
            </a:r>
          </a:p>
          <a:p>
            <a:pPr algn="just" eaLnBrk="1" fontAlgn="auto" hangingPunct="1">
              <a:lnSpc>
                <a:spcPct val="95000"/>
              </a:lnSpc>
              <a:spcBef>
                <a:spcPts val="800"/>
              </a:spcBef>
              <a:spcAft>
                <a:spcPts val="0"/>
              </a:spcAft>
              <a:defRPr/>
            </a:pPr>
            <a:r>
              <a:rPr kumimoji="0" lang="zh-TW" altLang="zh-TW" sz="2400" b="1" dirty="0" smtClean="0">
                <a:solidFill>
                  <a:srgbClr val="000000"/>
                </a:solidFill>
                <a:latin typeface="標楷體" pitchFamily="65" charset="-120"/>
              </a:rPr>
              <a:t>  大屋換小屋：</a:t>
            </a:r>
            <a:r>
              <a:rPr kumimoji="0" lang="en-US" altLang="zh-TW" sz="2400" b="1" dirty="0" smtClean="0">
                <a:solidFill>
                  <a:srgbClr val="000000"/>
                </a:solidFill>
                <a:latin typeface="標楷體" pitchFamily="65" charset="-120"/>
              </a:rPr>
              <a:t>A</a:t>
            </a:r>
            <a:r>
              <a:rPr kumimoji="0" lang="zh-TW" altLang="zh-TW" sz="2400" b="1" dirty="0" smtClean="0">
                <a:solidFill>
                  <a:srgbClr val="000000"/>
                </a:solidFill>
                <a:latin typeface="標楷體" pitchFamily="65" charset="-120"/>
              </a:rPr>
              <a:t>屋出售價額</a:t>
            </a:r>
            <a:r>
              <a:rPr kumimoji="0" lang="en-US" altLang="zh-TW" sz="2400" b="1" dirty="0" smtClean="0">
                <a:solidFill>
                  <a:srgbClr val="000000"/>
                </a:solidFill>
                <a:latin typeface="標楷體" pitchFamily="65" charset="-120"/>
              </a:rPr>
              <a:t>&gt;B</a:t>
            </a:r>
            <a:r>
              <a:rPr kumimoji="0" lang="zh-TW" altLang="zh-TW" sz="2400" b="1" dirty="0" smtClean="0">
                <a:solidFill>
                  <a:srgbClr val="000000"/>
                </a:solidFill>
                <a:latin typeface="標楷體" pitchFamily="65" charset="-120"/>
              </a:rPr>
              <a:t>屋重購價額比例扣抵</a:t>
            </a:r>
          </a:p>
          <a:p>
            <a:pPr eaLnBrk="1" fontAlgn="auto" hangingPunct="1">
              <a:lnSpc>
                <a:spcPct val="95000"/>
              </a:lnSpc>
              <a:spcBef>
                <a:spcPts val="800"/>
              </a:spcBef>
              <a:spcAft>
                <a:spcPts val="0"/>
              </a:spcAft>
              <a:defRPr/>
            </a:pPr>
            <a:endParaRPr kumimoji="0" lang="en-US" altLang="zh-TW" sz="2200" b="1" dirty="0" smtClean="0">
              <a:solidFill>
                <a:srgbClr val="000000"/>
              </a:solidFill>
              <a:latin typeface="標楷體" pitchFamily="65" charset="-120"/>
            </a:endParaRPr>
          </a:p>
        </p:txBody>
      </p:sp>
      <p:sp>
        <p:nvSpPr>
          <p:cNvPr id="212996" name="Text Box 3"/>
          <p:cNvSpPr txBox="1">
            <a:spLocks noChangeArrowheads="1"/>
          </p:cNvSpPr>
          <p:nvPr/>
        </p:nvSpPr>
        <p:spPr bwMode="auto">
          <a:xfrm>
            <a:off x="8388350" y="6453188"/>
            <a:ext cx="755650" cy="404812"/>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61C000F6-E225-48CA-A4AB-44C35C5070F7}" type="slidenum">
              <a:rPr kumimoji="0" lang="en-US" altLang="zh-TW" sz="1600" b="1" i="1">
                <a:solidFill>
                  <a:srgbClr val="000000"/>
                </a:solidFill>
                <a:latin typeface="標楷體" pitchFamily="65" charset="-120"/>
                <a:ea typeface="標楷體" pitchFamily="65" charset="-12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46</a:t>
            </a:fld>
            <a:endParaRPr kumimoji="0" lang="en-US" altLang="zh-TW" sz="1600" b="1" i="1">
              <a:solidFill>
                <a:srgbClr val="000000"/>
              </a:solidFill>
              <a:latin typeface="標楷體" pitchFamily="65" charset="-120"/>
              <a:ea typeface="標楷體" pitchFamily="65" charset="-12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Text Box 1"/>
          <p:cNvSpPr txBox="1">
            <a:spLocks noChangeArrowheads="1"/>
          </p:cNvSpPr>
          <p:nvPr/>
        </p:nvSpPr>
        <p:spPr bwMode="auto">
          <a:xfrm>
            <a:off x="684213" y="260350"/>
            <a:ext cx="7488237" cy="865188"/>
          </a:xfrm>
          <a:prstGeom prst="rect">
            <a:avLst/>
          </a:prstGeom>
          <a:noFill/>
          <a:ln w="9525">
            <a:noFill/>
            <a:round/>
            <a:headEnd/>
            <a:tailEnd/>
          </a:ln>
        </p:spPr>
        <p:txBody>
          <a:bodyPr anchor="ctr"/>
          <a:lstStyle/>
          <a:p>
            <a:pPr marL="569913" indent="-569913" algn="ctr" eaLnBrk="1" hangingPunct="1">
              <a:lnSpc>
                <a:spcPct val="95000"/>
              </a:lnSpc>
              <a:buClr>
                <a:srgbClr val="000000"/>
              </a:buClr>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pPr>
            <a:r>
              <a:rPr kumimoji="0" lang="zh-TW" altLang="en-US" sz="4000" b="1">
                <a:solidFill>
                  <a:srgbClr val="000000"/>
                </a:solidFill>
                <a:latin typeface="標楷體" pitchFamily="65" charset="-120"/>
                <a:ea typeface="標楷體" pitchFamily="65" charset="-120"/>
              </a:rPr>
              <a:t>舊制規定</a:t>
            </a:r>
            <a:r>
              <a:rPr kumimoji="0" lang="en-US" altLang="zh-TW" sz="4000" b="1">
                <a:solidFill>
                  <a:srgbClr val="000000"/>
                </a:solidFill>
                <a:latin typeface="標楷體" pitchFamily="65" charset="-120"/>
                <a:ea typeface="標楷體" pitchFamily="65" charset="-120"/>
              </a:rPr>
              <a:t>-§</a:t>
            </a:r>
            <a:r>
              <a:rPr kumimoji="0" lang="zh-TW" altLang="en-US" sz="4000" b="1">
                <a:solidFill>
                  <a:srgbClr val="000000"/>
                </a:solidFill>
                <a:latin typeface="標楷體" pitchFamily="65" charset="-120"/>
                <a:ea typeface="標楷體" pitchFamily="65" charset="-120"/>
              </a:rPr>
              <a:t>所</a:t>
            </a:r>
            <a:r>
              <a:rPr kumimoji="0" lang="en-US" altLang="zh-TW" sz="4000" b="1">
                <a:solidFill>
                  <a:srgbClr val="000000"/>
                </a:solidFill>
                <a:latin typeface="標楷體" pitchFamily="65" charset="-120"/>
                <a:ea typeface="標楷體" pitchFamily="65" charset="-120"/>
              </a:rPr>
              <a:t>17-2</a:t>
            </a:r>
            <a:r>
              <a:rPr kumimoji="0" lang="zh-TW" altLang="en-US" sz="4000" b="1">
                <a:solidFill>
                  <a:srgbClr val="000000"/>
                </a:solidFill>
                <a:latin typeface="標楷體" pitchFamily="65" charset="-120"/>
                <a:ea typeface="標楷體" pitchFamily="65" charset="-120"/>
              </a:rPr>
              <a:t>（一）</a:t>
            </a:r>
            <a:endParaRPr kumimoji="0" lang="en-US" altLang="zh-TW" sz="4000" b="1">
              <a:solidFill>
                <a:srgbClr val="000000"/>
              </a:solidFill>
              <a:latin typeface="標楷體" pitchFamily="65" charset="-120"/>
              <a:ea typeface="標楷體" pitchFamily="65" charset="-120"/>
            </a:endParaRPr>
          </a:p>
        </p:txBody>
      </p:sp>
      <p:sp>
        <p:nvSpPr>
          <p:cNvPr id="57347" name="Text Box 2"/>
          <p:cNvSpPr txBox="1">
            <a:spLocks noChangeArrowheads="1"/>
          </p:cNvSpPr>
          <p:nvPr/>
        </p:nvSpPr>
        <p:spPr bwMode="auto">
          <a:xfrm>
            <a:off x="468313" y="1125538"/>
            <a:ext cx="8207375" cy="496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20160" rIns="0" bIns="0"/>
          <a:lstStyle>
            <a:lvl1pPr marL="342900" indent="-342900">
              <a:spcBef>
                <a:spcPct val="20000"/>
              </a:spcBef>
              <a:buFont typeface="Arial" panose="020B0604020202020204" pitchFamily="34" charset="0"/>
              <a:buChar char="•"/>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Lst>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Lst>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Lst>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Lst>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Lst>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Lst>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Lst>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Lst>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Lst>
              <a:defRPr sz="2000">
                <a:solidFill>
                  <a:schemeClr val="tx1"/>
                </a:solidFill>
                <a:latin typeface="Calibri" panose="020F0502020204030204" pitchFamily="34" charset="0"/>
                <a:ea typeface="新細明體" panose="02020500000000000000" pitchFamily="18" charset="-120"/>
              </a:defRPr>
            </a:lvl9pPr>
          </a:lstStyle>
          <a:p>
            <a:pPr eaLnBrk="1" hangingPunct="1">
              <a:lnSpc>
                <a:spcPct val="95000"/>
              </a:lnSpc>
              <a:spcBef>
                <a:spcPts val="800"/>
              </a:spcBef>
              <a:buFont typeface="Wingdings" panose="05000000000000000000" pitchFamily="2" charset="2"/>
              <a:buChar char="n"/>
              <a:defRPr/>
            </a:pPr>
            <a:r>
              <a:rPr kumimoji="0" lang="zh-TW" altLang="en-US" dirty="0" smtClean="0">
                <a:solidFill>
                  <a:srgbClr val="000000"/>
                </a:solidFill>
                <a:latin typeface="標楷體" panose="03000509000000000000" pitchFamily="65" charset="-120"/>
                <a:ea typeface="標楷體" panose="03000509000000000000" pitchFamily="65" charset="-120"/>
              </a:rPr>
              <a:t>納稅義務人出售自用住宅之房屋所繳納該財產交易所得部分之綜合所得稅額，自完成移轉登記之日起二年內，如重購自用住宅之房屋，其價額超過原出售價額者，得於重購自用住宅之房屋完成移轉登記之年度自其應納綜合所得稅額中扣抵或退還。但原財產交易所得已依本法規定自財產交易損失中扣抵部分不在此限。</a:t>
            </a:r>
            <a:endParaRPr kumimoji="0" lang="en-US" altLang="zh-TW" dirty="0" smtClean="0">
              <a:solidFill>
                <a:srgbClr val="000000"/>
              </a:solidFill>
              <a:latin typeface="標楷體" panose="03000509000000000000" pitchFamily="65" charset="-120"/>
              <a:ea typeface="標楷體" panose="03000509000000000000" pitchFamily="65" charset="-120"/>
            </a:endParaRPr>
          </a:p>
          <a:p>
            <a:pPr marL="0" indent="0" eaLnBrk="1" hangingPunct="1">
              <a:lnSpc>
                <a:spcPct val="95000"/>
              </a:lnSpc>
              <a:spcBef>
                <a:spcPts val="800"/>
              </a:spcBef>
              <a:buFont typeface="Arial" panose="020B0604020202020204" pitchFamily="34" charset="0"/>
              <a:buNone/>
              <a:defRPr/>
            </a:pPr>
            <a:r>
              <a:rPr kumimoji="0" lang="zh-TW" altLang="en-US" dirty="0" smtClean="0">
                <a:solidFill>
                  <a:srgbClr val="000000"/>
                </a:solidFill>
                <a:latin typeface="標楷體" panose="03000509000000000000" pitchFamily="65" charset="-120"/>
                <a:ea typeface="標楷體" panose="03000509000000000000" pitchFamily="65" charset="-120"/>
              </a:rPr>
              <a:t>  前項規定於先購後售者亦適用之。 </a:t>
            </a:r>
          </a:p>
          <a:p>
            <a:pPr eaLnBrk="1" hangingPunct="1">
              <a:lnSpc>
                <a:spcPct val="95000"/>
              </a:lnSpc>
              <a:spcBef>
                <a:spcPts val="800"/>
              </a:spcBef>
              <a:buFont typeface="Wingdings" panose="05000000000000000000" pitchFamily="2" charset="2"/>
              <a:buChar char="n"/>
              <a:defRPr/>
            </a:pPr>
            <a:endParaRPr kumimoji="0" lang="zh-TW" altLang="en-US" sz="2400" dirty="0" smtClean="0">
              <a:solidFill>
                <a:srgbClr val="000000"/>
              </a:solidFill>
              <a:latin typeface="標楷體" panose="03000509000000000000" pitchFamily="65" charset="-120"/>
              <a:ea typeface="標楷體" panose="03000509000000000000" pitchFamily="65" charset="-120"/>
            </a:endParaRPr>
          </a:p>
          <a:p>
            <a:pPr marL="0" indent="0" eaLnBrk="1" hangingPunct="1">
              <a:lnSpc>
                <a:spcPct val="95000"/>
              </a:lnSpc>
              <a:spcBef>
                <a:spcPts val="800"/>
              </a:spcBef>
              <a:buFont typeface="Arial" panose="020B0604020202020204" pitchFamily="34" charset="0"/>
              <a:buNone/>
              <a:defRPr/>
            </a:pPr>
            <a:endParaRPr kumimoji="0" lang="zh-TW" altLang="en-US" sz="2400" dirty="0" smtClean="0">
              <a:solidFill>
                <a:srgbClr val="000000"/>
              </a:solidFill>
              <a:latin typeface="標楷體" panose="03000509000000000000" pitchFamily="65" charset="-120"/>
              <a:ea typeface="標楷體" panose="03000509000000000000" pitchFamily="65" charset="-120"/>
            </a:endParaRPr>
          </a:p>
          <a:p>
            <a:pPr eaLnBrk="1" hangingPunct="1">
              <a:lnSpc>
                <a:spcPct val="95000"/>
              </a:lnSpc>
              <a:spcBef>
                <a:spcPts val="800"/>
              </a:spcBef>
              <a:buFont typeface="Wingdings" panose="05000000000000000000" pitchFamily="2" charset="2"/>
              <a:buChar char="n"/>
              <a:defRPr/>
            </a:pPr>
            <a:endParaRPr kumimoji="0" lang="zh-TW" altLang="en-US" sz="2400" dirty="0" smtClean="0">
              <a:solidFill>
                <a:srgbClr val="000000"/>
              </a:solidFill>
              <a:latin typeface="標楷體" panose="03000509000000000000" pitchFamily="65" charset="-120"/>
              <a:ea typeface="標楷體" panose="03000509000000000000" pitchFamily="65" charset="-120"/>
            </a:endParaRPr>
          </a:p>
        </p:txBody>
      </p:sp>
      <p:sp>
        <p:nvSpPr>
          <p:cNvPr id="231428" name="Text Box 3"/>
          <p:cNvSpPr txBox="1">
            <a:spLocks noChangeArrowheads="1"/>
          </p:cNvSpPr>
          <p:nvPr/>
        </p:nvSpPr>
        <p:spPr bwMode="auto">
          <a:xfrm>
            <a:off x="8388350" y="6453188"/>
            <a:ext cx="504825" cy="404812"/>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8AAC4AE9-18BE-49BD-AF7C-D0BF8B273945}"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47</a:t>
            </a:fld>
            <a:endParaRPr kumimoji="0" lang="en-US" altLang="zh-TW" sz="1600" b="1" i="1">
              <a:solidFill>
                <a:srgbClr val="000000"/>
              </a:solidFill>
              <a:latin typeface="Calibri"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Text Box 1"/>
          <p:cNvSpPr txBox="1">
            <a:spLocks noChangeArrowheads="1"/>
          </p:cNvSpPr>
          <p:nvPr/>
        </p:nvSpPr>
        <p:spPr bwMode="auto">
          <a:xfrm>
            <a:off x="468313" y="260350"/>
            <a:ext cx="8207375" cy="647700"/>
          </a:xfrm>
          <a:prstGeom prst="rect">
            <a:avLst/>
          </a:prstGeom>
          <a:noFill/>
          <a:ln w="9525">
            <a:noFill/>
            <a:round/>
            <a:headEnd/>
            <a:tailEnd/>
          </a:ln>
        </p:spPr>
        <p:txBody>
          <a:bodyPr anchor="ctr"/>
          <a:lstStyle/>
          <a:p>
            <a:pPr marL="569913" indent="-569913" algn="ctr" eaLnBrk="1" hangingPunct="1">
              <a:lnSpc>
                <a:spcPct val="95000"/>
              </a:lnSpc>
              <a:buClr>
                <a:srgbClr val="000000"/>
              </a:buClr>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pPr>
            <a:r>
              <a:rPr kumimoji="0" lang="zh-TW" altLang="en-US" sz="2800" b="1">
                <a:solidFill>
                  <a:srgbClr val="000000"/>
                </a:solidFill>
                <a:latin typeface="標楷體" pitchFamily="65" charset="-120"/>
                <a:ea typeface="標楷體" pitchFamily="65" charset="-120"/>
              </a:rPr>
              <a:t>財政部７６０４２４台財稅第７６２１４２５號函</a:t>
            </a:r>
          </a:p>
        </p:txBody>
      </p:sp>
      <p:sp>
        <p:nvSpPr>
          <p:cNvPr id="233475" name="Text Box 2"/>
          <p:cNvSpPr txBox="1">
            <a:spLocks noChangeArrowheads="1"/>
          </p:cNvSpPr>
          <p:nvPr/>
        </p:nvSpPr>
        <p:spPr bwMode="auto">
          <a:xfrm>
            <a:off x="365125" y="908050"/>
            <a:ext cx="8351838" cy="5492750"/>
          </a:xfrm>
          <a:prstGeom prst="rect">
            <a:avLst/>
          </a:prstGeom>
          <a:noFill/>
          <a:ln w="9525">
            <a:noFill/>
            <a:miter lim="800000"/>
            <a:headEnd/>
            <a:tailEnd/>
          </a:ln>
        </p:spPr>
        <p:txBody>
          <a:bodyPr lIns="0" tIns="20160" rIns="0" bIns="0"/>
          <a:lstStyle/>
          <a:p>
            <a:pPr marL="342900" indent="-342900" eaLnBrk="1" hangingPunct="1">
              <a:lnSpc>
                <a:spcPct val="95000"/>
              </a:lnSpc>
              <a:spcBef>
                <a:spcPts val="800"/>
              </a:spcBef>
              <a:buFont typeface="Wingdings" pitchFamily="2" charset="2"/>
              <a:buChar char="n"/>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Lst>
            </a:pPr>
            <a:r>
              <a:rPr kumimoji="0" lang="zh-TW" altLang="en-US" sz="3000">
                <a:solidFill>
                  <a:srgbClr val="000000"/>
                </a:solidFill>
                <a:latin typeface="標楷體" pitchFamily="65" charset="-120"/>
                <a:ea typeface="標楷體" pitchFamily="65" charset="-120"/>
              </a:rPr>
              <a:t>所得稅法第</a:t>
            </a:r>
            <a:r>
              <a:rPr kumimoji="0" lang="en-US" altLang="zh-TW" sz="3000">
                <a:solidFill>
                  <a:srgbClr val="000000"/>
                </a:solidFill>
                <a:latin typeface="標楷體" pitchFamily="65" charset="-120"/>
                <a:ea typeface="標楷體" pitchFamily="65" charset="-120"/>
              </a:rPr>
              <a:t>17</a:t>
            </a:r>
            <a:r>
              <a:rPr kumimoji="0" lang="zh-TW" altLang="en-US" sz="3000">
                <a:solidFill>
                  <a:srgbClr val="000000"/>
                </a:solidFill>
                <a:latin typeface="標楷體" pitchFamily="65" charset="-120"/>
                <a:ea typeface="標楷體" pitchFamily="65" charset="-120"/>
              </a:rPr>
              <a:t>條之</a:t>
            </a:r>
            <a:r>
              <a:rPr kumimoji="0" lang="en-US" altLang="zh-TW" sz="3000">
                <a:solidFill>
                  <a:srgbClr val="000000"/>
                </a:solidFill>
                <a:latin typeface="標楷體" pitchFamily="65" charset="-120"/>
                <a:ea typeface="標楷體" pitchFamily="65" charset="-120"/>
              </a:rPr>
              <a:t>2</a:t>
            </a:r>
            <a:r>
              <a:rPr kumimoji="0" lang="zh-TW" altLang="en-US" sz="3000">
                <a:solidFill>
                  <a:srgbClr val="000000"/>
                </a:solidFill>
                <a:latin typeface="標楷體" pitchFamily="65" charset="-120"/>
                <a:ea typeface="標楷體" pitchFamily="65" charset="-120"/>
              </a:rPr>
              <a:t>所稱「自用住宅之房屋」，係指房屋所有權人或其配偶，受扶養直系親屬於該地辦竣戶籍登記，且於出售前</a:t>
            </a:r>
            <a:r>
              <a:rPr kumimoji="0" lang="en-US" altLang="zh-TW" sz="3000">
                <a:solidFill>
                  <a:srgbClr val="000000"/>
                </a:solidFill>
                <a:latin typeface="標楷體" pitchFamily="65" charset="-120"/>
                <a:ea typeface="標楷體" pitchFamily="65" charset="-120"/>
              </a:rPr>
              <a:t>1</a:t>
            </a:r>
            <a:r>
              <a:rPr kumimoji="0" lang="zh-TW" altLang="en-US" sz="3000">
                <a:solidFill>
                  <a:srgbClr val="000000"/>
                </a:solidFill>
                <a:latin typeface="標楷體" pitchFamily="65" charset="-120"/>
                <a:ea typeface="標楷體" pitchFamily="65" charset="-120"/>
              </a:rPr>
              <a:t>年內無出租或供營業使用之房屋。</a:t>
            </a:r>
            <a:endParaRPr kumimoji="0" lang="en-US" altLang="zh-TW" sz="3000">
              <a:solidFill>
                <a:srgbClr val="000000"/>
              </a:solidFill>
              <a:latin typeface="標楷體" pitchFamily="65" charset="-120"/>
              <a:ea typeface="標楷體" pitchFamily="65" charset="-120"/>
            </a:endParaRPr>
          </a:p>
        </p:txBody>
      </p:sp>
      <p:sp>
        <p:nvSpPr>
          <p:cNvPr id="233476" name="Text Box 3"/>
          <p:cNvSpPr txBox="1">
            <a:spLocks noChangeArrowheads="1"/>
          </p:cNvSpPr>
          <p:nvPr/>
        </p:nvSpPr>
        <p:spPr bwMode="auto">
          <a:xfrm>
            <a:off x="8388350" y="6453188"/>
            <a:ext cx="504825" cy="404812"/>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87615F4A-2343-4B3E-A1C6-1B49D91E7EDD}"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48</a:t>
            </a:fld>
            <a:endParaRPr kumimoji="0" lang="en-US" altLang="zh-TW" sz="1600" b="1" i="1">
              <a:solidFill>
                <a:srgbClr val="000000"/>
              </a:solidFill>
              <a:latin typeface="Calibri"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標題 1"/>
          <p:cNvSpPr>
            <a:spLocks noGrp="1"/>
          </p:cNvSpPr>
          <p:nvPr>
            <p:ph type="title"/>
          </p:nvPr>
        </p:nvSpPr>
        <p:spPr>
          <a:xfrm>
            <a:off x="827088" y="333375"/>
            <a:ext cx="7772400" cy="647700"/>
          </a:xfrm>
        </p:spPr>
        <p:txBody>
          <a:bodyPr/>
          <a:lstStyle/>
          <a:p>
            <a:pPr algn="ctr" eaLnBrk="1" hangingPunct="1"/>
            <a:r>
              <a:rPr lang="zh-TW" altLang="en-US" sz="3200" dirty="0" smtClean="0">
                <a:solidFill>
                  <a:srgbClr val="0C03C9"/>
                </a:solidFill>
                <a:latin typeface="標楷體" pitchFamily="65" charset="-120"/>
                <a:ea typeface="標楷體" pitchFamily="65" charset="-120"/>
              </a:rPr>
              <a:t>舊制</a:t>
            </a:r>
            <a:r>
              <a:rPr lang="en-US" altLang="zh-TW" sz="3200" dirty="0" smtClean="0">
                <a:solidFill>
                  <a:srgbClr val="0C03C9"/>
                </a:solidFill>
                <a:latin typeface="標楷體" pitchFamily="65" charset="-120"/>
                <a:ea typeface="標楷體" pitchFamily="65" charset="-120"/>
              </a:rPr>
              <a:t>-</a:t>
            </a:r>
            <a:r>
              <a:rPr lang="zh-TW" altLang="en-US" sz="3200" dirty="0" smtClean="0">
                <a:solidFill>
                  <a:srgbClr val="0C03C9"/>
                </a:solidFill>
                <a:latin typeface="標楷體" pitchFamily="65" charset="-120"/>
                <a:ea typeface="標楷體" pitchFamily="65" charset="-120"/>
              </a:rPr>
              <a:t>重購自用住宅扣抵稅額</a:t>
            </a:r>
          </a:p>
        </p:txBody>
      </p:sp>
      <p:sp>
        <p:nvSpPr>
          <p:cNvPr id="235523" name="投影片編號版面配置區 2"/>
          <p:cNvSpPr>
            <a:spLocks noGrp="1"/>
          </p:cNvSpPr>
          <p:nvPr>
            <p:ph type="sldNum" sz="quarter" idx="12"/>
          </p:nvPr>
        </p:nvSpPr>
        <p:spPr bwMode="auto">
          <a:xfrm>
            <a:off x="8370888" y="6248400"/>
            <a:ext cx="457200" cy="457200"/>
          </a:xfrm>
          <a:solidFill>
            <a:schemeClr val="bg1"/>
          </a:solidFill>
          <a:ln>
            <a:round/>
            <a:headEnd/>
            <a:tailEnd/>
          </a:ln>
        </p:spPr>
        <p:txBody>
          <a:bodyPr/>
          <a:lstStyle/>
          <a:p>
            <a:fld id="{B54DFACA-179C-443C-8ED5-0FA51B243CF6}" type="slidenum">
              <a:rPr lang="en-US" altLang="zh-TW">
                <a:solidFill>
                  <a:srgbClr val="000000"/>
                </a:solidFill>
              </a:rPr>
              <a:pPr/>
              <a:t>49</a:t>
            </a:fld>
            <a:endParaRPr lang="en-US" altLang="zh-TW">
              <a:solidFill>
                <a:srgbClr val="000000"/>
              </a:solidFill>
            </a:endParaRPr>
          </a:p>
        </p:txBody>
      </p:sp>
      <p:sp>
        <p:nvSpPr>
          <p:cNvPr id="235524" name="內容版面配置區 3"/>
          <p:cNvSpPr>
            <a:spLocks noGrp="1"/>
          </p:cNvSpPr>
          <p:nvPr>
            <p:ph sz="quarter" idx="1"/>
          </p:nvPr>
        </p:nvSpPr>
        <p:spPr>
          <a:xfrm>
            <a:off x="827088" y="981075"/>
            <a:ext cx="7772400" cy="5254625"/>
          </a:xfrm>
        </p:spPr>
        <p:txBody>
          <a:bodyPr/>
          <a:lstStyle/>
          <a:p>
            <a:pPr eaLnBrk="1" hangingPunct="1"/>
            <a:r>
              <a:rPr lang="zh-TW" altLang="en-US" sz="2200" smtClean="0">
                <a:latin typeface="標楷體" pitchFamily="65" charset="-120"/>
                <a:ea typeface="標楷體" pitchFamily="65" charset="-120"/>
              </a:rPr>
              <a:t>重購自用住宅扣抵稅額之審核</a:t>
            </a:r>
          </a:p>
          <a:p>
            <a:pPr eaLnBrk="1" hangingPunct="1"/>
            <a:r>
              <a:rPr lang="zh-TW" altLang="en-US" sz="2200" smtClean="0">
                <a:latin typeface="標楷體" pitchFamily="65" charset="-120"/>
                <a:ea typeface="標楷體" pitchFamily="65" charset="-120"/>
              </a:rPr>
              <a:t>一、須同時符合下列條件始適用本項扣抵</a:t>
            </a:r>
          </a:p>
          <a:p>
            <a:pPr eaLnBrk="1" hangingPunct="1"/>
            <a:r>
              <a:rPr lang="zh-TW" altLang="en-US" sz="2200" smtClean="0">
                <a:latin typeface="標楷體" pitchFamily="65" charset="-120"/>
                <a:ea typeface="標楷體" pitchFamily="65" charset="-120"/>
              </a:rPr>
              <a:t>（一）出售或重購之房屋係以納稅人本人或其配偶名義登記者。</a:t>
            </a:r>
          </a:p>
          <a:p>
            <a:pPr eaLnBrk="1" hangingPunct="1"/>
            <a:r>
              <a:rPr lang="zh-TW" altLang="en-US" sz="2200" smtClean="0">
                <a:latin typeface="標楷體" pitchFamily="65" charset="-120"/>
                <a:ea typeface="標楷體" pitchFamily="65" charset="-120"/>
              </a:rPr>
              <a:t>（二）納稅人出售或重購之房屋均需為自用住宅。</a:t>
            </a:r>
          </a:p>
          <a:p>
            <a:pPr eaLnBrk="1" hangingPunct="1"/>
            <a:r>
              <a:rPr lang="zh-TW" altLang="en-US" sz="2200" smtClean="0">
                <a:latin typeface="標楷體" pitchFamily="65" charset="-120"/>
                <a:ea typeface="標楷體" pitchFamily="65" charset="-120"/>
              </a:rPr>
              <a:t>（三）納稅人已繳交出售自用住宅年度之綜合所得稅</a:t>
            </a:r>
          </a:p>
          <a:p>
            <a:pPr eaLnBrk="1" hangingPunct="1"/>
            <a:r>
              <a:rPr lang="zh-TW" altLang="en-US" sz="2200" smtClean="0">
                <a:latin typeface="標楷體" pitchFamily="65" charset="-120"/>
                <a:ea typeface="標楷體" pitchFamily="65" charset="-120"/>
              </a:rPr>
              <a:t>（四）於出售自用住宅之房屋完成移轉登記日起</a:t>
            </a:r>
            <a:r>
              <a:rPr lang="en-US" altLang="zh-TW" sz="2200" smtClean="0">
                <a:latin typeface="標楷體" pitchFamily="65" charset="-120"/>
                <a:ea typeface="標楷體" pitchFamily="65" charset="-120"/>
              </a:rPr>
              <a:t>2</a:t>
            </a:r>
            <a:r>
              <a:rPr lang="zh-TW" altLang="en-US" sz="2200" smtClean="0">
                <a:latin typeface="標楷體" pitchFamily="65" charset="-120"/>
                <a:ea typeface="標楷體" pitchFamily="65" charset="-120"/>
              </a:rPr>
              <a:t>年內重購者。先購後售者亦適用之。</a:t>
            </a:r>
          </a:p>
          <a:p>
            <a:pPr eaLnBrk="1" hangingPunct="1"/>
            <a:r>
              <a:rPr lang="zh-TW" altLang="en-US" sz="2200" smtClean="0">
                <a:latin typeface="標楷體" pitchFamily="65" charset="-120"/>
                <a:ea typeface="標楷體" pitchFamily="65" charset="-120"/>
              </a:rPr>
              <a:t>（五）重購自用住宅之房屋其價額超過原出售價額者</a:t>
            </a:r>
          </a:p>
          <a:p>
            <a:pPr eaLnBrk="1" hangingPunct="1"/>
            <a:r>
              <a:rPr lang="zh-TW" altLang="en-US" sz="2200" smtClean="0">
                <a:latin typeface="標楷體" pitchFamily="65" charset="-120"/>
                <a:ea typeface="標楷體" pitchFamily="65" charset="-120"/>
              </a:rPr>
              <a:t>二、須同時符合下列條件始為自用住宅：</a:t>
            </a:r>
          </a:p>
          <a:p>
            <a:pPr eaLnBrk="1" hangingPunct="1"/>
            <a:r>
              <a:rPr lang="zh-TW" altLang="en-US" sz="2200" smtClean="0">
                <a:latin typeface="標楷體" pitchFamily="65" charset="-120"/>
                <a:ea typeface="標楷體" pitchFamily="65" charset="-120"/>
              </a:rPr>
              <a:t>（一）納稅人本人或配偶或受扶養直系親屬於該房屋坐落地址辦竣戶籍登記。</a:t>
            </a:r>
          </a:p>
          <a:p>
            <a:pPr eaLnBrk="1" hangingPunct="1"/>
            <a:r>
              <a:rPr lang="zh-TW" altLang="en-US" sz="2200" smtClean="0">
                <a:latin typeface="標楷體" pitchFamily="65" charset="-120"/>
                <a:ea typeface="標楷體" pitchFamily="65" charset="-120"/>
              </a:rPr>
              <a:t>（二）該房屋於出售前一年內無出租或供營業使用情事</a:t>
            </a:r>
            <a:r>
              <a:rPr lang="zh-TW" altLang="en-US" sz="2400" smtClean="0">
                <a:latin typeface="標楷體" pitchFamily="65" charset="-120"/>
                <a:ea typeface="標楷體" pitchFamily="65" charset="-120"/>
              </a:rPr>
              <a:t>。</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1"/>
          <p:cNvSpPr txBox="1">
            <a:spLocks noChangeArrowheads="1"/>
          </p:cNvSpPr>
          <p:nvPr/>
        </p:nvSpPr>
        <p:spPr bwMode="auto">
          <a:xfrm>
            <a:off x="539750" y="1268413"/>
            <a:ext cx="8135938" cy="4824412"/>
          </a:xfrm>
          <a:prstGeom prst="rect">
            <a:avLst/>
          </a:prstGeom>
          <a:noFill/>
          <a:ln>
            <a:noFill/>
          </a:ln>
          <a:extLst/>
        </p:spPr>
        <p:txBody>
          <a:bodyPr lIns="0" tIns="20160" rIns="0" bIns="0"/>
          <a:lstStyle>
            <a:lvl1pPr marL="342900" indent="-342900">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1pPr>
            <a:lvl2pPr marL="563563" indent="-457200">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2pPr>
            <a:lvl3pPr>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3pPr>
            <a:lvl4pPr>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4pPr>
            <a:lvl5pPr>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9pPr>
          </a:lstStyle>
          <a:p>
            <a:pPr marL="449263" lvl="1" indent="-342900" eaLnBrk="1" fontAlgn="auto" hangingPunct="1">
              <a:lnSpc>
                <a:spcPct val="120000"/>
              </a:lnSpc>
              <a:spcBef>
                <a:spcPts val="400"/>
              </a:spcBef>
              <a:spcAft>
                <a:spcPts val="0"/>
              </a:spcAft>
              <a:buClr>
                <a:srgbClr val="000000"/>
              </a:buClr>
              <a:buSzPct val="68000"/>
              <a:buFont typeface="Wingdings" panose="05000000000000000000" pitchFamily="2" charset="2"/>
              <a:buChar char="n"/>
              <a:defRPr/>
            </a:pPr>
            <a:r>
              <a:rPr kumimoji="0" lang="zh-TW" altLang="en-US" sz="3000" dirty="0" smtClean="0">
                <a:solidFill>
                  <a:prstClr val="black"/>
                </a:solidFill>
                <a:latin typeface="標楷體" panose="03000509000000000000" pitchFamily="65" charset="-120"/>
              </a:rPr>
              <a:t>個人</a:t>
            </a:r>
            <a:r>
              <a:rPr kumimoji="0" lang="en-US" altLang="zh-TW" sz="3000" dirty="0" smtClean="0">
                <a:solidFill>
                  <a:prstClr val="black"/>
                </a:solidFill>
                <a:latin typeface="標楷體" panose="03000509000000000000" pitchFamily="65" charset="-120"/>
              </a:rPr>
              <a:t>105.1.1</a:t>
            </a:r>
            <a:r>
              <a:rPr kumimoji="0" lang="zh-TW" altLang="en-US" sz="3000" dirty="0" smtClean="0">
                <a:solidFill>
                  <a:prstClr val="black"/>
                </a:solidFill>
                <a:latin typeface="標楷體" panose="03000509000000000000" pitchFamily="65" charset="-120"/>
              </a:rPr>
              <a:t>以後交易因繼承取得之房屋、土地，符合下列情形之一者，非屬新制適用範圍：</a:t>
            </a:r>
            <a:endParaRPr kumimoji="0" lang="en-US" altLang="zh-TW" sz="3000" dirty="0" smtClean="0">
              <a:solidFill>
                <a:prstClr val="black"/>
              </a:solidFill>
              <a:latin typeface="標楷體" panose="03000509000000000000" pitchFamily="65" charset="-120"/>
            </a:endParaRPr>
          </a:p>
          <a:p>
            <a:pPr marL="106363" lvl="1" indent="0" eaLnBrk="1" fontAlgn="auto" hangingPunct="1">
              <a:lnSpc>
                <a:spcPct val="120000"/>
              </a:lnSpc>
              <a:spcBef>
                <a:spcPts val="400"/>
              </a:spcBef>
              <a:spcAft>
                <a:spcPts val="0"/>
              </a:spcAft>
              <a:buClr>
                <a:srgbClr val="000000"/>
              </a:buClr>
              <a:buSzPct val="68000"/>
              <a:defRPr/>
            </a:pPr>
            <a:r>
              <a:rPr kumimoji="0" lang="en-US" altLang="zh-TW" sz="3000" dirty="0" smtClean="0">
                <a:solidFill>
                  <a:prstClr val="black"/>
                </a:solidFill>
                <a:latin typeface="標楷體" panose="03000509000000000000" pitchFamily="65" charset="-120"/>
              </a:rPr>
              <a:t>1.</a:t>
            </a:r>
            <a:r>
              <a:rPr kumimoji="0" lang="zh-TW" altLang="en-US" sz="3000" dirty="0" smtClean="0">
                <a:solidFill>
                  <a:prstClr val="black"/>
                </a:solidFill>
                <a:latin typeface="標楷體" panose="03000509000000000000" pitchFamily="65" charset="-120"/>
              </a:rPr>
              <a:t>交易之房屋、土地係納稅義務人於</a:t>
            </a:r>
            <a:r>
              <a:rPr kumimoji="0" lang="en-US" altLang="zh-TW" sz="3000" dirty="0" smtClean="0">
                <a:solidFill>
                  <a:prstClr val="black"/>
                </a:solidFill>
                <a:latin typeface="標楷體" panose="03000509000000000000" pitchFamily="65" charset="-120"/>
              </a:rPr>
              <a:t>103</a:t>
            </a:r>
            <a:r>
              <a:rPr kumimoji="0" lang="zh-TW" altLang="en-US" sz="3000" dirty="0" smtClean="0">
                <a:solidFill>
                  <a:prstClr val="black"/>
                </a:solidFill>
                <a:latin typeface="標楷體" panose="03000509000000000000" pitchFamily="65" charset="-120"/>
              </a:rPr>
              <a:t>年</a:t>
            </a:r>
            <a:r>
              <a:rPr kumimoji="0" lang="en-US" altLang="zh-TW" sz="3000" dirty="0" smtClean="0">
                <a:solidFill>
                  <a:prstClr val="black"/>
                </a:solidFill>
                <a:latin typeface="標楷體" panose="03000509000000000000" pitchFamily="65" charset="-120"/>
              </a:rPr>
              <a:t>1</a:t>
            </a:r>
            <a:r>
              <a:rPr kumimoji="0" lang="zh-TW" altLang="en-US" sz="3000" dirty="0" smtClean="0">
                <a:solidFill>
                  <a:prstClr val="black"/>
                </a:solidFill>
                <a:latin typeface="標楷體" panose="03000509000000000000" pitchFamily="65" charset="-120"/>
              </a:rPr>
              <a:t>月</a:t>
            </a:r>
            <a:r>
              <a:rPr kumimoji="0" lang="en-US" altLang="zh-TW" sz="3000" dirty="0" smtClean="0">
                <a:solidFill>
                  <a:prstClr val="black"/>
                </a:solidFill>
                <a:latin typeface="標楷體" panose="03000509000000000000" pitchFamily="65" charset="-120"/>
              </a:rPr>
              <a:t>1</a:t>
            </a:r>
            <a:r>
              <a:rPr kumimoji="0" lang="zh-TW" altLang="en-US" sz="3000" dirty="0" smtClean="0">
                <a:solidFill>
                  <a:prstClr val="black"/>
                </a:solidFill>
                <a:latin typeface="標楷體" panose="03000509000000000000" pitchFamily="65" charset="-120"/>
              </a:rPr>
              <a:t>日之次日至</a:t>
            </a:r>
            <a:r>
              <a:rPr kumimoji="0" lang="en-US" altLang="zh-TW" sz="3000" dirty="0" smtClean="0">
                <a:solidFill>
                  <a:prstClr val="black"/>
                </a:solidFill>
                <a:latin typeface="標楷體" panose="03000509000000000000" pitchFamily="65" charset="-120"/>
              </a:rPr>
              <a:t>104</a:t>
            </a:r>
            <a:r>
              <a:rPr kumimoji="0" lang="zh-TW" altLang="en-US" sz="3000" dirty="0" smtClean="0">
                <a:solidFill>
                  <a:prstClr val="black"/>
                </a:solidFill>
                <a:latin typeface="標楷體" panose="03000509000000000000" pitchFamily="65" charset="-120"/>
              </a:rPr>
              <a:t>年</a:t>
            </a:r>
            <a:r>
              <a:rPr kumimoji="0" lang="en-US" altLang="zh-TW" sz="3000" dirty="0" smtClean="0">
                <a:solidFill>
                  <a:prstClr val="black"/>
                </a:solidFill>
                <a:latin typeface="標楷體" panose="03000509000000000000" pitchFamily="65" charset="-120"/>
              </a:rPr>
              <a:t>12</a:t>
            </a:r>
            <a:r>
              <a:rPr kumimoji="0" lang="zh-TW" altLang="en-US" sz="3000" dirty="0" smtClean="0">
                <a:solidFill>
                  <a:prstClr val="black"/>
                </a:solidFill>
                <a:latin typeface="標楷體" panose="03000509000000000000" pitchFamily="65" charset="-120"/>
              </a:rPr>
              <a:t>月</a:t>
            </a:r>
            <a:r>
              <a:rPr kumimoji="0" lang="en-US" altLang="zh-TW" sz="3000" dirty="0" smtClean="0">
                <a:solidFill>
                  <a:prstClr val="black"/>
                </a:solidFill>
                <a:latin typeface="標楷體" panose="03000509000000000000" pitchFamily="65" charset="-120"/>
              </a:rPr>
              <a:t>31</a:t>
            </a:r>
            <a:r>
              <a:rPr kumimoji="0" lang="zh-TW" altLang="en-US" sz="3000" dirty="0" smtClean="0">
                <a:solidFill>
                  <a:prstClr val="black"/>
                </a:solidFill>
                <a:latin typeface="標楷體" panose="03000509000000000000" pitchFamily="65" charset="-120"/>
              </a:rPr>
              <a:t>日間繼承取得，且納稅義務人及被繼承人持有期間合計在</a:t>
            </a:r>
            <a:r>
              <a:rPr kumimoji="0" lang="en-US" altLang="zh-TW" sz="3000" dirty="0" smtClean="0">
                <a:solidFill>
                  <a:prstClr val="black"/>
                </a:solidFill>
                <a:latin typeface="標楷體" panose="03000509000000000000" pitchFamily="65" charset="-120"/>
              </a:rPr>
              <a:t>2</a:t>
            </a:r>
            <a:r>
              <a:rPr kumimoji="0" lang="zh-TW" altLang="en-US" sz="3000" dirty="0" smtClean="0">
                <a:solidFill>
                  <a:prstClr val="black"/>
                </a:solidFill>
                <a:latin typeface="標楷體" panose="03000509000000000000" pitchFamily="65" charset="-120"/>
              </a:rPr>
              <a:t>年以內。</a:t>
            </a:r>
            <a:endParaRPr kumimoji="0" lang="en-US" altLang="zh-TW" sz="3000" dirty="0" smtClean="0">
              <a:solidFill>
                <a:prstClr val="black"/>
              </a:solidFill>
              <a:latin typeface="標楷體" panose="03000509000000000000" pitchFamily="65" charset="-120"/>
            </a:endParaRPr>
          </a:p>
          <a:p>
            <a:pPr marL="106363" lvl="1" indent="0" eaLnBrk="1" fontAlgn="auto" hangingPunct="1">
              <a:lnSpc>
                <a:spcPct val="120000"/>
              </a:lnSpc>
              <a:spcBef>
                <a:spcPts val="400"/>
              </a:spcBef>
              <a:spcAft>
                <a:spcPts val="0"/>
              </a:spcAft>
              <a:buClr>
                <a:srgbClr val="000000"/>
              </a:buClr>
              <a:buSzPct val="68000"/>
              <a:defRPr/>
            </a:pPr>
            <a:r>
              <a:rPr kumimoji="0" lang="en-US" altLang="zh-TW" sz="3000" dirty="0" smtClean="0">
                <a:solidFill>
                  <a:prstClr val="black"/>
                </a:solidFill>
                <a:latin typeface="標楷體" panose="03000509000000000000" pitchFamily="65" charset="-120"/>
              </a:rPr>
              <a:t>2.</a:t>
            </a:r>
            <a:r>
              <a:rPr kumimoji="0" lang="zh-TW" altLang="en-US" sz="3000" dirty="0" smtClean="0">
                <a:solidFill>
                  <a:prstClr val="black"/>
                </a:solidFill>
                <a:latin typeface="標楷體" panose="03000509000000000000" pitchFamily="65" charset="-120"/>
              </a:rPr>
              <a:t>交易之房屋、土地係被繼承人於</a:t>
            </a:r>
            <a:r>
              <a:rPr kumimoji="0" lang="en-US" altLang="zh-TW" sz="3000" dirty="0" smtClean="0">
                <a:solidFill>
                  <a:prstClr val="black"/>
                </a:solidFill>
                <a:latin typeface="標楷體" panose="03000509000000000000" pitchFamily="65" charset="-120"/>
              </a:rPr>
              <a:t>104</a:t>
            </a:r>
            <a:r>
              <a:rPr kumimoji="0" lang="zh-TW" altLang="en-US" sz="3000" dirty="0" smtClean="0">
                <a:solidFill>
                  <a:prstClr val="black"/>
                </a:solidFill>
                <a:latin typeface="標楷體" panose="03000509000000000000" pitchFamily="65" charset="-120"/>
              </a:rPr>
              <a:t>年</a:t>
            </a:r>
            <a:r>
              <a:rPr kumimoji="0" lang="en-US" altLang="zh-TW" sz="3000" dirty="0" smtClean="0">
                <a:solidFill>
                  <a:prstClr val="black"/>
                </a:solidFill>
                <a:latin typeface="標楷體" panose="03000509000000000000" pitchFamily="65" charset="-120"/>
              </a:rPr>
              <a:t>12</a:t>
            </a:r>
            <a:r>
              <a:rPr kumimoji="0" lang="zh-TW" altLang="en-US" sz="3000" dirty="0" smtClean="0">
                <a:solidFill>
                  <a:prstClr val="black"/>
                </a:solidFill>
                <a:latin typeface="標楷體" panose="03000509000000000000" pitchFamily="65" charset="-120"/>
              </a:rPr>
              <a:t>月</a:t>
            </a:r>
            <a:r>
              <a:rPr kumimoji="0" lang="en-US" altLang="zh-TW" sz="3000" dirty="0" smtClean="0">
                <a:solidFill>
                  <a:prstClr val="black"/>
                </a:solidFill>
                <a:latin typeface="標楷體" panose="03000509000000000000" pitchFamily="65" charset="-120"/>
              </a:rPr>
              <a:t>31</a:t>
            </a:r>
            <a:r>
              <a:rPr kumimoji="0" lang="zh-TW" altLang="en-US" sz="3000" dirty="0" smtClean="0">
                <a:solidFill>
                  <a:prstClr val="black"/>
                </a:solidFill>
                <a:latin typeface="標楷體" panose="03000509000000000000" pitchFamily="65" charset="-120"/>
              </a:rPr>
              <a:t>日以前取得，且納稅義務人於</a:t>
            </a:r>
            <a:r>
              <a:rPr kumimoji="0" lang="en-US" altLang="zh-TW" sz="3000" dirty="0" smtClean="0">
                <a:solidFill>
                  <a:prstClr val="black"/>
                </a:solidFill>
                <a:latin typeface="標楷體" panose="03000509000000000000" pitchFamily="65" charset="-120"/>
              </a:rPr>
              <a:t>105</a:t>
            </a:r>
            <a:r>
              <a:rPr kumimoji="0" lang="zh-TW" altLang="en-US" sz="3000" dirty="0" smtClean="0">
                <a:solidFill>
                  <a:prstClr val="black"/>
                </a:solidFill>
                <a:latin typeface="標楷體" panose="03000509000000000000" pitchFamily="65" charset="-120"/>
              </a:rPr>
              <a:t>年</a:t>
            </a:r>
            <a:r>
              <a:rPr kumimoji="0" lang="en-US" altLang="zh-TW" sz="3000" dirty="0" smtClean="0">
                <a:solidFill>
                  <a:prstClr val="black"/>
                </a:solidFill>
                <a:latin typeface="標楷體" panose="03000509000000000000" pitchFamily="65" charset="-120"/>
              </a:rPr>
              <a:t>1</a:t>
            </a:r>
            <a:r>
              <a:rPr kumimoji="0" lang="zh-TW" altLang="en-US" sz="3000" dirty="0" smtClean="0">
                <a:solidFill>
                  <a:prstClr val="black"/>
                </a:solidFill>
                <a:latin typeface="標楷體" panose="03000509000000000000" pitchFamily="65" charset="-120"/>
              </a:rPr>
              <a:t>月</a:t>
            </a:r>
            <a:r>
              <a:rPr kumimoji="0" lang="en-US" altLang="zh-TW" sz="3000" dirty="0" smtClean="0">
                <a:solidFill>
                  <a:prstClr val="black"/>
                </a:solidFill>
                <a:latin typeface="標楷體" panose="03000509000000000000" pitchFamily="65" charset="-120"/>
              </a:rPr>
              <a:t>1</a:t>
            </a:r>
            <a:r>
              <a:rPr kumimoji="0" lang="zh-TW" altLang="en-US" sz="3000" dirty="0" smtClean="0">
                <a:solidFill>
                  <a:prstClr val="black"/>
                </a:solidFill>
                <a:latin typeface="標楷體" panose="03000509000000000000" pitchFamily="65" charset="-120"/>
              </a:rPr>
              <a:t>日以後繼承取得。</a:t>
            </a:r>
            <a:r>
              <a:rPr kumimoji="0" lang="zh-TW" altLang="en-US" sz="2800" dirty="0" smtClean="0">
                <a:solidFill>
                  <a:prstClr val="black"/>
                </a:solidFill>
              </a:rPr>
              <a:t/>
            </a:r>
            <a:br>
              <a:rPr kumimoji="0" lang="zh-TW" altLang="en-US" sz="2800" dirty="0" smtClean="0">
                <a:solidFill>
                  <a:prstClr val="black"/>
                </a:solidFill>
              </a:rPr>
            </a:br>
            <a:r>
              <a:rPr kumimoji="0" lang="zh-TW" altLang="en-US" sz="2800" dirty="0" smtClean="0">
                <a:solidFill>
                  <a:prstClr val="black"/>
                </a:solidFill>
                <a:latin typeface="標楷體" panose="03000509000000000000" pitchFamily="65" charset="-120"/>
              </a:rPr>
              <a:t> </a:t>
            </a:r>
            <a:endParaRPr kumimoji="0" lang="en-US" altLang="zh-TW" sz="2800" dirty="0" smtClean="0">
              <a:solidFill>
                <a:prstClr val="black"/>
              </a:solidFill>
              <a:latin typeface="標楷體" panose="03000509000000000000" pitchFamily="65" charset="-120"/>
            </a:endParaRPr>
          </a:p>
          <a:p>
            <a:pPr marL="106363" lvl="1" indent="0" eaLnBrk="1" fontAlgn="auto" hangingPunct="1">
              <a:lnSpc>
                <a:spcPct val="120000"/>
              </a:lnSpc>
              <a:spcBef>
                <a:spcPts val="400"/>
              </a:spcBef>
              <a:spcAft>
                <a:spcPts val="0"/>
              </a:spcAft>
              <a:buClr>
                <a:srgbClr val="000000"/>
              </a:buClr>
              <a:buSzPct val="68000"/>
              <a:defRPr/>
            </a:pPr>
            <a:endParaRPr kumimoji="0" lang="zh-TW" altLang="en-US" sz="2800" dirty="0" smtClean="0">
              <a:solidFill>
                <a:prstClr val="black"/>
              </a:solidFill>
              <a:latin typeface="標楷體" panose="03000509000000000000" pitchFamily="65" charset="-120"/>
            </a:endParaRPr>
          </a:p>
        </p:txBody>
      </p:sp>
      <p:sp>
        <p:nvSpPr>
          <p:cNvPr id="239619" name="Text Box 2"/>
          <p:cNvSpPr txBox="1">
            <a:spLocks noChangeArrowheads="1"/>
          </p:cNvSpPr>
          <p:nvPr/>
        </p:nvSpPr>
        <p:spPr bwMode="auto">
          <a:xfrm>
            <a:off x="8532813" y="6308725"/>
            <a:ext cx="431800" cy="360363"/>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B771DB2D-56CE-4C5B-B313-F88DDBA3FB2B}" type="slidenum">
              <a:rPr kumimoji="0" lang="en-US" altLang="zh-TW" sz="1400" b="1" i="1">
                <a:solidFill>
                  <a:srgbClr val="000000"/>
                </a:solidFill>
                <a:latin typeface="Tahoma"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50</a:t>
            </a:fld>
            <a:endParaRPr kumimoji="0" lang="en-US" altLang="zh-TW" sz="1400" b="1" i="1">
              <a:solidFill>
                <a:srgbClr val="000000"/>
              </a:solidFill>
              <a:latin typeface="Tahoma" pitchFamily="34" charset="0"/>
            </a:endParaRPr>
          </a:p>
        </p:txBody>
      </p:sp>
      <p:sp>
        <p:nvSpPr>
          <p:cNvPr id="239620" name="Text Box 3"/>
          <p:cNvSpPr txBox="1">
            <a:spLocks noChangeArrowheads="1"/>
          </p:cNvSpPr>
          <p:nvPr/>
        </p:nvSpPr>
        <p:spPr bwMode="auto">
          <a:xfrm>
            <a:off x="539750" y="476250"/>
            <a:ext cx="7993063" cy="639763"/>
          </a:xfrm>
          <a:prstGeom prst="rect">
            <a:avLst/>
          </a:prstGeom>
          <a:noFill/>
          <a:ln w="9525">
            <a:noFill/>
            <a:round/>
            <a:headEnd/>
            <a:tailEnd/>
          </a:ln>
        </p:spPr>
        <p:txBody>
          <a:bodyPr lIns="0" tIns="0" rIns="0" bIns="0" anchor="ctr"/>
          <a:lstStyle/>
          <a:p>
            <a:pPr marL="569913" indent="-569913" algn="ctr" eaLnBrk="1" hangingPunct="1">
              <a:lnSpc>
                <a:spcPct val="95000"/>
              </a:lnSpc>
              <a:buClr>
                <a:srgbClr val="000000"/>
              </a:buClr>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pPr>
            <a:r>
              <a:rPr kumimoji="0" lang="zh-TW" altLang="en-US" sz="3300" b="1">
                <a:solidFill>
                  <a:srgbClr val="000000"/>
                </a:solidFill>
                <a:latin typeface="標楷體" pitchFamily="65" charset="-120"/>
                <a:ea typeface="標楷體" pitchFamily="65" charset="-120"/>
              </a:rPr>
              <a:t>財政部</a:t>
            </a:r>
            <a:r>
              <a:rPr kumimoji="0" lang="en-US" altLang="zh-TW" sz="3300" b="1">
                <a:solidFill>
                  <a:srgbClr val="000000"/>
                </a:solidFill>
                <a:latin typeface="標楷體" pitchFamily="65" charset="-120"/>
                <a:ea typeface="標楷體" pitchFamily="65" charset="-120"/>
              </a:rPr>
              <a:t>104</a:t>
            </a:r>
            <a:r>
              <a:rPr kumimoji="0" lang="zh-TW" altLang="en-US" sz="3300" b="1">
                <a:solidFill>
                  <a:srgbClr val="000000"/>
                </a:solidFill>
                <a:latin typeface="標楷體" pitchFamily="65" charset="-120"/>
                <a:ea typeface="標楷體" pitchFamily="65" charset="-120"/>
              </a:rPr>
              <a:t>年</a:t>
            </a:r>
            <a:r>
              <a:rPr kumimoji="0" lang="en-US" altLang="zh-TW" sz="3300" b="1">
                <a:solidFill>
                  <a:srgbClr val="000000"/>
                </a:solidFill>
                <a:latin typeface="標楷體" pitchFamily="65" charset="-120"/>
                <a:ea typeface="標楷體" pitchFamily="65" charset="-120"/>
              </a:rPr>
              <a:t>8</a:t>
            </a:r>
            <a:r>
              <a:rPr kumimoji="0" lang="zh-TW" altLang="en-US" sz="3300" b="1">
                <a:solidFill>
                  <a:srgbClr val="000000"/>
                </a:solidFill>
                <a:latin typeface="標楷體" pitchFamily="65" charset="-120"/>
                <a:ea typeface="標楷體" pitchFamily="65" charset="-120"/>
              </a:rPr>
              <a:t>月</a:t>
            </a:r>
            <a:r>
              <a:rPr kumimoji="0" lang="en-US" altLang="zh-TW" sz="3300" b="1">
                <a:solidFill>
                  <a:srgbClr val="000000"/>
                </a:solidFill>
                <a:latin typeface="標楷體" pitchFamily="65" charset="-120"/>
                <a:ea typeface="標楷體" pitchFamily="65" charset="-120"/>
              </a:rPr>
              <a:t>19</a:t>
            </a:r>
            <a:r>
              <a:rPr kumimoji="0" lang="zh-TW" altLang="en-US" sz="3300" b="1">
                <a:solidFill>
                  <a:srgbClr val="000000"/>
                </a:solidFill>
                <a:latin typeface="標楷體" pitchFamily="65" charset="-120"/>
                <a:ea typeface="標楷體" pitchFamily="65" charset="-120"/>
              </a:rPr>
              <a:t>日</a:t>
            </a:r>
            <a:r>
              <a:rPr kumimoji="0" lang="en-US" altLang="zh-TW" sz="3300" b="1">
                <a:solidFill>
                  <a:srgbClr val="000000"/>
                </a:solidFill>
                <a:latin typeface="標楷體" pitchFamily="65" charset="-120"/>
                <a:ea typeface="標楷體" pitchFamily="65" charset="-120"/>
              </a:rPr>
              <a:t>#10404620870</a:t>
            </a:r>
            <a:r>
              <a:rPr kumimoji="0" lang="zh-TW" altLang="en-US" sz="3300" b="1">
                <a:solidFill>
                  <a:srgbClr val="000000"/>
                </a:solidFill>
                <a:latin typeface="標楷體" pitchFamily="65" charset="-120"/>
                <a:ea typeface="標楷體" pitchFamily="65" charset="-120"/>
              </a:rPr>
              <a:t>令</a:t>
            </a:r>
            <a:r>
              <a:rPr kumimoji="0" lang="en-US" altLang="zh-TW" sz="3300" b="1">
                <a:solidFill>
                  <a:srgbClr val="000000"/>
                </a:solidFill>
                <a:latin typeface="標楷體" pitchFamily="65" charset="-120"/>
                <a:ea typeface="標楷體" pitchFamily="65" charset="-120"/>
              </a:rPr>
              <a:t>(</a:t>
            </a:r>
            <a:r>
              <a:rPr kumimoji="0" lang="zh-TW" altLang="en-US" sz="3300" b="1">
                <a:solidFill>
                  <a:srgbClr val="000000"/>
                </a:solidFill>
                <a:latin typeface="標楷體" pitchFamily="65" charset="-120"/>
                <a:ea typeface="標楷體" pitchFamily="65" charset="-120"/>
              </a:rPr>
              <a:t>一</a:t>
            </a:r>
            <a:r>
              <a:rPr kumimoji="0" lang="en-US" altLang="zh-TW" sz="3300" b="1">
                <a:solidFill>
                  <a:srgbClr val="000000"/>
                </a:solidFill>
                <a:latin typeface="標楷體" pitchFamily="65" charset="-120"/>
                <a:ea typeface="標楷體" pitchFamily="65" charset="-120"/>
              </a:rPr>
              <a:t>)</a:t>
            </a:r>
            <a:endParaRPr kumimoji="0" lang="zh-TW" altLang="zh-TW" sz="3300" b="1">
              <a:solidFill>
                <a:srgbClr val="000000"/>
              </a:solidFill>
              <a:latin typeface="標楷體" pitchFamily="65" charset="-120"/>
              <a:ea typeface="標楷體" pitchFamily="65" charset="-12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Text Box 1"/>
          <p:cNvSpPr txBox="1">
            <a:spLocks noChangeArrowheads="1"/>
          </p:cNvSpPr>
          <p:nvPr/>
        </p:nvSpPr>
        <p:spPr bwMode="auto">
          <a:xfrm>
            <a:off x="395288" y="1268413"/>
            <a:ext cx="8137525" cy="5184775"/>
          </a:xfrm>
          <a:prstGeom prst="rect">
            <a:avLst/>
          </a:prstGeom>
          <a:noFill/>
          <a:ln>
            <a:noFill/>
          </a:ln>
          <a:effectLst/>
          <a:extLst/>
        </p:spPr>
        <p:txBody>
          <a:bodyPr lIns="0" tIns="20160" rIns="0" bIns="0"/>
          <a:lstStyle>
            <a:lvl1pPr marL="341313" indent="-341313">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FFFFFF"/>
                </a:solidFill>
                <a:latin typeface="Times New Roman" pitchFamily="16" charset="0"/>
                <a:ea typeface="標楷體" pitchFamily="65" charset="-120"/>
              </a:defRPr>
            </a:lvl1pPr>
            <a:lvl2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FFFFFF"/>
                </a:solidFill>
                <a:latin typeface="Times New Roman" pitchFamily="16" charset="0"/>
                <a:ea typeface="標楷體" pitchFamily="65" charset="-120"/>
              </a:defRPr>
            </a:lvl2pPr>
            <a:lvl3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FFFFFF"/>
                </a:solidFill>
                <a:latin typeface="Times New Roman" pitchFamily="16" charset="0"/>
                <a:ea typeface="標楷體" pitchFamily="65" charset="-120"/>
              </a:defRPr>
            </a:lvl3pPr>
            <a:lvl4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FFFFFF"/>
                </a:solidFill>
                <a:latin typeface="Times New Roman" pitchFamily="16" charset="0"/>
                <a:ea typeface="標楷體" pitchFamily="65" charset="-120"/>
              </a:defRPr>
            </a:lvl4pPr>
            <a:lvl5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FFFFFF"/>
                </a:solidFill>
                <a:latin typeface="Times New Roman" pitchFamily="16" charset="0"/>
                <a:ea typeface="標楷體" pitchFamily="65" charset="-120"/>
              </a:defRPr>
            </a:lvl5pPr>
            <a:lvl6pPr marL="2514600" indent="-228600" defTabSz="449263" eaLnBrk="0" fontAlgn="base" hangingPunct="0">
              <a:spcBef>
                <a:spcPct val="0"/>
              </a:spcBef>
              <a:spcAft>
                <a:spcPct val="0"/>
              </a:spcAft>
              <a:buClr>
                <a:srgbClr val="000000"/>
              </a:buClr>
              <a:buSzPct val="100000"/>
              <a:buFont typeface="Times New Roman" pitchFamily="16"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FFFFFF"/>
                </a:solidFill>
                <a:latin typeface="Times New Roman" pitchFamily="16" charset="0"/>
                <a:ea typeface="標楷體" pitchFamily="65" charset="-120"/>
              </a:defRPr>
            </a:lvl6pPr>
            <a:lvl7pPr marL="2971800" indent="-228600" defTabSz="449263" eaLnBrk="0" fontAlgn="base" hangingPunct="0">
              <a:spcBef>
                <a:spcPct val="0"/>
              </a:spcBef>
              <a:spcAft>
                <a:spcPct val="0"/>
              </a:spcAft>
              <a:buClr>
                <a:srgbClr val="000000"/>
              </a:buClr>
              <a:buSzPct val="100000"/>
              <a:buFont typeface="Times New Roman" pitchFamily="16"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FFFFFF"/>
                </a:solidFill>
                <a:latin typeface="Times New Roman" pitchFamily="16" charset="0"/>
                <a:ea typeface="標楷體" pitchFamily="65" charset="-120"/>
              </a:defRPr>
            </a:lvl7pPr>
            <a:lvl8pPr marL="3429000" indent="-228600" defTabSz="449263" eaLnBrk="0" fontAlgn="base" hangingPunct="0">
              <a:spcBef>
                <a:spcPct val="0"/>
              </a:spcBef>
              <a:spcAft>
                <a:spcPct val="0"/>
              </a:spcAft>
              <a:buClr>
                <a:srgbClr val="000000"/>
              </a:buClr>
              <a:buSzPct val="100000"/>
              <a:buFont typeface="Times New Roman" pitchFamily="16"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FFFFFF"/>
                </a:solidFill>
                <a:latin typeface="Times New Roman" pitchFamily="16" charset="0"/>
                <a:ea typeface="標楷體" pitchFamily="65" charset="-120"/>
              </a:defRPr>
            </a:lvl8pPr>
            <a:lvl9pPr marL="3886200" indent="-228600" defTabSz="449263" eaLnBrk="0" fontAlgn="base" hangingPunct="0">
              <a:spcBef>
                <a:spcPct val="0"/>
              </a:spcBef>
              <a:spcAft>
                <a:spcPct val="0"/>
              </a:spcAft>
              <a:buClr>
                <a:srgbClr val="000000"/>
              </a:buClr>
              <a:buSzPct val="100000"/>
              <a:buFont typeface="Times New Roman" pitchFamily="16"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FFFFFF"/>
                </a:solidFill>
                <a:latin typeface="Times New Roman" pitchFamily="16" charset="0"/>
                <a:ea typeface="標楷體" pitchFamily="65" charset="-120"/>
              </a:defRPr>
            </a:lvl9pPr>
          </a:lstStyle>
          <a:p>
            <a:pPr algn="just" eaLnBrk="1" fontAlgn="auto" hangingPunct="1">
              <a:lnSpc>
                <a:spcPct val="95000"/>
              </a:lnSpc>
              <a:spcBef>
                <a:spcPts val="800"/>
              </a:spcBef>
              <a:spcAft>
                <a:spcPts val="0"/>
              </a:spcAft>
              <a:buClr>
                <a:srgbClr val="FF0000"/>
              </a:buClr>
              <a:buFont typeface="Wingdings" charset="2"/>
              <a:buChar char=""/>
              <a:defRPr/>
            </a:pPr>
            <a:r>
              <a:rPr kumimoji="0" lang="zh-TW" altLang="zh-TW" sz="2400" b="1" dirty="0" smtClean="0">
                <a:solidFill>
                  <a:srgbClr val="FF0000"/>
                </a:solidFill>
                <a:latin typeface="標楷體" pitchFamily="65" charset="-120"/>
              </a:rPr>
              <a:t>個人105</a:t>
            </a:r>
            <a:r>
              <a:rPr kumimoji="0" lang="en-US" altLang="zh-TW" sz="2400" b="1" dirty="0" smtClean="0">
                <a:solidFill>
                  <a:srgbClr val="FF0000"/>
                </a:solidFill>
                <a:latin typeface="標楷體" pitchFamily="65" charset="-120"/>
              </a:rPr>
              <a:t>.1.1</a:t>
            </a:r>
            <a:r>
              <a:rPr kumimoji="0" lang="zh-TW" altLang="zh-TW" sz="2400" b="1" dirty="0" smtClean="0">
                <a:solidFill>
                  <a:srgbClr val="FF0000"/>
                </a:solidFill>
                <a:latin typeface="標楷體" pitchFamily="65" charset="-120"/>
              </a:rPr>
              <a:t>以後交易因繼承取得之房屋、土地，符合下列情形之一者，非屬新制適用範圍：</a:t>
            </a:r>
          </a:p>
          <a:p>
            <a:pPr eaLnBrk="1" fontAlgn="auto" hangingPunct="1">
              <a:lnSpc>
                <a:spcPct val="95000"/>
              </a:lnSpc>
              <a:spcBef>
                <a:spcPts val="800"/>
              </a:spcBef>
              <a:spcAft>
                <a:spcPts val="0"/>
              </a:spcAft>
              <a:buFont typeface="標楷體" pitchFamily="65" charset="-120"/>
              <a:buAutoNum type="arabicPeriod"/>
              <a:defRPr/>
            </a:pPr>
            <a:r>
              <a:rPr kumimoji="0" lang="zh-TW" altLang="zh-TW" sz="2400" dirty="0" smtClean="0">
                <a:solidFill>
                  <a:srgbClr val="000000"/>
                </a:solidFill>
                <a:latin typeface="標楷體" pitchFamily="65" charset="-120"/>
              </a:rPr>
              <a:t>個人103</a:t>
            </a:r>
            <a:r>
              <a:rPr kumimoji="0" lang="en-US" altLang="zh-TW" sz="2400" dirty="0" smtClean="0">
                <a:solidFill>
                  <a:srgbClr val="000000"/>
                </a:solidFill>
                <a:latin typeface="標楷體" pitchFamily="65" charset="-120"/>
              </a:rPr>
              <a:t>.1.2~</a:t>
            </a:r>
            <a:r>
              <a:rPr kumimoji="0" lang="zh-TW" altLang="zh-TW" sz="2400" dirty="0" smtClean="0">
                <a:solidFill>
                  <a:srgbClr val="000000"/>
                </a:solidFill>
                <a:latin typeface="標楷體" pitchFamily="65" charset="-120"/>
              </a:rPr>
              <a:t>104</a:t>
            </a:r>
            <a:r>
              <a:rPr kumimoji="0" lang="en-US" altLang="zh-TW" sz="2400" dirty="0" smtClean="0">
                <a:solidFill>
                  <a:srgbClr val="000000"/>
                </a:solidFill>
                <a:latin typeface="標楷體" pitchFamily="65" charset="-120"/>
              </a:rPr>
              <a:t>.</a:t>
            </a:r>
            <a:r>
              <a:rPr kumimoji="0" lang="zh-TW" altLang="zh-TW" sz="2400" dirty="0" smtClean="0">
                <a:solidFill>
                  <a:srgbClr val="000000"/>
                </a:solidFill>
                <a:latin typeface="標楷體" pitchFamily="65" charset="-120"/>
              </a:rPr>
              <a:t>12</a:t>
            </a:r>
            <a:r>
              <a:rPr kumimoji="0" lang="en-US" altLang="zh-TW" sz="2400" dirty="0" smtClean="0">
                <a:solidFill>
                  <a:srgbClr val="000000"/>
                </a:solidFill>
                <a:latin typeface="標楷體" pitchFamily="65" charset="-120"/>
              </a:rPr>
              <a:t>.</a:t>
            </a:r>
            <a:r>
              <a:rPr kumimoji="0" lang="zh-TW" altLang="zh-TW" sz="2400" dirty="0" smtClean="0">
                <a:solidFill>
                  <a:srgbClr val="000000"/>
                </a:solidFill>
                <a:latin typeface="標楷體" pitchFamily="65" charset="-120"/>
              </a:rPr>
              <a:t>31繼承取得，且加計被繼承人持有期間合計在</a:t>
            </a:r>
            <a:r>
              <a:rPr kumimoji="0" lang="zh-TW" altLang="zh-TW" sz="2400" u="sng" dirty="0" smtClean="0">
                <a:solidFill>
                  <a:srgbClr val="000000"/>
                </a:solidFill>
                <a:latin typeface="標楷體" pitchFamily="65" charset="-120"/>
              </a:rPr>
              <a:t>2年以內</a:t>
            </a:r>
            <a:r>
              <a:rPr kumimoji="0" lang="zh-TW" altLang="zh-TW" sz="2400" dirty="0" smtClean="0">
                <a:solidFill>
                  <a:srgbClr val="000000"/>
                </a:solidFill>
                <a:latin typeface="標楷體" pitchFamily="65" charset="-120"/>
              </a:rPr>
              <a:t>。</a:t>
            </a:r>
            <a:endParaRPr kumimoji="0" lang="en-US" altLang="zh-TW" sz="2400" dirty="0" smtClean="0">
              <a:solidFill>
                <a:srgbClr val="000000"/>
              </a:solidFill>
              <a:latin typeface="標楷體" pitchFamily="65" charset="-120"/>
            </a:endParaRPr>
          </a:p>
          <a:p>
            <a:pPr eaLnBrk="1" fontAlgn="auto" hangingPunct="1">
              <a:lnSpc>
                <a:spcPct val="95000"/>
              </a:lnSpc>
              <a:spcBef>
                <a:spcPts val="800"/>
              </a:spcBef>
              <a:spcAft>
                <a:spcPts val="0"/>
              </a:spcAft>
              <a:buFont typeface="標楷體" pitchFamily="65" charset="-120"/>
              <a:buAutoNum type="arabicPeriod"/>
              <a:defRPr/>
            </a:pPr>
            <a:endParaRPr kumimoji="0" lang="zh-TW" altLang="zh-TW" sz="2400" dirty="0" smtClean="0">
              <a:solidFill>
                <a:srgbClr val="000000"/>
              </a:solidFill>
              <a:latin typeface="標楷體" pitchFamily="65" charset="-120"/>
            </a:endParaRPr>
          </a:p>
          <a:p>
            <a:pPr eaLnBrk="1" fontAlgn="auto" hangingPunct="1">
              <a:lnSpc>
                <a:spcPct val="95000"/>
              </a:lnSpc>
              <a:spcBef>
                <a:spcPts val="800"/>
              </a:spcBef>
              <a:spcAft>
                <a:spcPts val="0"/>
              </a:spcAft>
              <a:buFont typeface="標楷體" pitchFamily="65" charset="-120"/>
              <a:buNone/>
              <a:defRPr/>
            </a:pPr>
            <a:endParaRPr kumimoji="0" lang="en-US" altLang="zh-TW" sz="2400" dirty="0" smtClean="0">
              <a:solidFill>
                <a:srgbClr val="000000"/>
              </a:solidFill>
              <a:latin typeface="標楷體" pitchFamily="65" charset="-120"/>
            </a:endParaRPr>
          </a:p>
          <a:p>
            <a:pPr marL="342900" eaLnBrk="1" fontAlgn="auto" hangingPunct="1">
              <a:lnSpc>
                <a:spcPct val="95000"/>
              </a:lnSpc>
              <a:spcBef>
                <a:spcPts val="800"/>
              </a:spcBef>
              <a:spcAft>
                <a:spcPts val="0"/>
              </a:spcAft>
              <a:defRPr/>
            </a:pPr>
            <a:endParaRPr kumimoji="0" lang="en-US" altLang="zh-TW" sz="2400" dirty="0" smtClean="0">
              <a:solidFill>
                <a:srgbClr val="000000"/>
              </a:solidFill>
              <a:latin typeface="標楷體" pitchFamily="65" charset="-120"/>
            </a:endParaRPr>
          </a:p>
          <a:p>
            <a:pPr marL="342900" eaLnBrk="1" fontAlgn="auto" hangingPunct="1">
              <a:lnSpc>
                <a:spcPct val="95000"/>
              </a:lnSpc>
              <a:spcBef>
                <a:spcPts val="800"/>
              </a:spcBef>
              <a:spcAft>
                <a:spcPts val="0"/>
              </a:spcAft>
              <a:defRPr/>
            </a:pPr>
            <a:endParaRPr kumimoji="0" lang="en-US" altLang="zh-TW" sz="2400" dirty="0" smtClean="0">
              <a:solidFill>
                <a:srgbClr val="000000"/>
              </a:solidFill>
              <a:latin typeface="標楷體" pitchFamily="65" charset="-120"/>
            </a:endParaRPr>
          </a:p>
          <a:p>
            <a:pPr eaLnBrk="1" fontAlgn="auto" hangingPunct="1">
              <a:lnSpc>
                <a:spcPct val="95000"/>
              </a:lnSpc>
              <a:spcBef>
                <a:spcPts val="800"/>
              </a:spcBef>
              <a:spcAft>
                <a:spcPts val="0"/>
              </a:spcAft>
              <a:buFont typeface="標楷體" pitchFamily="65" charset="-120"/>
              <a:buAutoNum type="arabicPeriod"/>
              <a:defRPr/>
            </a:pPr>
            <a:r>
              <a:rPr kumimoji="0" lang="zh-TW" altLang="zh-TW" sz="2400" dirty="0" smtClean="0">
                <a:solidFill>
                  <a:srgbClr val="000000"/>
                </a:solidFill>
                <a:latin typeface="標楷體" pitchFamily="65" charset="-120"/>
              </a:rPr>
              <a:t>被繼承人</a:t>
            </a:r>
            <a:r>
              <a:rPr kumimoji="0" lang="en-US" altLang="zh-TW" sz="2400" dirty="0" smtClean="0">
                <a:solidFill>
                  <a:srgbClr val="000000"/>
                </a:solidFill>
                <a:latin typeface="標楷體" pitchFamily="65" charset="-120"/>
              </a:rPr>
              <a:t>104.12.31</a:t>
            </a:r>
            <a:r>
              <a:rPr kumimoji="0" lang="zh-TW" altLang="zh-TW" sz="2400" dirty="0" smtClean="0">
                <a:solidFill>
                  <a:srgbClr val="000000"/>
                </a:solidFill>
                <a:latin typeface="標楷體" pitchFamily="65" charset="-120"/>
              </a:rPr>
              <a:t>以前取得，且個人</a:t>
            </a:r>
            <a:r>
              <a:rPr kumimoji="0" lang="zh-TW" altLang="zh-TW" sz="2400" u="sng" dirty="0" smtClean="0">
                <a:solidFill>
                  <a:srgbClr val="000000"/>
                </a:solidFill>
                <a:latin typeface="標楷體" pitchFamily="65" charset="-120"/>
              </a:rPr>
              <a:t>105</a:t>
            </a:r>
            <a:r>
              <a:rPr kumimoji="0" lang="en-US" altLang="zh-TW" sz="2400" u="sng" dirty="0" smtClean="0">
                <a:solidFill>
                  <a:srgbClr val="000000"/>
                </a:solidFill>
                <a:latin typeface="標楷體" pitchFamily="65" charset="-120"/>
              </a:rPr>
              <a:t>.</a:t>
            </a:r>
            <a:r>
              <a:rPr kumimoji="0" lang="zh-TW" altLang="zh-TW" sz="2400" u="sng" dirty="0" smtClean="0">
                <a:solidFill>
                  <a:srgbClr val="000000"/>
                </a:solidFill>
                <a:latin typeface="標楷體" pitchFamily="65" charset="-120"/>
              </a:rPr>
              <a:t>1</a:t>
            </a:r>
            <a:r>
              <a:rPr kumimoji="0" lang="en-US" altLang="zh-TW" sz="2400" u="sng" dirty="0" smtClean="0">
                <a:solidFill>
                  <a:srgbClr val="000000"/>
                </a:solidFill>
                <a:latin typeface="標楷體" pitchFamily="65" charset="-120"/>
              </a:rPr>
              <a:t>.</a:t>
            </a:r>
            <a:r>
              <a:rPr kumimoji="0" lang="zh-TW" altLang="zh-TW" sz="2400" u="sng" dirty="0" smtClean="0">
                <a:solidFill>
                  <a:srgbClr val="000000"/>
                </a:solidFill>
                <a:latin typeface="標楷體" pitchFamily="65" charset="-120"/>
              </a:rPr>
              <a:t>1</a:t>
            </a:r>
            <a:r>
              <a:rPr kumimoji="0" lang="zh-TW" altLang="zh-TW" sz="2400" dirty="0" smtClean="0">
                <a:solidFill>
                  <a:srgbClr val="000000"/>
                </a:solidFill>
                <a:latin typeface="標楷體" pitchFamily="65" charset="-120"/>
              </a:rPr>
              <a:t>以後繼承取得。</a:t>
            </a:r>
          </a:p>
        </p:txBody>
      </p:sp>
      <p:sp>
        <p:nvSpPr>
          <p:cNvPr id="241667" name="Text Box 2"/>
          <p:cNvSpPr txBox="1">
            <a:spLocks noChangeArrowheads="1"/>
          </p:cNvSpPr>
          <p:nvPr/>
        </p:nvSpPr>
        <p:spPr bwMode="auto">
          <a:xfrm>
            <a:off x="8532813" y="6381750"/>
            <a:ext cx="609600" cy="474663"/>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048A4195-670A-4F24-8FD8-AD4EA283AFC1}"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51</a:t>
            </a:fld>
            <a:endParaRPr kumimoji="0" lang="en-US" altLang="zh-TW" sz="1600" b="1" i="1">
              <a:solidFill>
                <a:srgbClr val="000000"/>
              </a:solidFill>
              <a:latin typeface="Calibri" pitchFamily="34" charset="0"/>
            </a:endParaRPr>
          </a:p>
        </p:txBody>
      </p:sp>
      <p:sp>
        <p:nvSpPr>
          <p:cNvPr id="241668" name="Text Box 3"/>
          <p:cNvSpPr txBox="1">
            <a:spLocks noChangeArrowheads="1"/>
          </p:cNvSpPr>
          <p:nvPr/>
        </p:nvSpPr>
        <p:spPr bwMode="auto">
          <a:xfrm>
            <a:off x="611188" y="476250"/>
            <a:ext cx="7632700" cy="720725"/>
          </a:xfrm>
          <a:prstGeom prst="rect">
            <a:avLst/>
          </a:prstGeom>
          <a:noFill/>
          <a:ln w="9525">
            <a:noFill/>
            <a:round/>
            <a:headEnd/>
            <a:tailEnd/>
          </a:ln>
        </p:spPr>
        <p:txBody>
          <a:bodyPr lIns="90000" tIns="74520" rIns="90000" bIns="46800" anchor="ctr"/>
          <a:lstStyle/>
          <a:p>
            <a:pPr algn="ctr" eaLnBrk="1" hangingPunct="1">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3200" b="1">
                <a:solidFill>
                  <a:srgbClr val="000000"/>
                </a:solidFill>
                <a:latin typeface="標楷體" pitchFamily="65" charset="-120"/>
                <a:ea typeface="標楷體" pitchFamily="65" charset="-120"/>
              </a:rPr>
              <a:t>補充</a:t>
            </a:r>
            <a:r>
              <a:rPr kumimoji="0" lang="zh-TW" altLang="zh-TW" sz="3200" b="1">
                <a:solidFill>
                  <a:srgbClr val="0000CC"/>
                </a:solidFill>
                <a:latin typeface="標楷體" pitchFamily="65" charset="-120"/>
                <a:ea typeface="標楷體" pitchFamily="65" charset="-120"/>
              </a:rPr>
              <a:t>財政部</a:t>
            </a:r>
            <a:r>
              <a:rPr kumimoji="0" lang="en-US" altLang="zh-TW" sz="3200" b="1">
                <a:solidFill>
                  <a:srgbClr val="0000CC"/>
                </a:solidFill>
                <a:latin typeface="標楷體" pitchFamily="65" charset="-120"/>
                <a:ea typeface="標楷體" pitchFamily="65" charset="-120"/>
              </a:rPr>
              <a:t>104.8.19#</a:t>
            </a:r>
            <a:r>
              <a:rPr kumimoji="0" lang="zh-TW" altLang="zh-TW" sz="3200" b="1">
                <a:solidFill>
                  <a:srgbClr val="0000CC"/>
                </a:solidFill>
                <a:latin typeface="標楷體" pitchFamily="65" charset="-120"/>
                <a:ea typeface="標楷體" pitchFamily="65" charset="-120"/>
              </a:rPr>
              <a:t>10404620870令</a:t>
            </a:r>
          </a:p>
        </p:txBody>
      </p:sp>
      <p:grpSp>
        <p:nvGrpSpPr>
          <p:cNvPr id="2" name="Group 4"/>
          <p:cNvGrpSpPr>
            <a:grpSpLocks/>
          </p:cNvGrpSpPr>
          <p:nvPr/>
        </p:nvGrpSpPr>
        <p:grpSpPr bwMode="auto">
          <a:xfrm>
            <a:off x="695325" y="2997200"/>
            <a:ext cx="7056438" cy="1590675"/>
            <a:chOff x="438" y="1888"/>
            <a:chExt cx="4445" cy="1002"/>
          </a:xfrm>
        </p:grpSpPr>
        <p:sp>
          <p:nvSpPr>
            <p:cNvPr id="241684" name="Text Box 5"/>
            <p:cNvSpPr txBox="1">
              <a:spLocks noChangeArrowheads="1"/>
            </p:cNvSpPr>
            <p:nvPr/>
          </p:nvSpPr>
          <p:spPr bwMode="auto">
            <a:xfrm>
              <a:off x="2540" y="2251"/>
              <a:ext cx="747" cy="314"/>
            </a:xfrm>
            <a:prstGeom prst="rect">
              <a:avLst/>
            </a:prstGeom>
            <a:solidFill>
              <a:srgbClr val="FFFFFF"/>
            </a:solidFill>
            <a:ln w="9525">
              <a:noFill/>
              <a:round/>
              <a:headEnd/>
              <a:tailEnd/>
            </a:ln>
          </p:spPr>
          <p:txBody>
            <a:bodyPr lIns="90000" tIns="46800" rIns="90000" bIns="46800">
              <a:spAutoFit/>
            </a:bodyPr>
            <a:lstStyle/>
            <a:p>
              <a:pPr algn="ctr" eaLnBrk="1" hangingPunct="1">
                <a:lnSpc>
                  <a:spcPts val="1588"/>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1600" b="1">
                  <a:solidFill>
                    <a:srgbClr val="FF0000"/>
                  </a:solidFill>
                  <a:latin typeface="標楷體" pitchFamily="65" charset="-120"/>
                </a:rPr>
                <a:t>個人繼承取得日</a:t>
              </a:r>
            </a:p>
          </p:txBody>
        </p:sp>
        <p:grpSp>
          <p:nvGrpSpPr>
            <p:cNvPr id="3" name="Group 6"/>
            <p:cNvGrpSpPr>
              <a:grpSpLocks/>
            </p:cNvGrpSpPr>
            <p:nvPr/>
          </p:nvGrpSpPr>
          <p:grpSpPr bwMode="auto">
            <a:xfrm>
              <a:off x="438" y="1888"/>
              <a:ext cx="4445" cy="1002"/>
              <a:chOff x="438" y="1888"/>
              <a:chExt cx="4445" cy="1002"/>
            </a:xfrm>
          </p:grpSpPr>
          <p:sp>
            <p:nvSpPr>
              <p:cNvPr id="241686" name="Text Box 7"/>
              <p:cNvSpPr txBox="1">
                <a:spLocks noChangeArrowheads="1"/>
              </p:cNvSpPr>
              <p:nvPr/>
            </p:nvSpPr>
            <p:spPr bwMode="auto">
              <a:xfrm>
                <a:off x="1859" y="2249"/>
                <a:ext cx="748" cy="314"/>
              </a:xfrm>
              <a:prstGeom prst="rect">
                <a:avLst/>
              </a:prstGeom>
              <a:solidFill>
                <a:srgbClr val="FFFFFF"/>
              </a:solidFill>
              <a:ln w="9525">
                <a:noFill/>
                <a:round/>
                <a:headEnd/>
                <a:tailEnd/>
              </a:ln>
            </p:spPr>
            <p:txBody>
              <a:bodyPr lIns="90000" tIns="46800" rIns="90000" bIns="46800">
                <a:spAutoFit/>
              </a:bodyPr>
              <a:lstStyle/>
              <a:p>
                <a:pPr algn="ctr" eaLnBrk="1" hangingPunct="1">
                  <a:lnSpc>
                    <a:spcPts val="1588"/>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1600" b="1">
                    <a:solidFill>
                      <a:srgbClr val="FF0000"/>
                    </a:solidFill>
                    <a:latin typeface="標楷體" pitchFamily="65" charset="-120"/>
                  </a:rPr>
                  <a:t>被繼承人取得日</a:t>
                </a:r>
              </a:p>
            </p:txBody>
          </p:sp>
          <p:cxnSp>
            <p:nvCxnSpPr>
              <p:cNvPr id="241687" name="AutoShape 8"/>
              <p:cNvCxnSpPr>
                <a:cxnSpLocks noChangeShapeType="1"/>
              </p:cNvCxnSpPr>
              <p:nvPr/>
            </p:nvCxnSpPr>
            <p:spPr bwMode="auto">
              <a:xfrm>
                <a:off x="438" y="2203"/>
                <a:ext cx="4445" cy="0"/>
              </a:xfrm>
              <a:prstGeom prst="straightConnector1">
                <a:avLst/>
              </a:prstGeom>
              <a:noFill/>
              <a:ln w="22320" cap="sq">
                <a:solidFill>
                  <a:srgbClr val="2E2ECB"/>
                </a:solidFill>
                <a:miter lim="800000"/>
                <a:headEnd/>
                <a:tailEnd type="triangle" w="med" len="med"/>
              </a:ln>
            </p:spPr>
          </p:cxnSp>
          <p:sp>
            <p:nvSpPr>
              <p:cNvPr id="241688" name="Line 9"/>
              <p:cNvSpPr>
                <a:spLocks noChangeShapeType="1"/>
              </p:cNvSpPr>
              <p:nvPr/>
            </p:nvSpPr>
            <p:spPr bwMode="auto">
              <a:xfrm>
                <a:off x="1610" y="2112"/>
                <a:ext cx="0" cy="180"/>
              </a:xfrm>
              <a:prstGeom prst="line">
                <a:avLst/>
              </a:prstGeom>
              <a:noFill/>
              <a:ln w="9360" cap="sq">
                <a:solidFill>
                  <a:srgbClr val="000000"/>
                </a:solidFill>
                <a:miter lim="800000"/>
                <a:headEnd/>
                <a:tailEnd/>
              </a:ln>
            </p:spPr>
            <p:txBody>
              <a:bodyPr/>
              <a:lstStyle/>
              <a:p>
                <a:endParaRPr lang="zh-TW" altLang="en-US"/>
              </a:p>
            </p:txBody>
          </p:sp>
          <p:sp>
            <p:nvSpPr>
              <p:cNvPr id="241689" name="Line 10"/>
              <p:cNvSpPr>
                <a:spLocks noChangeShapeType="1"/>
              </p:cNvSpPr>
              <p:nvPr/>
            </p:nvSpPr>
            <p:spPr bwMode="auto">
              <a:xfrm>
                <a:off x="3470" y="2112"/>
                <a:ext cx="0" cy="180"/>
              </a:xfrm>
              <a:prstGeom prst="line">
                <a:avLst/>
              </a:prstGeom>
              <a:noFill/>
              <a:ln w="9360" cap="sq">
                <a:solidFill>
                  <a:srgbClr val="000000"/>
                </a:solidFill>
                <a:miter lim="800000"/>
                <a:headEnd/>
                <a:tailEnd/>
              </a:ln>
            </p:spPr>
            <p:txBody>
              <a:bodyPr/>
              <a:lstStyle/>
              <a:p>
                <a:endParaRPr lang="zh-TW" altLang="en-US"/>
              </a:p>
            </p:txBody>
          </p:sp>
          <p:sp>
            <p:nvSpPr>
              <p:cNvPr id="241690" name="Text Box 11"/>
              <p:cNvSpPr txBox="1">
                <a:spLocks noChangeArrowheads="1"/>
              </p:cNvSpPr>
              <p:nvPr/>
            </p:nvSpPr>
            <p:spPr bwMode="auto">
              <a:xfrm>
                <a:off x="1338" y="1899"/>
                <a:ext cx="588" cy="211"/>
              </a:xfrm>
              <a:prstGeom prst="rect">
                <a:avLst/>
              </a:prstGeom>
              <a:solidFill>
                <a:srgbClr val="FFFFFF"/>
              </a:solidFill>
              <a:ln w="25560" cap="sq">
                <a:solidFill>
                  <a:srgbClr val="00CC99"/>
                </a:solidFill>
                <a:miter lim="800000"/>
                <a:headEnd/>
                <a:tailEnd/>
              </a:ln>
            </p:spPr>
            <p:txBody>
              <a:bodyPr lIns="90000" tIns="46800" rIns="90000" bIns="46800">
                <a:spAutoFit/>
              </a:bodyP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1600">
                    <a:solidFill>
                      <a:srgbClr val="000000"/>
                    </a:solidFill>
                    <a:latin typeface="Calibri" pitchFamily="34" charset="0"/>
                  </a:rPr>
                  <a:t>103.1.2</a:t>
                </a:r>
              </a:p>
            </p:txBody>
          </p:sp>
          <p:sp>
            <p:nvSpPr>
              <p:cNvPr id="241691" name="Text Box 12"/>
              <p:cNvSpPr txBox="1">
                <a:spLocks noChangeArrowheads="1"/>
              </p:cNvSpPr>
              <p:nvPr/>
            </p:nvSpPr>
            <p:spPr bwMode="auto">
              <a:xfrm>
                <a:off x="3152" y="1888"/>
                <a:ext cx="657" cy="211"/>
              </a:xfrm>
              <a:prstGeom prst="rect">
                <a:avLst/>
              </a:prstGeom>
              <a:solidFill>
                <a:srgbClr val="FFFFFF"/>
              </a:solidFill>
              <a:ln w="25560" cap="sq">
                <a:solidFill>
                  <a:srgbClr val="00CC99"/>
                </a:solidFill>
                <a:miter lim="800000"/>
                <a:headEnd/>
                <a:tailEnd/>
              </a:ln>
            </p:spPr>
            <p:txBody>
              <a:bodyPr lIns="90000" tIns="46800" rIns="90000" bIns="46800">
                <a:spAutoFit/>
              </a:bodyP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1600">
                    <a:solidFill>
                      <a:srgbClr val="000000"/>
                    </a:solidFill>
                    <a:latin typeface="Calibri" pitchFamily="34" charset="0"/>
                  </a:rPr>
                  <a:t>104.12.31</a:t>
                </a:r>
              </a:p>
            </p:txBody>
          </p:sp>
          <p:sp>
            <p:nvSpPr>
              <p:cNvPr id="241692" name="Line 13"/>
              <p:cNvSpPr>
                <a:spLocks noChangeShapeType="1"/>
              </p:cNvSpPr>
              <p:nvPr/>
            </p:nvSpPr>
            <p:spPr bwMode="auto">
              <a:xfrm>
                <a:off x="2880" y="2126"/>
                <a:ext cx="0" cy="166"/>
              </a:xfrm>
              <a:prstGeom prst="line">
                <a:avLst/>
              </a:prstGeom>
              <a:noFill/>
              <a:ln w="9360" cap="sq">
                <a:solidFill>
                  <a:srgbClr val="000000"/>
                </a:solidFill>
                <a:miter lim="800000"/>
                <a:headEnd/>
                <a:tailEnd/>
              </a:ln>
            </p:spPr>
            <p:txBody>
              <a:bodyPr/>
              <a:lstStyle/>
              <a:p>
                <a:endParaRPr lang="zh-TW" altLang="en-US"/>
              </a:p>
            </p:txBody>
          </p:sp>
          <p:sp>
            <p:nvSpPr>
              <p:cNvPr id="241693" name="Freeform 14"/>
              <p:cNvSpPr>
                <a:spLocks noChangeArrowheads="1"/>
              </p:cNvSpPr>
              <p:nvPr/>
            </p:nvSpPr>
            <p:spPr bwMode="auto">
              <a:xfrm>
                <a:off x="4195" y="2150"/>
                <a:ext cx="135" cy="142"/>
              </a:xfrm>
              <a:custGeom>
                <a:avLst/>
                <a:gdLst>
                  <a:gd name="T0" fmla="*/ 0 w 215911"/>
                  <a:gd name="T1" fmla="*/ 0 h 227081"/>
                  <a:gd name="T2" fmla="*/ 0 w 215911"/>
                  <a:gd name="T3" fmla="*/ 0 h 227081"/>
                  <a:gd name="T4" fmla="*/ 0 w 215911"/>
                  <a:gd name="T5" fmla="*/ 0 h 227081"/>
                  <a:gd name="T6" fmla="*/ 0 w 215911"/>
                  <a:gd name="T7" fmla="*/ 0 h 227081"/>
                  <a:gd name="T8" fmla="*/ 0 w 215911"/>
                  <a:gd name="T9" fmla="*/ 0 h 227081"/>
                  <a:gd name="T10" fmla="*/ 0 w 215911"/>
                  <a:gd name="T11" fmla="*/ 0 h 227081"/>
                  <a:gd name="T12" fmla="*/ 0 w 215911"/>
                  <a:gd name="T13" fmla="*/ 0 h 227081"/>
                  <a:gd name="T14" fmla="*/ 0 w 215911"/>
                  <a:gd name="T15" fmla="*/ 0 h 227081"/>
                  <a:gd name="T16" fmla="*/ 0 w 215911"/>
                  <a:gd name="T17" fmla="*/ 0 h 227081"/>
                  <a:gd name="T18" fmla="*/ 0 w 215911"/>
                  <a:gd name="T19" fmla="*/ 0 h 2270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5911"/>
                  <a:gd name="T31" fmla="*/ 0 h 227081"/>
                  <a:gd name="T32" fmla="*/ 215911 w 215911"/>
                  <a:gd name="T33" fmla="*/ 227081 h 22708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5911" h="227081">
                    <a:moveTo>
                      <a:pt x="0" y="113541"/>
                    </a:moveTo>
                    <a:cubicBezTo>
                      <a:pt x="0" y="50834"/>
                      <a:pt x="48334" y="0"/>
                      <a:pt x="107956" y="0"/>
                    </a:cubicBezTo>
                    <a:cubicBezTo>
                      <a:pt x="167578" y="0"/>
                      <a:pt x="215912" y="50834"/>
                      <a:pt x="215912" y="113541"/>
                    </a:cubicBezTo>
                    <a:cubicBezTo>
                      <a:pt x="215912" y="176248"/>
                      <a:pt x="167578" y="227082"/>
                      <a:pt x="107956" y="227082"/>
                    </a:cubicBezTo>
                    <a:cubicBezTo>
                      <a:pt x="48334" y="227082"/>
                      <a:pt x="0" y="176248"/>
                      <a:pt x="0" y="113541"/>
                    </a:cubicBezTo>
                    <a:close/>
                    <a:moveTo>
                      <a:pt x="107956" y="113541"/>
                    </a:moveTo>
                    <a:lnTo>
                      <a:pt x="107956" y="113541"/>
                    </a:lnTo>
                    <a:close/>
                  </a:path>
                </a:pathLst>
              </a:custGeom>
              <a:solidFill>
                <a:srgbClr val="FF3399"/>
              </a:solidFill>
              <a:ln w="9525" cap="flat">
                <a:noFill/>
                <a:round/>
                <a:headEnd/>
                <a:tailEnd/>
              </a:ln>
            </p:spPr>
            <p:txBody>
              <a:bodyPr wrap="none" anchor="ctr"/>
              <a:lstStyle/>
              <a:p>
                <a:endParaRPr lang="zh-TW" altLang="en-US"/>
              </a:p>
            </p:txBody>
          </p:sp>
          <p:sp>
            <p:nvSpPr>
              <p:cNvPr id="241694" name="Text Box 15"/>
              <p:cNvSpPr txBox="1">
                <a:spLocks noChangeArrowheads="1"/>
              </p:cNvSpPr>
              <p:nvPr/>
            </p:nvSpPr>
            <p:spPr bwMode="auto">
              <a:xfrm>
                <a:off x="3949" y="1935"/>
                <a:ext cx="657" cy="211"/>
              </a:xfrm>
              <a:prstGeom prst="rect">
                <a:avLst/>
              </a:prstGeom>
              <a:solidFill>
                <a:srgbClr val="FFFFFF"/>
              </a:solidFill>
              <a:ln w="9525">
                <a:noFill/>
                <a:round/>
                <a:headEnd/>
                <a:tailEnd/>
              </a:ln>
            </p:spPr>
            <p:txBody>
              <a:bodyPr lIns="90000" tIns="46800" rIns="90000" bIns="46800">
                <a:spAutoFit/>
              </a:bodyP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1600" b="1">
                    <a:solidFill>
                      <a:srgbClr val="FF0000"/>
                    </a:solidFill>
                    <a:latin typeface="標楷體" pitchFamily="65" charset="-120"/>
                  </a:rPr>
                  <a:t>交易日</a:t>
                </a:r>
              </a:p>
            </p:txBody>
          </p:sp>
          <p:sp>
            <p:nvSpPr>
              <p:cNvPr id="241695" name="Line 16"/>
              <p:cNvSpPr>
                <a:spLocks noChangeShapeType="1"/>
              </p:cNvSpPr>
              <p:nvPr/>
            </p:nvSpPr>
            <p:spPr bwMode="auto">
              <a:xfrm>
                <a:off x="2245" y="2106"/>
                <a:ext cx="0" cy="166"/>
              </a:xfrm>
              <a:prstGeom prst="line">
                <a:avLst/>
              </a:prstGeom>
              <a:noFill/>
              <a:ln w="9360" cap="sq">
                <a:solidFill>
                  <a:srgbClr val="000000"/>
                </a:solidFill>
                <a:miter lim="800000"/>
                <a:headEnd/>
                <a:tailEnd/>
              </a:ln>
            </p:spPr>
            <p:txBody>
              <a:bodyPr/>
              <a:lstStyle/>
              <a:p>
                <a:endParaRPr lang="zh-TW" altLang="en-US"/>
              </a:p>
            </p:txBody>
          </p:sp>
          <p:sp>
            <p:nvSpPr>
              <p:cNvPr id="241696" name="Text Box 17"/>
              <p:cNvSpPr txBox="1">
                <a:spLocks noChangeArrowheads="1"/>
              </p:cNvSpPr>
              <p:nvPr/>
            </p:nvSpPr>
            <p:spPr bwMode="auto">
              <a:xfrm>
                <a:off x="2880" y="2704"/>
                <a:ext cx="747" cy="186"/>
              </a:xfrm>
              <a:prstGeom prst="rect">
                <a:avLst/>
              </a:prstGeom>
              <a:solidFill>
                <a:srgbClr val="FFFFFF"/>
              </a:solidFill>
              <a:ln w="9525">
                <a:noFill/>
                <a:round/>
                <a:headEnd/>
                <a:tailEnd/>
              </a:ln>
            </p:spPr>
            <p:txBody>
              <a:bodyPr lIns="90000" tIns="46800" rIns="90000" bIns="46800">
                <a:spAutoFit/>
              </a:bodyPr>
              <a:lstStyle/>
              <a:p>
                <a:pPr algn="ctr" eaLnBrk="1" hangingPunct="1">
                  <a:lnSpc>
                    <a:spcPts val="1588"/>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1600" b="1">
                    <a:solidFill>
                      <a:srgbClr val="0000CC"/>
                    </a:solidFill>
                    <a:latin typeface="標楷體" pitchFamily="65" charset="-120"/>
                  </a:rPr>
                  <a:t>持有期間</a:t>
                </a:r>
              </a:p>
            </p:txBody>
          </p:sp>
          <p:sp>
            <p:nvSpPr>
              <p:cNvPr id="241697" name="AutoShape 18"/>
              <p:cNvSpPr>
                <a:spLocks/>
              </p:cNvSpPr>
              <p:nvPr/>
            </p:nvSpPr>
            <p:spPr bwMode="auto">
              <a:xfrm rot="5400000">
                <a:off x="3129" y="1590"/>
                <a:ext cx="226" cy="1995"/>
              </a:xfrm>
              <a:prstGeom prst="rightBrace">
                <a:avLst>
                  <a:gd name="adj1" fmla="val 8378"/>
                  <a:gd name="adj2" fmla="val 50000"/>
                </a:avLst>
              </a:prstGeom>
              <a:noFill/>
              <a:ln w="9360" cap="sq">
                <a:solidFill>
                  <a:srgbClr val="000000"/>
                </a:solidFill>
                <a:miter lim="800000"/>
                <a:headEnd/>
                <a:tailEnd/>
              </a:ln>
            </p:spPr>
            <p:txBody>
              <a:bodyPr wrap="none" anchor="ctr"/>
              <a:lstStyle/>
              <a:p>
                <a:pPr eaLnBrk="1" hangingPunct="1"/>
                <a:endParaRPr kumimoji="0" lang="zh-TW" altLang="en-US">
                  <a:solidFill>
                    <a:srgbClr val="000000"/>
                  </a:solidFill>
                  <a:latin typeface="Calibri" pitchFamily="34" charset="0"/>
                </a:endParaRPr>
              </a:p>
            </p:txBody>
          </p:sp>
        </p:grpSp>
      </p:grpSp>
      <p:grpSp>
        <p:nvGrpSpPr>
          <p:cNvPr id="4" name="Group 19"/>
          <p:cNvGrpSpPr>
            <a:grpSpLocks/>
          </p:cNvGrpSpPr>
          <p:nvPr/>
        </p:nvGrpSpPr>
        <p:grpSpPr bwMode="auto">
          <a:xfrm>
            <a:off x="755650" y="5229225"/>
            <a:ext cx="7054850" cy="1071563"/>
            <a:chOff x="476" y="3294"/>
            <a:chExt cx="4444" cy="675"/>
          </a:xfrm>
        </p:grpSpPr>
        <p:sp>
          <p:nvSpPr>
            <p:cNvPr id="241674" name="Text Box 20"/>
            <p:cNvSpPr txBox="1">
              <a:spLocks noChangeArrowheads="1"/>
            </p:cNvSpPr>
            <p:nvPr/>
          </p:nvSpPr>
          <p:spPr bwMode="auto">
            <a:xfrm>
              <a:off x="1897" y="3655"/>
              <a:ext cx="914" cy="314"/>
            </a:xfrm>
            <a:prstGeom prst="rect">
              <a:avLst/>
            </a:prstGeom>
            <a:solidFill>
              <a:srgbClr val="FFFFFF"/>
            </a:solidFill>
            <a:ln w="9525">
              <a:noFill/>
              <a:round/>
              <a:headEnd/>
              <a:tailEnd/>
            </a:ln>
          </p:spPr>
          <p:txBody>
            <a:bodyPr lIns="90000" tIns="46800" rIns="90000" bIns="46800">
              <a:spAutoFit/>
            </a:bodyPr>
            <a:lstStyle/>
            <a:p>
              <a:pPr algn="ctr" eaLnBrk="1" hangingPunct="1">
                <a:lnSpc>
                  <a:spcPts val="1588"/>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1600" b="1">
                  <a:solidFill>
                    <a:srgbClr val="FF0000"/>
                  </a:solidFill>
                  <a:latin typeface="標楷體" pitchFamily="65" charset="-120"/>
                </a:rPr>
                <a:t>(2)</a:t>
              </a:r>
              <a:r>
                <a:rPr kumimoji="0" lang="zh-TW" altLang="zh-TW" sz="1600" b="1">
                  <a:solidFill>
                    <a:srgbClr val="FF0000"/>
                  </a:solidFill>
                  <a:latin typeface="標楷體" pitchFamily="65" charset="-120"/>
                </a:rPr>
                <a:t>被繼承人取得日</a:t>
              </a:r>
            </a:p>
          </p:txBody>
        </p:sp>
        <p:cxnSp>
          <p:nvCxnSpPr>
            <p:cNvPr id="241675" name="AutoShape 21"/>
            <p:cNvCxnSpPr>
              <a:cxnSpLocks noChangeShapeType="1"/>
            </p:cNvCxnSpPr>
            <p:nvPr/>
          </p:nvCxnSpPr>
          <p:spPr bwMode="auto">
            <a:xfrm>
              <a:off x="476" y="3608"/>
              <a:ext cx="4444" cy="0"/>
            </a:xfrm>
            <a:prstGeom prst="straightConnector1">
              <a:avLst/>
            </a:prstGeom>
            <a:noFill/>
            <a:ln w="22320" cap="sq">
              <a:solidFill>
                <a:srgbClr val="2E2ECB"/>
              </a:solidFill>
              <a:miter lim="800000"/>
              <a:headEnd/>
              <a:tailEnd type="triangle" w="med" len="med"/>
            </a:ln>
          </p:spPr>
        </p:cxnSp>
        <p:sp>
          <p:nvSpPr>
            <p:cNvPr id="241676" name="Line 22"/>
            <p:cNvSpPr>
              <a:spLocks noChangeShapeType="1"/>
            </p:cNvSpPr>
            <p:nvPr/>
          </p:nvSpPr>
          <p:spPr bwMode="auto">
            <a:xfrm>
              <a:off x="1648" y="3518"/>
              <a:ext cx="0" cy="180"/>
            </a:xfrm>
            <a:prstGeom prst="line">
              <a:avLst/>
            </a:prstGeom>
            <a:noFill/>
            <a:ln w="9360" cap="sq">
              <a:solidFill>
                <a:srgbClr val="000000"/>
              </a:solidFill>
              <a:miter lim="800000"/>
              <a:headEnd/>
              <a:tailEnd/>
            </a:ln>
          </p:spPr>
          <p:txBody>
            <a:bodyPr/>
            <a:lstStyle/>
            <a:p>
              <a:endParaRPr lang="zh-TW" altLang="en-US"/>
            </a:p>
          </p:txBody>
        </p:sp>
        <p:sp>
          <p:nvSpPr>
            <p:cNvPr id="241677" name="Line 23"/>
            <p:cNvSpPr>
              <a:spLocks noChangeShapeType="1"/>
            </p:cNvSpPr>
            <p:nvPr/>
          </p:nvSpPr>
          <p:spPr bwMode="auto">
            <a:xfrm>
              <a:off x="3507" y="3518"/>
              <a:ext cx="0" cy="180"/>
            </a:xfrm>
            <a:prstGeom prst="line">
              <a:avLst/>
            </a:prstGeom>
            <a:noFill/>
            <a:ln w="9360" cap="sq">
              <a:solidFill>
                <a:srgbClr val="000000"/>
              </a:solidFill>
              <a:miter lim="800000"/>
              <a:headEnd/>
              <a:tailEnd/>
            </a:ln>
          </p:spPr>
          <p:txBody>
            <a:bodyPr/>
            <a:lstStyle/>
            <a:p>
              <a:endParaRPr lang="zh-TW" altLang="en-US"/>
            </a:p>
          </p:txBody>
        </p:sp>
        <p:sp>
          <p:nvSpPr>
            <p:cNvPr id="241678" name="Text Box 24"/>
            <p:cNvSpPr txBox="1">
              <a:spLocks noChangeArrowheads="1"/>
            </p:cNvSpPr>
            <p:nvPr/>
          </p:nvSpPr>
          <p:spPr bwMode="auto">
            <a:xfrm>
              <a:off x="1376" y="3305"/>
              <a:ext cx="588" cy="211"/>
            </a:xfrm>
            <a:prstGeom prst="rect">
              <a:avLst/>
            </a:prstGeom>
            <a:solidFill>
              <a:srgbClr val="FFFFFF"/>
            </a:solidFill>
            <a:ln w="25560" cap="sq">
              <a:solidFill>
                <a:srgbClr val="00CC99"/>
              </a:solidFill>
              <a:miter lim="800000"/>
              <a:headEnd/>
              <a:tailEnd/>
            </a:ln>
          </p:spPr>
          <p:txBody>
            <a:bodyPr lIns="90000" tIns="46800" rIns="90000" bIns="46800">
              <a:spAutoFit/>
            </a:bodyP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1600">
                  <a:solidFill>
                    <a:srgbClr val="000000"/>
                  </a:solidFill>
                  <a:latin typeface="Calibri" pitchFamily="34" charset="0"/>
                </a:rPr>
                <a:t>103.1.2</a:t>
              </a:r>
            </a:p>
          </p:txBody>
        </p:sp>
        <p:sp>
          <p:nvSpPr>
            <p:cNvPr id="241679" name="Text Box 25"/>
            <p:cNvSpPr txBox="1">
              <a:spLocks noChangeArrowheads="1"/>
            </p:cNvSpPr>
            <p:nvPr/>
          </p:nvSpPr>
          <p:spPr bwMode="auto">
            <a:xfrm>
              <a:off x="3190" y="3294"/>
              <a:ext cx="657" cy="211"/>
            </a:xfrm>
            <a:prstGeom prst="rect">
              <a:avLst/>
            </a:prstGeom>
            <a:solidFill>
              <a:srgbClr val="FFFFFF"/>
            </a:solidFill>
            <a:ln w="25560" cap="sq">
              <a:solidFill>
                <a:srgbClr val="00CC99"/>
              </a:solidFill>
              <a:miter lim="800000"/>
              <a:headEnd/>
              <a:tailEnd/>
            </a:ln>
          </p:spPr>
          <p:txBody>
            <a:bodyPr lIns="90000" tIns="46800" rIns="90000" bIns="46800">
              <a:spAutoFit/>
            </a:bodyP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1600">
                  <a:solidFill>
                    <a:srgbClr val="000000"/>
                  </a:solidFill>
                  <a:latin typeface="Calibri" pitchFamily="34" charset="0"/>
                </a:rPr>
                <a:t>104.12.31</a:t>
              </a:r>
            </a:p>
          </p:txBody>
        </p:sp>
        <p:sp>
          <p:nvSpPr>
            <p:cNvPr id="241680" name="Line 26"/>
            <p:cNvSpPr>
              <a:spLocks noChangeShapeType="1"/>
            </p:cNvSpPr>
            <p:nvPr/>
          </p:nvSpPr>
          <p:spPr bwMode="auto">
            <a:xfrm>
              <a:off x="3878" y="3532"/>
              <a:ext cx="0" cy="166"/>
            </a:xfrm>
            <a:prstGeom prst="line">
              <a:avLst/>
            </a:prstGeom>
            <a:noFill/>
            <a:ln w="9360" cap="sq">
              <a:solidFill>
                <a:srgbClr val="000000"/>
              </a:solidFill>
              <a:miter lim="800000"/>
              <a:headEnd/>
              <a:tailEnd/>
            </a:ln>
          </p:spPr>
          <p:txBody>
            <a:bodyPr/>
            <a:lstStyle/>
            <a:p>
              <a:endParaRPr lang="zh-TW" altLang="en-US"/>
            </a:p>
          </p:txBody>
        </p:sp>
        <p:sp>
          <p:nvSpPr>
            <p:cNvPr id="241681" name="Freeform 27"/>
            <p:cNvSpPr>
              <a:spLocks noChangeArrowheads="1"/>
            </p:cNvSpPr>
            <p:nvPr/>
          </p:nvSpPr>
          <p:spPr bwMode="auto">
            <a:xfrm>
              <a:off x="4233" y="3556"/>
              <a:ext cx="135" cy="142"/>
            </a:xfrm>
            <a:custGeom>
              <a:avLst/>
              <a:gdLst>
                <a:gd name="T0" fmla="*/ 0 w 215911"/>
                <a:gd name="T1" fmla="*/ 0 h 227176"/>
                <a:gd name="T2" fmla="*/ 0 w 215911"/>
                <a:gd name="T3" fmla="*/ 0 h 227176"/>
                <a:gd name="T4" fmla="*/ 0 w 215911"/>
                <a:gd name="T5" fmla="*/ 0 h 227176"/>
                <a:gd name="T6" fmla="*/ 0 w 215911"/>
                <a:gd name="T7" fmla="*/ 0 h 227176"/>
                <a:gd name="T8" fmla="*/ 0 w 215911"/>
                <a:gd name="T9" fmla="*/ 0 h 227176"/>
                <a:gd name="T10" fmla="*/ 0 w 215911"/>
                <a:gd name="T11" fmla="*/ 0 h 227176"/>
                <a:gd name="T12" fmla="*/ 0 w 215911"/>
                <a:gd name="T13" fmla="*/ 0 h 227176"/>
                <a:gd name="T14" fmla="*/ 0 w 215911"/>
                <a:gd name="T15" fmla="*/ 0 h 227176"/>
                <a:gd name="T16" fmla="*/ 0 w 215911"/>
                <a:gd name="T17" fmla="*/ 0 h 227176"/>
                <a:gd name="T18" fmla="*/ 0 w 215911"/>
                <a:gd name="T19" fmla="*/ 0 h 22717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5911"/>
                <a:gd name="T31" fmla="*/ 0 h 227176"/>
                <a:gd name="T32" fmla="*/ 215911 w 215911"/>
                <a:gd name="T33" fmla="*/ 227176 h 22717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5911" h="227176">
                  <a:moveTo>
                    <a:pt x="0" y="113588"/>
                  </a:moveTo>
                  <a:cubicBezTo>
                    <a:pt x="0" y="50855"/>
                    <a:pt x="48334" y="0"/>
                    <a:pt x="107956" y="0"/>
                  </a:cubicBezTo>
                  <a:cubicBezTo>
                    <a:pt x="167578" y="0"/>
                    <a:pt x="215912" y="50855"/>
                    <a:pt x="215912" y="113588"/>
                  </a:cubicBezTo>
                  <a:cubicBezTo>
                    <a:pt x="215912" y="176321"/>
                    <a:pt x="167578" y="227176"/>
                    <a:pt x="107956" y="227176"/>
                  </a:cubicBezTo>
                  <a:cubicBezTo>
                    <a:pt x="48334" y="227176"/>
                    <a:pt x="0" y="176321"/>
                    <a:pt x="0" y="113588"/>
                  </a:cubicBezTo>
                  <a:close/>
                  <a:moveTo>
                    <a:pt x="107956" y="113588"/>
                  </a:moveTo>
                  <a:lnTo>
                    <a:pt x="107956" y="113588"/>
                  </a:lnTo>
                  <a:close/>
                </a:path>
              </a:pathLst>
            </a:custGeom>
            <a:solidFill>
              <a:srgbClr val="FF3399"/>
            </a:solidFill>
            <a:ln w="9525" cap="flat">
              <a:noFill/>
              <a:round/>
              <a:headEnd/>
              <a:tailEnd/>
            </a:ln>
          </p:spPr>
          <p:txBody>
            <a:bodyPr wrap="none" anchor="ctr"/>
            <a:lstStyle/>
            <a:p>
              <a:endParaRPr lang="zh-TW" altLang="en-US"/>
            </a:p>
          </p:txBody>
        </p:sp>
        <p:sp>
          <p:nvSpPr>
            <p:cNvPr id="241682" name="Text Box 28"/>
            <p:cNvSpPr txBox="1">
              <a:spLocks noChangeArrowheads="1"/>
            </p:cNvSpPr>
            <p:nvPr/>
          </p:nvSpPr>
          <p:spPr bwMode="auto">
            <a:xfrm>
              <a:off x="3987" y="3341"/>
              <a:ext cx="657" cy="211"/>
            </a:xfrm>
            <a:prstGeom prst="rect">
              <a:avLst/>
            </a:prstGeom>
            <a:solidFill>
              <a:srgbClr val="FFFFFF"/>
            </a:solidFill>
            <a:ln w="9525">
              <a:noFill/>
              <a:round/>
              <a:headEnd/>
              <a:tailEnd/>
            </a:ln>
          </p:spPr>
          <p:txBody>
            <a:bodyPr lIns="90000" tIns="46800" rIns="90000" bIns="46800">
              <a:spAutoFit/>
            </a:bodyP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1600" b="1">
                  <a:solidFill>
                    <a:srgbClr val="FF0000"/>
                  </a:solidFill>
                  <a:latin typeface="標楷體" pitchFamily="65" charset="-120"/>
                </a:rPr>
                <a:t>交易日</a:t>
              </a:r>
            </a:p>
          </p:txBody>
        </p:sp>
        <p:sp>
          <p:nvSpPr>
            <p:cNvPr id="241683" name="Line 29"/>
            <p:cNvSpPr>
              <a:spLocks noChangeShapeType="1"/>
            </p:cNvSpPr>
            <p:nvPr/>
          </p:nvSpPr>
          <p:spPr bwMode="auto">
            <a:xfrm>
              <a:off x="2283" y="3512"/>
              <a:ext cx="0" cy="166"/>
            </a:xfrm>
            <a:prstGeom prst="line">
              <a:avLst/>
            </a:prstGeom>
            <a:noFill/>
            <a:ln w="9360" cap="sq">
              <a:solidFill>
                <a:srgbClr val="000000"/>
              </a:solidFill>
              <a:miter lim="800000"/>
              <a:headEnd/>
              <a:tailEnd/>
            </a:ln>
          </p:spPr>
          <p:txBody>
            <a:bodyPr/>
            <a:lstStyle/>
            <a:p>
              <a:endParaRPr lang="zh-TW" altLang="en-US"/>
            </a:p>
          </p:txBody>
        </p:sp>
      </p:grpSp>
      <p:sp>
        <p:nvSpPr>
          <p:cNvPr id="241671" name="Text Box 30"/>
          <p:cNvSpPr txBox="1">
            <a:spLocks noChangeArrowheads="1"/>
          </p:cNvSpPr>
          <p:nvPr/>
        </p:nvSpPr>
        <p:spPr bwMode="auto">
          <a:xfrm>
            <a:off x="5691188" y="5949950"/>
            <a:ext cx="1187450" cy="500063"/>
          </a:xfrm>
          <a:prstGeom prst="rect">
            <a:avLst/>
          </a:prstGeom>
          <a:solidFill>
            <a:srgbClr val="FFFFFF"/>
          </a:solidFill>
          <a:ln w="9525">
            <a:noFill/>
            <a:round/>
            <a:headEnd/>
            <a:tailEnd/>
          </a:ln>
        </p:spPr>
        <p:txBody>
          <a:bodyPr lIns="90000" tIns="46800" rIns="90000" bIns="46800">
            <a:spAutoFit/>
          </a:bodyPr>
          <a:lstStyle/>
          <a:p>
            <a:pPr algn="ctr" eaLnBrk="1" hangingPunct="1">
              <a:lnSpc>
                <a:spcPts val="1588"/>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1600" b="1">
                <a:solidFill>
                  <a:srgbClr val="FF0000"/>
                </a:solidFill>
                <a:latin typeface="標楷體" pitchFamily="65" charset="-120"/>
              </a:rPr>
              <a:t>個人繼承取得日</a:t>
            </a:r>
          </a:p>
        </p:txBody>
      </p:sp>
      <p:sp>
        <p:nvSpPr>
          <p:cNvPr id="241672" name="Text Box 31"/>
          <p:cNvSpPr txBox="1">
            <a:spLocks noChangeArrowheads="1"/>
          </p:cNvSpPr>
          <p:nvPr/>
        </p:nvSpPr>
        <p:spPr bwMode="auto">
          <a:xfrm>
            <a:off x="971550" y="5816600"/>
            <a:ext cx="1439863" cy="500063"/>
          </a:xfrm>
          <a:prstGeom prst="rect">
            <a:avLst/>
          </a:prstGeom>
          <a:solidFill>
            <a:srgbClr val="FFFFFF"/>
          </a:solidFill>
          <a:ln w="9525">
            <a:noFill/>
            <a:round/>
            <a:headEnd/>
            <a:tailEnd/>
          </a:ln>
        </p:spPr>
        <p:txBody>
          <a:bodyPr lIns="90000" tIns="46800" rIns="90000" bIns="46800">
            <a:spAutoFit/>
          </a:bodyPr>
          <a:lstStyle/>
          <a:p>
            <a:pPr algn="ctr" eaLnBrk="1" hangingPunct="1">
              <a:lnSpc>
                <a:spcPts val="1588"/>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1600" b="1">
                <a:solidFill>
                  <a:srgbClr val="FF0000"/>
                </a:solidFill>
                <a:latin typeface="標楷體" pitchFamily="65" charset="-120"/>
              </a:rPr>
              <a:t>(1)</a:t>
            </a:r>
            <a:r>
              <a:rPr kumimoji="0" lang="zh-TW" altLang="zh-TW" sz="1600" b="1">
                <a:solidFill>
                  <a:srgbClr val="FF0000"/>
                </a:solidFill>
                <a:latin typeface="標楷體" pitchFamily="65" charset="-120"/>
              </a:rPr>
              <a:t>被繼承人取得日</a:t>
            </a:r>
          </a:p>
        </p:txBody>
      </p:sp>
      <p:sp>
        <p:nvSpPr>
          <p:cNvPr id="241673" name="Line 32"/>
          <p:cNvSpPr>
            <a:spLocks noChangeShapeType="1"/>
          </p:cNvSpPr>
          <p:nvPr/>
        </p:nvSpPr>
        <p:spPr bwMode="auto">
          <a:xfrm>
            <a:off x="1584325" y="5589588"/>
            <a:ext cx="1588" cy="265112"/>
          </a:xfrm>
          <a:prstGeom prst="line">
            <a:avLst/>
          </a:prstGeom>
          <a:noFill/>
          <a:ln w="9360" cap="sq">
            <a:solidFill>
              <a:srgbClr val="000000"/>
            </a:solidFill>
            <a:miter lim="800000"/>
            <a:headEnd/>
            <a:tailEnd/>
          </a:ln>
        </p:spPr>
        <p:txBody>
          <a:bodyPr/>
          <a:lstStyle/>
          <a:p>
            <a:endParaRPr lang="zh-TW" altLang="en-US"/>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Text Box 1"/>
          <p:cNvSpPr txBox="1">
            <a:spLocks noChangeArrowheads="1"/>
          </p:cNvSpPr>
          <p:nvPr/>
        </p:nvSpPr>
        <p:spPr bwMode="auto">
          <a:xfrm>
            <a:off x="395288" y="1341438"/>
            <a:ext cx="8137525" cy="5111750"/>
          </a:xfrm>
          <a:prstGeom prst="rect">
            <a:avLst/>
          </a:prstGeom>
          <a:noFill/>
          <a:ln w="9525">
            <a:noFill/>
            <a:round/>
            <a:headEnd/>
            <a:tailEnd/>
          </a:ln>
        </p:spPr>
        <p:txBody>
          <a:bodyPr lIns="0" tIns="20160" rIns="0" bIns="0"/>
          <a:lstStyle/>
          <a:p>
            <a:pPr marL="341313" indent="-341313" algn="just" eaLnBrk="1" hangingPunct="1">
              <a:lnSpc>
                <a:spcPct val="95000"/>
              </a:lnSpc>
              <a:spcBef>
                <a:spcPts val="800"/>
              </a:spcBef>
              <a:buClr>
                <a:srgbClr val="FF0000"/>
              </a:buClr>
              <a:buFont typeface="Wingdings" pitchFamily="2" charset="2"/>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kumimoji="0" lang="zh-TW" altLang="zh-TW" sz="2700" b="1">
                <a:solidFill>
                  <a:srgbClr val="FF0000"/>
                </a:solidFill>
                <a:latin typeface="標楷體" pitchFamily="65" charset="-120"/>
                <a:ea typeface="標楷體" pitchFamily="65" charset="-120"/>
              </a:rPr>
              <a:t>例外：前開交易因繼承取得之房屋、土地，如符合新制自住房地租稅優惠者，得選擇改按新制課稅：</a:t>
            </a:r>
          </a:p>
          <a:p>
            <a:pPr marL="341313" indent="-341313" eaLnBrk="1" hangingPunct="1">
              <a:lnSpc>
                <a:spcPct val="95000"/>
              </a:lnSpc>
              <a:spcBef>
                <a:spcPts val="800"/>
              </a:spcBef>
              <a:buFont typeface="Wingdings" pitchFamily="2" charset="2"/>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kumimoji="0" lang="zh-TW" altLang="zh-TW" sz="2700">
                <a:solidFill>
                  <a:srgbClr val="000000"/>
                </a:solidFill>
                <a:latin typeface="標楷體" pitchFamily="65" charset="-120"/>
                <a:ea typeface="標楷體" pitchFamily="65" charset="-120"/>
              </a:rPr>
              <a:t>僅限被繼承人</a:t>
            </a:r>
            <a:r>
              <a:rPr kumimoji="0" lang="en-US" altLang="zh-TW" sz="2700">
                <a:solidFill>
                  <a:srgbClr val="000000"/>
                </a:solidFill>
                <a:latin typeface="標楷體" pitchFamily="65" charset="-120"/>
                <a:ea typeface="標楷體" pitchFamily="65" charset="-120"/>
              </a:rPr>
              <a:t>104.12.31</a:t>
            </a:r>
            <a:r>
              <a:rPr kumimoji="0" lang="zh-TW" altLang="zh-TW" sz="2700">
                <a:solidFill>
                  <a:srgbClr val="000000"/>
                </a:solidFill>
                <a:latin typeface="標楷體" pitchFamily="65" charset="-120"/>
                <a:ea typeface="標楷體" pitchFamily="65" charset="-120"/>
              </a:rPr>
              <a:t>以前取得，且個人</a:t>
            </a:r>
            <a:r>
              <a:rPr kumimoji="0" lang="zh-TW" altLang="zh-TW" sz="2700" u="sng">
                <a:solidFill>
                  <a:srgbClr val="000000"/>
                </a:solidFill>
                <a:latin typeface="標楷體" pitchFamily="65" charset="-120"/>
                <a:ea typeface="標楷體" pitchFamily="65" charset="-120"/>
              </a:rPr>
              <a:t>105</a:t>
            </a:r>
            <a:r>
              <a:rPr kumimoji="0" lang="en-US" altLang="zh-TW" sz="2700" u="sng">
                <a:solidFill>
                  <a:srgbClr val="000000"/>
                </a:solidFill>
                <a:latin typeface="標楷體" pitchFamily="65" charset="-120"/>
                <a:ea typeface="標楷體" pitchFamily="65" charset="-120"/>
              </a:rPr>
              <a:t>.</a:t>
            </a:r>
            <a:r>
              <a:rPr kumimoji="0" lang="zh-TW" altLang="zh-TW" sz="2700" u="sng">
                <a:solidFill>
                  <a:srgbClr val="000000"/>
                </a:solidFill>
                <a:latin typeface="標楷體" pitchFamily="65" charset="-120"/>
                <a:ea typeface="標楷體" pitchFamily="65" charset="-120"/>
              </a:rPr>
              <a:t>1</a:t>
            </a:r>
            <a:r>
              <a:rPr kumimoji="0" lang="en-US" altLang="zh-TW" sz="2700" u="sng">
                <a:solidFill>
                  <a:srgbClr val="000000"/>
                </a:solidFill>
                <a:latin typeface="標楷體" pitchFamily="65" charset="-120"/>
                <a:ea typeface="標楷體" pitchFamily="65" charset="-120"/>
              </a:rPr>
              <a:t>.</a:t>
            </a:r>
            <a:r>
              <a:rPr kumimoji="0" lang="zh-TW" altLang="zh-TW" sz="2700" u="sng">
                <a:solidFill>
                  <a:srgbClr val="000000"/>
                </a:solidFill>
                <a:latin typeface="標楷體" pitchFamily="65" charset="-120"/>
                <a:ea typeface="標楷體" pitchFamily="65" charset="-120"/>
              </a:rPr>
              <a:t>1</a:t>
            </a:r>
            <a:r>
              <a:rPr kumimoji="0" lang="zh-TW" altLang="zh-TW" sz="2700">
                <a:solidFill>
                  <a:srgbClr val="000000"/>
                </a:solidFill>
                <a:latin typeface="標楷體" pitchFamily="65" charset="-120"/>
                <a:ea typeface="標楷體" pitchFamily="65" charset="-120"/>
              </a:rPr>
              <a:t>以後繼承取得情形。</a:t>
            </a:r>
          </a:p>
          <a:p>
            <a:pPr marL="341313" indent="-341313" eaLnBrk="1" hangingPunct="1">
              <a:lnSpc>
                <a:spcPct val="95000"/>
              </a:lnSpc>
              <a:spcBef>
                <a:spcPts val="800"/>
              </a:spcBef>
              <a:buFont typeface="Wingdings" pitchFamily="2" charset="2"/>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kumimoji="0" lang="zh-TW" altLang="zh-TW" sz="2700">
                <a:solidFill>
                  <a:srgbClr val="000000"/>
                </a:solidFill>
                <a:latin typeface="標楷體" pitchFamily="65" charset="-120"/>
                <a:ea typeface="標楷體" pitchFamily="65" charset="-120"/>
              </a:rPr>
              <a:t>申報期限：房屋、土地完成所有權移轉登記日之次日起算30日內申報納稅。（逾期申報之最後期限：次年綜合所得稅結算申報期限）</a:t>
            </a:r>
          </a:p>
          <a:p>
            <a:pPr marL="341313" indent="-341313" eaLnBrk="1" hangingPunct="1">
              <a:lnSpc>
                <a:spcPct val="95000"/>
              </a:lnSpc>
              <a:spcBef>
                <a:spcPts val="800"/>
              </a:spcBef>
              <a:buFont typeface="Wingdings" pitchFamily="2" charset="2"/>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kumimoji="0" lang="zh-TW" altLang="zh-TW" sz="2700">
                <a:solidFill>
                  <a:srgbClr val="000000"/>
                </a:solidFill>
                <a:latin typeface="標楷體" pitchFamily="65" charset="-120"/>
                <a:ea typeface="標楷體" pitchFamily="65" charset="-120"/>
              </a:rPr>
              <a:t>註銷申報規定：已依新制申報納稅，最遲得於次年綜合所得稅結算申報截止期限前，向稽徵機關申請註銷申報，並依舊制規定計算房屋部分之財產交易所得，併入綜合所得總額，於申報期限內辦理結算申報。</a:t>
            </a:r>
          </a:p>
        </p:txBody>
      </p:sp>
      <p:sp>
        <p:nvSpPr>
          <p:cNvPr id="243715" name="Text Box 2"/>
          <p:cNvSpPr txBox="1">
            <a:spLocks noChangeArrowheads="1"/>
          </p:cNvSpPr>
          <p:nvPr/>
        </p:nvSpPr>
        <p:spPr bwMode="auto">
          <a:xfrm>
            <a:off x="8604250" y="6381750"/>
            <a:ext cx="538163" cy="474663"/>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D2908072-B88D-4DFE-AFAE-B58260D00B2A}"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52</a:t>
            </a:fld>
            <a:endParaRPr kumimoji="0" lang="en-US" altLang="zh-TW" sz="1600" b="1" i="1">
              <a:solidFill>
                <a:srgbClr val="000000"/>
              </a:solidFill>
              <a:latin typeface="Calibri" pitchFamily="34" charset="0"/>
            </a:endParaRPr>
          </a:p>
        </p:txBody>
      </p:sp>
      <p:sp>
        <p:nvSpPr>
          <p:cNvPr id="243716" name="Text Box 3"/>
          <p:cNvSpPr txBox="1">
            <a:spLocks noChangeArrowheads="1"/>
          </p:cNvSpPr>
          <p:nvPr/>
        </p:nvSpPr>
        <p:spPr bwMode="auto">
          <a:xfrm>
            <a:off x="539750" y="404813"/>
            <a:ext cx="8064500" cy="647700"/>
          </a:xfrm>
          <a:prstGeom prst="rect">
            <a:avLst/>
          </a:prstGeom>
          <a:noFill/>
          <a:ln w="9525">
            <a:noFill/>
            <a:round/>
            <a:headEnd/>
            <a:tailEnd/>
          </a:ln>
        </p:spPr>
        <p:txBody>
          <a:bodyPr lIns="90000" tIns="74520" rIns="90000" bIns="46800" anchor="ctr"/>
          <a:lstStyle/>
          <a:p>
            <a:pPr algn="ctr" eaLnBrk="1" hangingPunct="1">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3200" b="1">
                <a:solidFill>
                  <a:srgbClr val="000000"/>
                </a:solidFill>
                <a:latin typeface="標楷體" pitchFamily="65" charset="-120"/>
                <a:ea typeface="標楷體" pitchFamily="65" charset="-120"/>
              </a:rPr>
              <a:t>補充</a:t>
            </a:r>
            <a:r>
              <a:rPr kumimoji="0" lang="zh-TW" altLang="zh-TW" sz="3200" b="1">
                <a:solidFill>
                  <a:srgbClr val="0000CC"/>
                </a:solidFill>
                <a:latin typeface="標楷體" pitchFamily="65" charset="-120"/>
                <a:ea typeface="標楷體" pitchFamily="65" charset="-120"/>
              </a:rPr>
              <a:t>財政部</a:t>
            </a:r>
            <a:r>
              <a:rPr kumimoji="0" lang="en-US" altLang="zh-TW" sz="3200" b="1">
                <a:solidFill>
                  <a:srgbClr val="0000CC"/>
                </a:solidFill>
                <a:latin typeface="標楷體" pitchFamily="65" charset="-120"/>
                <a:ea typeface="標楷體" pitchFamily="65" charset="-120"/>
              </a:rPr>
              <a:t>104.8.19#</a:t>
            </a:r>
            <a:r>
              <a:rPr kumimoji="0" lang="zh-TW" altLang="zh-TW" sz="3200" b="1">
                <a:solidFill>
                  <a:srgbClr val="0000CC"/>
                </a:solidFill>
                <a:latin typeface="標楷體" pitchFamily="65" charset="-120"/>
                <a:ea typeface="標楷體" pitchFamily="65" charset="-120"/>
              </a:rPr>
              <a:t>10404620870令</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Text Box 1"/>
          <p:cNvSpPr txBox="1">
            <a:spLocks noChangeArrowheads="1"/>
          </p:cNvSpPr>
          <p:nvPr/>
        </p:nvSpPr>
        <p:spPr bwMode="auto">
          <a:xfrm>
            <a:off x="468313" y="836613"/>
            <a:ext cx="8135937" cy="5329237"/>
          </a:xfrm>
          <a:prstGeom prst="rect">
            <a:avLst/>
          </a:prstGeom>
          <a:noFill/>
          <a:ln w="9525">
            <a:noFill/>
            <a:miter lim="800000"/>
            <a:headEnd/>
            <a:tailEnd/>
          </a:ln>
        </p:spPr>
        <p:txBody>
          <a:bodyPr lIns="0" tIns="20160" rIns="0" bIns="0"/>
          <a:lstStyle/>
          <a:p>
            <a:pPr marL="449263" lvl="1" indent="-342900" defTabSz="449263" eaLnBrk="1" hangingPunct="1">
              <a:lnSpc>
                <a:spcPct val="120000"/>
              </a:lnSpc>
              <a:spcBef>
                <a:spcPts val="400"/>
              </a:spcBef>
              <a:buClr>
                <a:srgbClr val="000000"/>
              </a:buClr>
              <a:buSzPct val="68000"/>
              <a:buFont typeface="Wingdings" pitchFamily="2" charset="2"/>
              <a:buChar char="n"/>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pPr>
            <a:r>
              <a:rPr kumimoji="0" lang="zh-TW" altLang="en-US" sz="2200">
                <a:solidFill>
                  <a:srgbClr val="000000"/>
                </a:solidFill>
                <a:latin typeface="標楷體" pitchFamily="65" charset="-120"/>
                <a:ea typeface="標楷體" pitchFamily="65" charset="-120"/>
              </a:rPr>
              <a:t>繼承案件判斷原則：被繼承人取得時間是否在</a:t>
            </a:r>
            <a:r>
              <a:rPr kumimoji="0" lang="en-US" altLang="zh-TW" sz="2200">
                <a:solidFill>
                  <a:srgbClr val="000000"/>
                </a:solidFill>
                <a:latin typeface="標楷體" pitchFamily="65" charset="-120"/>
                <a:ea typeface="標楷體" pitchFamily="65" charset="-120"/>
              </a:rPr>
              <a:t>104.12.31</a:t>
            </a:r>
            <a:r>
              <a:rPr kumimoji="0" lang="zh-TW" altLang="en-US" sz="2200">
                <a:solidFill>
                  <a:srgbClr val="000000"/>
                </a:solidFill>
                <a:latin typeface="標楷體" pitchFamily="65" charset="-120"/>
                <a:ea typeface="標楷體" pitchFamily="65" charset="-120"/>
              </a:rPr>
              <a:t>以前</a:t>
            </a:r>
            <a:endParaRPr kumimoji="0" lang="en-US" altLang="zh-TW" sz="2200">
              <a:solidFill>
                <a:srgbClr val="000000"/>
              </a:solidFill>
              <a:latin typeface="標楷體" pitchFamily="65" charset="-120"/>
              <a:ea typeface="標楷體" pitchFamily="65" charset="-120"/>
            </a:endParaRPr>
          </a:p>
          <a:p>
            <a:pPr marL="449263" lvl="1" indent="-342900" defTabSz="449263" eaLnBrk="1" hangingPunct="1">
              <a:lnSpc>
                <a:spcPct val="120000"/>
              </a:lnSpc>
              <a:spcBef>
                <a:spcPts val="400"/>
              </a:spcBef>
              <a:buClr>
                <a:srgbClr val="000000"/>
              </a:buClr>
              <a:buSzPct val="68000"/>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pPr>
            <a:r>
              <a:rPr kumimoji="0" lang="zh-TW" altLang="en-US">
                <a:solidFill>
                  <a:srgbClr val="000000"/>
                </a:solidFill>
                <a:latin typeface="標楷體" pitchFamily="65" charset="-120"/>
                <a:ea typeface="標楷體" pitchFamily="65" charset="-120"/>
              </a:rPr>
              <a:t>  </a:t>
            </a:r>
            <a:endParaRPr kumimoji="0" lang="zh-TW" altLang="en-US" sz="2800">
              <a:solidFill>
                <a:srgbClr val="000000"/>
              </a:solidFill>
              <a:latin typeface="標楷體" pitchFamily="65" charset="-120"/>
              <a:ea typeface="標楷體" pitchFamily="65" charset="-120"/>
            </a:endParaRPr>
          </a:p>
        </p:txBody>
      </p:sp>
      <p:sp>
        <p:nvSpPr>
          <p:cNvPr id="245763" name="Text Box 2"/>
          <p:cNvSpPr txBox="1">
            <a:spLocks noChangeArrowheads="1"/>
          </p:cNvSpPr>
          <p:nvPr/>
        </p:nvSpPr>
        <p:spPr bwMode="auto">
          <a:xfrm>
            <a:off x="8240713" y="6381750"/>
            <a:ext cx="652462" cy="298450"/>
          </a:xfrm>
          <a:prstGeom prst="rect">
            <a:avLst/>
          </a:prstGeom>
          <a:noFill/>
          <a:ln w="9525">
            <a:noFill/>
            <a:round/>
            <a:headEnd/>
            <a:tailEnd/>
          </a:ln>
        </p:spPr>
        <p:txBody>
          <a:bodyPr lIns="90000" tIns="46800" rIns="90000" bIns="46800"/>
          <a:lstStyle/>
          <a:p>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05B8531B-CFF7-4E2D-B1B2-395DFA707260}" type="slidenum">
              <a:rPr kumimoji="0" lang="en-US" altLang="zh-TW" sz="1400" b="1" i="1">
                <a:solidFill>
                  <a:srgbClr val="000000"/>
                </a:solidFill>
                <a:latin typeface="Tahoma" pitchFamily="34" charset="0"/>
              </a:rPr>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53</a:t>
            </a:fld>
            <a:endParaRPr kumimoji="0" lang="en-US" altLang="zh-TW" sz="1400" b="1" i="1">
              <a:solidFill>
                <a:srgbClr val="000000"/>
              </a:solidFill>
              <a:latin typeface="Tahoma" pitchFamily="34" charset="0"/>
            </a:endParaRPr>
          </a:p>
        </p:txBody>
      </p:sp>
      <p:sp>
        <p:nvSpPr>
          <p:cNvPr id="245764" name="Text Box 3"/>
          <p:cNvSpPr txBox="1">
            <a:spLocks noChangeArrowheads="1"/>
          </p:cNvSpPr>
          <p:nvPr/>
        </p:nvSpPr>
        <p:spPr bwMode="auto">
          <a:xfrm>
            <a:off x="755650" y="322263"/>
            <a:ext cx="7485063" cy="514350"/>
          </a:xfrm>
          <a:prstGeom prst="rect">
            <a:avLst/>
          </a:prstGeom>
          <a:noFill/>
          <a:ln w="9525">
            <a:noFill/>
            <a:round/>
            <a:headEnd/>
            <a:tailEnd/>
          </a:ln>
        </p:spPr>
        <p:txBody>
          <a:bodyPr lIns="0" tIns="0" rIns="0" bIns="0" anchor="ctr"/>
          <a:lstStyle/>
          <a:p>
            <a:pPr marL="569913" indent="-569913" algn="ctr" defTabSz="449263">
              <a:lnSpc>
                <a:spcPct val="95000"/>
              </a:lnSpc>
              <a:buClr>
                <a:srgbClr val="000000"/>
              </a:buClr>
              <a:buSzPct val="100000"/>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pPr>
            <a:r>
              <a:rPr kumimoji="0" lang="zh-TW" altLang="en-US" sz="2800" b="1">
                <a:solidFill>
                  <a:srgbClr val="000000"/>
                </a:solidFill>
                <a:latin typeface="標楷體" pitchFamily="65" charset="-120"/>
                <a:ea typeface="標楷體" pitchFamily="65" charset="-120"/>
              </a:rPr>
              <a:t>財政部</a:t>
            </a:r>
            <a:r>
              <a:rPr kumimoji="0" lang="en-US" altLang="zh-TW" sz="2800" b="1">
                <a:solidFill>
                  <a:srgbClr val="000000"/>
                </a:solidFill>
                <a:latin typeface="標楷體" pitchFamily="65" charset="-120"/>
                <a:ea typeface="標楷體" pitchFamily="65" charset="-120"/>
              </a:rPr>
              <a:t>104</a:t>
            </a:r>
            <a:r>
              <a:rPr kumimoji="0" lang="zh-TW" altLang="en-US" sz="2800" b="1">
                <a:solidFill>
                  <a:srgbClr val="000000"/>
                </a:solidFill>
                <a:latin typeface="標楷體" pitchFamily="65" charset="-120"/>
                <a:ea typeface="標楷體" pitchFamily="65" charset="-120"/>
              </a:rPr>
              <a:t>年</a:t>
            </a:r>
            <a:r>
              <a:rPr kumimoji="0" lang="en-US" altLang="zh-TW" sz="2800" b="1">
                <a:solidFill>
                  <a:srgbClr val="000000"/>
                </a:solidFill>
                <a:latin typeface="標楷體" pitchFamily="65" charset="-120"/>
                <a:ea typeface="標楷體" pitchFamily="65" charset="-120"/>
              </a:rPr>
              <a:t>8</a:t>
            </a:r>
            <a:r>
              <a:rPr kumimoji="0" lang="zh-TW" altLang="en-US" sz="2800" b="1">
                <a:solidFill>
                  <a:srgbClr val="000000"/>
                </a:solidFill>
                <a:latin typeface="標楷體" pitchFamily="65" charset="-120"/>
                <a:ea typeface="標楷體" pitchFamily="65" charset="-120"/>
              </a:rPr>
              <a:t>月</a:t>
            </a:r>
            <a:r>
              <a:rPr kumimoji="0" lang="en-US" altLang="zh-TW" sz="2800" b="1">
                <a:solidFill>
                  <a:srgbClr val="000000"/>
                </a:solidFill>
                <a:latin typeface="標楷體" pitchFamily="65" charset="-120"/>
                <a:ea typeface="標楷體" pitchFamily="65" charset="-120"/>
              </a:rPr>
              <a:t>19</a:t>
            </a:r>
            <a:r>
              <a:rPr kumimoji="0" lang="zh-TW" altLang="en-US" sz="2800" b="1">
                <a:solidFill>
                  <a:srgbClr val="000000"/>
                </a:solidFill>
                <a:latin typeface="標楷體" pitchFamily="65" charset="-120"/>
                <a:ea typeface="標楷體" pitchFamily="65" charset="-120"/>
              </a:rPr>
              <a:t>日</a:t>
            </a:r>
            <a:r>
              <a:rPr kumimoji="0" lang="en-US" altLang="zh-TW" sz="2800" b="1">
                <a:solidFill>
                  <a:srgbClr val="000000"/>
                </a:solidFill>
                <a:latin typeface="標楷體" pitchFamily="65" charset="-120"/>
                <a:ea typeface="標楷體" pitchFamily="65" charset="-120"/>
              </a:rPr>
              <a:t>#10404620870</a:t>
            </a:r>
            <a:r>
              <a:rPr kumimoji="0" lang="zh-TW" altLang="en-US" sz="2800" b="1">
                <a:solidFill>
                  <a:srgbClr val="000000"/>
                </a:solidFill>
                <a:latin typeface="標楷體" pitchFamily="65" charset="-120"/>
                <a:ea typeface="標楷體" pitchFamily="65" charset="-120"/>
              </a:rPr>
              <a:t>令</a:t>
            </a:r>
            <a:r>
              <a:rPr kumimoji="0" lang="en-US" altLang="zh-TW" sz="2800" b="1">
                <a:solidFill>
                  <a:srgbClr val="000000"/>
                </a:solidFill>
                <a:latin typeface="標楷體" pitchFamily="65" charset="-120"/>
                <a:ea typeface="標楷體" pitchFamily="65" charset="-120"/>
              </a:rPr>
              <a:t>(</a:t>
            </a:r>
            <a:r>
              <a:rPr kumimoji="0" lang="zh-TW" altLang="en-US" sz="2800" b="1">
                <a:solidFill>
                  <a:srgbClr val="000000"/>
                </a:solidFill>
                <a:latin typeface="標楷體" pitchFamily="65" charset="-120"/>
                <a:ea typeface="標楷體" pitchFamily="65" charset="-120"/>
              </a:rPr>
              <a:t>三</a:t>
            </a:r>
            <a:r>
              <a:rPr kumimoji="0" lang="en-US" altLang="zh-TW" sz="2800" b="1">
                <a:solidFill>
                  <a:srgbClr val="000000"/>
                </a:solidFill>
                <a:latin typeface="標楷體" pitchFamily="65" charset="-120"/>
                <a:ea typeface="標楷體" pitchFamily="65" charset="-120"/>
              </a:rPr>
              <a:t>)</a:t>
            </a:r>
            <a:endParaRPr kumimoji="0" lang="zh-TW" altLang="zh-TW" sz="2800" b="1">
              <a:solidFill>
                <a:srgbClr val="000000"/>
              </a:solidFill>
              <a:latin typeface="標楷體" pitchFamily="65" charset="-120"/>
              <a:ea typeface="標楷體" pitchFamily="65" charset="-120"/>
            </a:endParaRPr>
          </a:p>
        </p:txBody>
      </p:sp>
      <p:graphicFrame>
        <p:nvGraphicFramePr>
          <p:cNvPr id="6" name="表格 5"/>
          <p:cNvGraphicFramePr>
            <a:graphicFrameLocks noGrp="1"/>
          </p:cNvGraphicFramePr>
          <p:nvPr/>
        </p:nvGraphicFramePr>
        <p:xfrm>
          <a:off x="971550" y="1341438"/>
          <a:ext cx="7248525" cy="4811714"/>
        </p:xfrm>
        <a:graphic>
          <a:graphicData uri="http://schemas.openxmlformats.org/drawingml/2006/table">
            <a:tbl>
              <a:tblPr firstRow="1" bandRow="1">
                <a:tableStyleId>{5C22544A-7EE6-4342-B048-85BDC9FD1C3A}</a:tableStyleId>
              </a:tblPr>
              <a:tblGrid>
                <a:gridCol w="1368227"/>
                <a:gridCol w="1080179"/>
                <a:gridCol w="1296215"/>
                <a:gridCol w="1368227"/>
                <a:gridCol w="2135677"/>
              </a:tblGrid>
              <a:tr h="640052">
                <a:tc>
                  <a:txBody>
                    <a:bodyPr/>
                    <a:lstStyle/>
                    <a:p>
                      <a:r>
                        <a:rPr lang="zh-TW" altLang="en-US" sz="1800" dirty="0" smtClean="0">
                          <a:solidFill>
                            <a:schemeClr val="tx1"/>
                          </a:solidFill>
                          <a:latin typeface="標楷體" pitchFamily="65" charset="-120"/>
                          <a:ea typeface="標楷體" pitchFamily="65" charset="-120"/>
                        </a:rPr>
                        <a:t>繼承人</a:t>
                      </a:r>
                      <a:endParaRPr lang="zh-TW" altLang="en-US" sz="1800" dirty="0">
                        <a:solidFill>
                          <a:schemeClr val="tx1"/>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r>
                        <a:rPr lang="zh-TW" altLang="en-US" sz="1800" u="sng" dirty="0" smtClean="0">
                          <a:solidFill>
                            <a:srgbClr val="0000FF"/>
                          </a:solidFill>
                          <a:latin typeface="標楷體" pitchFamily="65" charset="-120"/>
                          <a:ea typeface="標楷體" pitchFamily="65" charset="-120"/>
                        </a:rPr>
                        <a:t>被繼承人</a:t>
                      </a:r>
                      <a:r>
                        <a:rPr lang="zh-TW" altLang="en-US" sz="1800" dirty="0" smtClean="0">
                          <a:solidFill>
                            <a:schemeClr val="tx1"/>
                          </a:solidFill>
                          <a:latin typeface="標楷體" pitchFamily="65" charset="-120"/>
                          <a:ea typeface="標楷體" pitchFamily="65" charset="-120"/>
                        </a:rPr>
                        <a:t>及併計持有期間 </a:t>
                      </a:r>
                      <a:endParaRPr lang="zh-TW" altLang="en-US" sz="1800" dirty="0">
                        <a:solidFill>
                          <a:schemeClr val="tx1"/>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zh-TW" altLang="en-US"/>
                    </a:p>
                  </a:txBody>
                  <a:tcPr/>
                </a:tc>
                <a:tc>
                  <a:txBody>
                    <a:bodyPr/>
                    <a:lstStyle/>
                    <a:p>
                      <a:r>
                        <a:rPr lang="zh-TW" altLang="en-US" sz="1800" dirty="0" smtClean="0">
                          <a:solidFill>
                            <a:schemeClr val="tx1"/>
                          </a:solidFill>
                          <a:latin typeface="標楷體" pitchFamily="65" charset="-120"/>
                          <a:ea typeface="標楷體" pitchFamily="65" charset="-120"/>
                        </a:rPr>
                        <a:t>一般案件</a:t>
                      </a:r>
                      <a:endParaRPr lang="zh-TW" altLang="en-US" sz="1800" dirty="0">
                        <a:solidFill>
                          <a:schemeClr val="tx1"/>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zh-TW" altLang="en-US" sz="1800" dirty="0" smtClean="0">
                          <a:solidFill>
                            <a:schemeClr val="tx1"/>
                          </a:solidFill>
                          <a:latin typeface="標楷體" pitchFamily="65" charset="-120"/>
                          <a:ea typeface="標楷體" pitchFamily="65" charset="-120"/>
                        </a:rPr>
                        <a:t>所</a:t>
                      </a:r>
                      <a:r>
                        <a:rPr lang="en-US" altLang="zh-TW" sz="1800" dirty="0" smtClean="0">
                          <a:solidFill>
                            <a:schemeClr val="tx1"/>
                          </a:solidFill>
                          <a:latin typeface="標楷體" pitchFamily="65" charset="-120"/>
                          <a:ea typeface="標楷體" pitchFamily="65" charset="-120"/>
                        </a:rPr>
                        <a:t>§4-5</a:t>
                      </a:r>
                      <a:r>
                        <a:rPr lang="zh-TW" altLang="en-US" sz="1800" dirty="0" smtClean="0">
                          <a:solidFill>
                            <a:schemeClr val="tx1"/>
                          </a:solidFill>
                          <a:latin typeface="標楷體" pitchFamily="65" charset="-120"/>
                          <a:ea typeface="標楷體" pitchFamily="65" charset="-120"/>
                        </a:rPr>
                        <a:t>自用住宅案件</a:t>
                      </a:r>
                      <a:endParaRPr lang="zh-TW" altLang="en-US" sz="1800" dirty="0">
                        <a:solidFill>
                          <a:schemeClr val="tx1"/>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640052">
                <a:tc rowSpan="2">
                  <a:txBody>
                    <a:bodyPr/>
                    <a:lstStyle/>
                    <a:p>
                      <a:pPr marL="449263" lvl="1" indent="-342900" eaLnBrk="1" hangingPunct="1">
                        <a:lnSpc>
                          <a:spcPct val="120000"/>
                        </a:lnSpc>
                        <a:spcBef>
                          <a:spcPts val="400"/>
                        </a:spcBef>
                        <a:buClr>
                          <a:srgbClr val="000000"/>
                        </a:buClr>
                        <a:buSzPct val="68000"/>
                        <a:defRPr/>
                      </a:pPr>
                      <a:endParaRPr lang="en-US" altLang="zh-TW" sz="1800" b="1" dirty="0" smtClean="0">
                        <a:solidFill>
                          <a:srgbClr val="002060"/>
                        </a:solidFill>
                        <a:latin typeface="標楷體" pitchFamily="65" charset="-120"/>
                        <a:ea typeface="標楷體" pitchFamily="65" charset="-120"/>
                      </a:endParaRPr>
                    </a:p>
                    <a:p>
                      <a:pPr marL="449263" lvl="1" indent="-342900" eaLnBrk="1" hangingPunct="1">
                        <a:lnSpc>
                          <a:spcPct val="120000"/>
                        </a:lnSpc>
                        <a:spcBef>
                          <a:spcPts val="400"/>
                        </a:spcBef>
                        <a:buClr>
                          <a:srgbClr val="000000"/>
                        </a:buClr>
                        <a:buSzPct val="68000"/>
                        <a:defRPr/>
                      </a:pPr>
                      <a:r>
                        <a:rPr lang="en-US" altLang="zh-TW" sz="1800" b="1" u="sng" dirty="0" smtClean="0">
                          <a:solidFill>
                            <a:srgbClr val="002060"/>
                          </a:solidFill>
                          <a:latin typeface="標楷體" pitchFamily="65" charset="-120"/>
                          <a:ea typeface="標楷體" pitchFamily="65" charset="-120"/>
                        </a:rPr>
                        <a:t>105.1.1</a:t>
                      </a:r>
                    </a:p>
                    <a:p>
                      <a:pPr marL="449263" lvl="1" indent="-342900" eaLnBrk="1" hangingPunct="1">
                        <a:lnSpc>
                          <a:spcPct val="120000"/>
                        </a:lnSpc>
                        <a:spcBef>
                          <a:spcPts val="400"/>
                        </a:spcBef>
                        <a:buClr>
                          <a:srgbClr val="000000"/>
                        </a:buClr>
                        <a:buSzPct val="68000"/>
                        <a:defRPr/>
                      </a:pPr>
                      <a:r>
                        <a:rPr lang="zh-TW" altLang="en-US" sz="1800" b="1" dirty="0" smtClean="0">
                          <a:solidFill>
                            <a:srgbClr val="C00000"/>
                          </a:solidFill>
                          <a:latin typeface="標楷體" pitchFamily="65" charset="-120"/>
                          <a:ea typeface="標楷體" pitchFamily="65" charset="-120"/>
                        </a:rPr>
                        <a:t>以後   </a:t>
                      </a:r>
                      <a:endParaRPr lang="en-US" altLang="zh-TW" sz="1800" b="1" dirty="0" smtClean="0">
                        <a:solidFill>
                          <a:srgbClr val="C00000"/>
                        </a:solidFill>
                        <a:latin typeface="標楷體" pitchFamily="65" charset="-120"/>
                        <a:ea typeface="標楷體" pitchFamily="65" charset="-120"/>
                      </a:endParaRPr>
                    </a:p>
                    <a:p>
                      <a:pPr marL="449263" lvl="1" indent="-342900" eaLnBrk="1" hangingPunct="1">
                        <a:lnSpc>
                          <a:spcPct val="120000"/>
                        </a:lnSpc>
                        <a:spcBef>
                          <a:spcPts val="400"/>
                        </a:spcBef>
                        <a:buClr>
                          <a:srgbClr val="000000"/>
                        </a:buClr>
                        <a:buSzPct val="68000"/>
                        <a:defRPr/>
                      </a:pPr>
                      <a:r>
                        <a:rPr lang="zh-TW" altLang="en-US" sz="1800" dirty="0" smtClean="0">
                          <a:solidFill>
                            <a:schemeClr val="tx1"/>
                          </a:solidFill>
                          <a:latin typeface="標楷體" pitchFamily="65" charset="-120"/>
                          <a:ea typeface="標楷體" pitchFamily="65" charset="-120"/>
                        </a:rPr>
                        <a:t>繼承取得</a:t>
                      </a:r>
                      <a:endParaRPr lang="zh-TW" altLang="en-US" sz="1800" dirty="0">
                        <a:solidFill>
                          <a:schemeClr val="tx1"/>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r>
                        <a:rPr lang="zh-TW" altLang="en-US" sz="1800" b="1" dirty="0" smtClean="0">
                          <a:solidFill>
                            <a:srgbClr val="C00000"/>
                          </a:solidFill>
                          <a:latin typeface="標楷體" pitchFamily="65" charset="-120"/>
                          <a:ea typeface="標楷體" pitchFamily="65" charset="-120"/>
                        </a:rPr>
                        <a:t>被繼承人於</a:t>
                      </a:r>
                      <a:r>
                        <a:rPr lang="en-US" altLang="zh-TW" sz="1800" b="1" dirty="0" smtClean="0">
                          <a:solidFill>
                            <a:srgbClr val="C00000"/>
                          </a:solidFill>
                          <a:latin typeface="標楷體" pitchFamily="65" charset="-120"/>
                          <a:ea typeface="標楷體" pitchFamily="65" charset="-120"/>
                        </a:rPr>
                        <a:t>104.12.31</a:t>
                      </a:r>
                      <a:r>
                        <a:rPr lang="zh-TW" altLang="en-US" sz="1800" b="1" dirty="0" smtClean="0">
                          <a:solidFill>
                            <a:srgbClr val="C00000"/>
                          </a:solidFill>
                          <a:latin typeface="標楷體" pitchFamily="65" charset="-120"/>
                          <a:ea typeface="標楷體" pitchFamily="65" charset="-120"/>
                        </a:rPr>
                        <a:t>以前取得</a:t>
                      </a:r>
                      <a:endParaRPr lang="zh-TW" altLang="en-US" sz="1800" b="1" dirty="0">
                        <a:solidFill>
                          <a:srgbClr val="C00000"/>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zh-TW" altLang="en-US"/>
                    </a:p>
                  </a:txBody>
                  <a:tcPr/>
                </a:tc>
                <a:tc>
                  <a:txBody>
                    <a:bodyPr/>
                    <a:lstStyle/>
                    <a:p>
                      <a:r>
                        <a:rPr lang="zh-TW" altLang="en-US" sz="1800" b="1" dirty="0" smtClean="0">
                          <a:solidFill>
                            <a:srgbClr val="C00000"/>
                          </a:solidFill>
                          <a:latin typeface="標楷體" pitchFamily="65" charset="-120"/>
                          <a:ea typeface="標楷體" pitchFamily="65" charset="-120"/>
                        </a:rPr>
                        <a:t>舊制</a:t>
                      </a:r>
                      <a:endParaRPr lang="zh-TW" altLang="en-US" sz="1800" b="1" dirty="0">
                        <a:solidFill>
                          <a:srgbClr val="C00000"/>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zh-TW" altLang="en-US" sz="1800" b="1" dirty="0" smtClean="0">
                          <a:solidFill>
                            <a:srgbClr val="C00000"/>
                          </a:solidFill>
                          <a:latin typeface="標楷體" pitchFamily="65" charset="-120"/>
                          <a:ea typeface="標楷體" pitchFamily="65" charset="-120"/>
                        </a:rPr>
                        <a:t>得選擇新或舊制</a:t>
                      </a:r>
                      <a:endParaRPr lang="zh-TW" altLang="en-US" sz="1800" b="1" dirty="0">
                        <a:solidFill>
                          <a:srgbClr val="C00000"/>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920496">
                <a:tc vMerge="1">
                  <a:txBody>
                    <a:bodyPr/>
                    <a:lstStyle/>
                    <a:p>
                      <a:endParaRPr lang="zh-TW" altLang="en-US" dirty="0">
                        <a:solidFill>
                          <a:schemeClr val="tx1"/>
                        </a:solidFill>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800" dirty="0" smtClean="0">
                          <a:solidFill>
                            <a:schemeClr val="tx1"/>
                          </a:solidFill>
                          <a:latin typeface="標楷體" pitchFamily="65" charset="-120"/>
                          <a:ea typeface="標楷體" pitchFamily="65" charset="-120"/>
                        </a:rPr>
                        <a:t>被繼承人於</a:t>
                      </a:r>
                      <a:r>
                        <a:rPr lang="en-US" altLang="zh-TW" sz="1800" u="sng" dirty="0" smtClean="0">
                          <a:solidFill>
                            <a:schemeClr val="tx1"/>
                          </a:solidFill>
                          <a:latin typeface="標楷體" pitchFamily="65" charset="-120"/>
                          <a:ea typeface="標楷體" pitchFamily="65" charset="-120"/>
                        </a:rPr>
                        <a:t>105.1.1</a:t>
                      </a:r>
                      <a:r>
                        <a:rPr lang="zh-TW" altLang="en-US" sz="1800" u="sng" dirty="0" smtClean="0">
                          <a:solidFill>
                            <a:schemeClr val="tx1"/>
                          </a:solidFill>
                          <a:latin typeface="標楷體" pitchFamily="65" charset="-120"/>
                          <a:ea typeface="標楷體" pitchFamily="65" charset="-120"/>
                        </a:rPr>
                        <a:t>以後取得</a:t>
                      </a:r>
                      <a:endParaRPr lang="zh-TW" altLang="en-US" sz="1800" u="sng" dirty="0">
                        <a:solidFill>
                          <a:schemeClr val="tx1"/>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zh-TW" altLang="en-US"/>
                    </a:p>
                  </a:txBody>
                  <a:tcPr/>
                </a:tc>
                <a:tc>
                  <a:txBody>
                    <a:bodyPr/>
                    <a:lstStyle/>
                    <a:p>
                      <a:r>
                        <a:rPr lang="zh-TW" altLang="en-US" sz="1800" dirty="0" smtClean="0">
                          <a:solidFill>
                            <a:schemeClr val="tx1"/>
                          </a:solidFill>
                          <a:latin typeface="標楷體" pitchFamily="65" charset="-120"/>
                          <a:ea typeface="標楷體" pitchFamily="65" charset="-120"/>
                        </a:rPr>
                        <a:t>新制</a:t>
                      </a:r>
                      <a:endParaRPr lang="zh-TW" altLang="en-US" sz="1800" dirty="0">
                        <a:solidFill>
                          <a:schemeClr val="tx1"/>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zh-TW" altLang="en-US" sz="1800" dirty="0" smtClean="0">
                          <a:solidFill>
                            <a:schemeClr val="tx1"/>
                          </a:solidFill>
                          <a:latin typeface="標楷體" pitchFamily="65" charset="-120"/>
                          <a:ea typeface="標楷體" pitchFamily="65" charset="-120"/>
                        </a:rPr>
                        <a:t>新制</a:t>
                      </a:r>
                      <a:endParaRPr lang="zh-TW" altLang="en-US" sz="1800" dirty="0">
                        <a:solidFill>
                          <a:schemeClr val="tx1"/>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640052">
                <a:tc rowSpan="3">
                  <a:txBody>
                    <a:bodyPr/>
                    <a:lstStyle/>
                    <a:p>
                      <a:pPr marL="449263" lvl="1" indent="-342900" eaLnBrk="1" hangingPunct="1">
                        <a:lnSpc>
                          <a:spcPct val="120000"/>
                        </a:lnSpc>
                        <a:spcBef>
                          <a:spcPts val="400"/>
                        </a:spcBef>
                        <a:buClr>
                          <a:srgbClr val="000000"/>
                        </a:buClr>
                        <a:buSzPct val="68000"/>
                        <a:defRPr/>
                      </a:pPr>
                      <a:endParaRPr lang="en-US" altLang="zh-TW" sz="1800" b="1" dirty="0" smtClean="0">
                        <a:solidFill>
                          <a:srgbClr val="002060"/>
                        </a:solidFill>
                        <a:latin typeface="標楷體" pitchFamily="65" charset="-120"/>
                        <a:ea typeface="標楷體" pitchFamily="65" charset="-120"/>
                      </a:endParaRPr>
                    </a:p>
                    <a:p>
                      <a:pPr marL="449263" lvl="1" indent="-342900" eaLnBrk="1" hangingPunct="1">
                        <a:lnSpc>
                          <a:spcPct val="120000"/>
                        </a:lnSpc>
                        <a:spcBef>
                          <a:spcPts val="400"/>
                        </a:spcBef>
                        <a:buClr>
                          <a:srgbClr val="000000"/>
                        </a:buClr>
                        <a:buSzPct val="68000"/>
                        <a:defRPr/>
                      </a:pPr>
                      <a:r>
                        <a:rPr lang="en-US" altLang="zh-TW" sz="1800" b="1" u="sng" dirty="0" smtClean="0">
                          <a:solidFill>
                            <a:srgbClr val="002060"/>
                          </a:solidFill>
                          <a:latin typeface="標楷體" pitchFamily="65" charset="-120"/>
                          <a:ea typeface="標楷體" pitchFamily="65" charset="-120"/>
                        </a:rPr>
                        <a:t>104.12.31</a:t>
                      </a:r>
                    </a:p>
                    <a:p>
                      <a:pPr marL="449263" lvl="1" indent="-342900" eaLnBrk="1" hangingPunct="1">
                        <a:lnSpc>
                          <a:spcPct val="120000"/>
                        </a:lnSpc>
                        <a:spcBef>
                          <a:spcPts val="400"/>
                        </a:spcBef>
                        <a:buClr>
                          <a:srgbClr val="000000"/>
                        </a:buClr>
                        <a:buSzPct val="68000"/>
                        <a:defRPr/>
                      </a:pPr>
                      <a:r>
                        <a:rPr lang="zh-TW" altLang="en-US" sz="1800" b="1" dirty="0" smtClean="0">
                          <a:solidFill>
                            <a:srgbClr val="C00000"/>
                          </a:solidFill>
                          <a:latin typeface="標楷體" pitchFamily="65" charset="-120"/>
                          <a:ea typeface="標楷體" pitchFamily="65" charset="-120"/>
                        </a:rPr>
                        <a:t>以前</a:t>
                      </a:r>
                      <a:endParaRPr lang="en-US" altLang="zh-TW" sz="1800" b="1" dirty="0" smtClean="0">
                        <a:solidFill>
                          <a:srgbClr val="C00000"/>
                        </a:solidFill>
                        <a:latin typeface="標楷體" pitchFamily="65" charset="-120"/>
                        <a:ea typeface="標楷體" pitchFamily="65" charset="-120"/>
                      </a:endParaRPr>
                    </a:p>
                    <a:p>
                      <a:pPr marL="449263" lvl="1" indent="-342900" eaLnBrk="1" hangingPunct="1">
                        <a:lnSpc>
                          <a:spcPct val="120000"/>
                        </a:lnSpc>
                        <a:spcBef>
                          <a:spcPts val="400"/>
                        </a:spcBef>
                        <a:buClr>
                          <a:srgbClr val="000000"/>
                        </a:buClr>
                        <a:buSzPct val="68000"/>
                        <a:defRPr/>
                      </a:pPr>
                      <a:r>
                        <a:rPr lang="zh-TW" altLang="en-US" sz="1800" dirty="0" smtClean="0">
                          <a:solidFill>
                            <a:schemeClr val="tx1"/>
                          </a:solidFill>
                          <a:latin typeface="標楷體" pitchFamily="65" charset="-120"/>
                          <a:ea typeface="標楷體" pitchFamily="65" charset="-120"/>
                        </a:rPr>
                        <a:t>繼承取得</a:t>
                      </a:r>
                      <a:endParaRPr lang="zh-TW" altLang="en-US" sz="1800" dirty="0">
                        <a:solidFill>
                          <a:schemeClr val="tx1"/>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800" dirty="0" smtClean="0">
                          <a:solidFill>
                            <a:schemeClr val="tx1"/>
                          </a:solidFill>
                          <a:latin typeface="標楷體" pitchFamily="65" charset="-120"/>
                          <a:ea typeface="標楷體" pitchFamily="65" charset="-120"/>
                        </a:rPr>
                        <a:t>被繼承人於</a:t>
                      </a:r>
                      <a:r>
                        <a:rPr lang="en-US" altLang="zh-TW" sz="1800" dirty="0" smtClean="0">
                          <a:solidFill>
                            <a:schemeClr val="tx1"/>
                          </a:solidFill>
                          <a:latin typeface="標楷體" pitchFamily="65" charset="-120"/>
                          <a:ea typeface="標楷體" pitchFamily="65" charset="-120"/>
                        </a:rPr>
                        <a:t>103.1.1</a:t>
                      </a:r>
                      <a:r>
                        <a:rPr lang="zh-TW" altLang="en-US" sz="1800" dirty="0" smtClean="0">
                          <a:solidFill>
                            <a:schemeClr val="tx1"/>
                          </a:solidFill>
                          <a:latin typeface="標楷體" pitchFamily="65" charset="-120"/>
                          <a:ea typeface="標楷體" pitchFamily="65" charset="-120"/>
                        </a:rPr>
                        <a:t>以前取得</a:t>
                      </a:r>
                      <a:endParaRPr lang="zh-TW" altLang="en-US" sz="1800" dirty="0">
                        <a:solidFill>
                          <a:schemeClr val="tx1"/>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zh-TW" altLang="en-US"/>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800" dirty="0" smtClean="0">
                          <a:solidFill>
                            <a:schemeClr val="tx1"/>
                          </a:solidFill>
                          <a:latin typeface="標楷體" pitchFamily="65" charset="-120"/>
                          <a:ea typeface="標楷體" pitchFamily="65" charset="-120"/>
                        </a:rPr>
                        <a:t>舊制</a:t>
                      </a:r>
                    </a:p>
                    <a:p>
                      <a:endParaRPr lang="zh-TW" altLang="en-US" sz="1800" dirty="0">
                        <a:solidFill>
                          <a:schemeClr val="tx1"/>
                        </a:solidFill>
                        <a:latin typeface="標楷體" pitchFamily="65" charset="-120"/>
                        <a:ea typeface="標楷體" pitchFamily="65" charset="-12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800" dirty="0" smtClean="0">
                        <a:solidFill>
                          <a:schemeClr val="tx1"/>
                        </a:solidFill>
                        <a:latin typeface="標楷體" pitchFamily="65" charset="-120"/>
                        <a:ea typeface="標楷體" pitchFamily="65" charset="-120"/>
                      </a:endParaRPr>
                    </a:p>
                    <a:p>
                      <a:endParaRPr lang="zh-TW" altLang="en-US" sz="1800" dirty="0">
                        <a:solidFill>
                          <a:schemeClr val="tx1"/>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a:txBody>
                    <a:bodyPr/>
                    <a:lstStyle/>
                    <a:p>
                      <a:r>
                        <a:rPr lang="zh-TW" altLang="en-US" sz="1800" dirty="0" smtClean="0">
                          <a:solidFill>
                            <a:schemeClr val="tx1"/>
                          </a:solidFill>
                          <a:latin typeface="標楷體" pitchFamily="65" charset="-120"/>
                          <a:ea typeface="標楷體" pitchFamily="65" charset="-120"/>
                        </a:rPr>
                        <a:t>不適用</a:t>
                      </a:r>
                      <a:endParaRPr lang="zh-TW" altLang="en-US" sz="1800" dirty="0">
                        <a:solidFill>
                          <a:schemeClr val="tx1"/>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965531">
                <a:tc vMerge="1">
                  <a:txBody>
                    <a:bodyPr/>
                    <a:lstStyle/>
                    <a:p>
                      <a:endParaRPr lang="zh-TW" altLang="en-US" dirty="0">
                        <a:solidFill>
                          <a:schemeClr val="tx1"/>
                        </a:solidFill>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800" dirty="0" smtClean="0">
                          <a:solidFill>
                            <a:schemeClr val="tx1"/>
                          </a:solidFill>
                          <a:latin typeface="標楷體" pitchFamily="65" charset="-120"/>
                          <a:ea typeface="標楷體" pitchFamily="65" charset="-120"/>
                        </a:rPr>
                        <a:t>被繼承人於</a:t>
                      </a:r>
                      <a:r>
                        <a:rPr lang="en-US" altLang="zh-TW" sz="1800" dirty="0" smtClean="0">
                          <a:solidFill>
                            <a:schemeClr val="tx1"/>
                          </a:solidFill>
                          <a:latin typeface="標楷體" pitchFamily="65" charset="-120"/>
                          <a:ea typeface="標楷體" pitchFamily="65" charset="-120"/>
                        </a:rPr>
                        <a:t>103.1.1</a:t>
                      </a:r>
                      <a:r>
                        <a:rPr lang="zh-TW" altLang="en-US" sz="1800" dirty="0" smtClean="0">
                          <a:solidFill>
                            <a:schemeClr val="tx1"/>
                          </a:solidFill>
                          <a:latin typeface="標楷體" pitchFamily="65" charset="-120"/>
                          <a:ea typeface="標楷體" pitchFamily="65" charset="-120"/>
                        </a:rPr>
                        <a:t>次日以後取得</a:t>
                      </a:r>
                    </a:p>
                    <a:p>
                      <a:endParaRPr lang="zh-TW" altLang="en-US" sz="1800" dirty="0">
                        <a:solidFill>
                          <a:schemeClr val="tx1"/>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zh-TW" altLang="en-US" sz="1800" dirty="0" smtClean="0">
                          <a:solidFill>
                            <a:schemeClr val="tx1"/>
                          </a:solidFill>
                          <a:latin typeface="標楷體" pitchFamily="65" charset="-120"/>
                          <a:ea typeface="標楷體" pitchFamily="65" charset="-120"/>
                        </a:rPr>
                        <a:t>併計持有期間</a:t>
                      </a:r>
                      <a:r>
                        <a:rPr lang="en-US" altLang="zh-TW" sz="1800" dirty="0" smtClean="0">
                          <a:solidFill>
                            <a:schemeClr val="tx1"/>
                          </a:solidFill>
                          <a:latin typeface="標楷體" pitchFamily="65" charset="-120"/>
                          <a:ea typeface="標楷體" pitchFamily="65" charset="-120"/>
                        </a:rPr>
                        <a:t>2</a:t>
                      </a:r>
                      <a:r>
                        <a:rPr lang="zh-TW" altLang="en-US" sz="1800" dirty="0" smtClean="0">
                          <a:solidFill>
                            <a:schemeClr val="tx1"/>
                          </a:solidFill>
                          <a:latin typeface="標楷體" pitchFamily="65" charset="-120"/>
                          <a:ea typeface="標楷體" pitchFamily="65" charset="-120"/>
                        </a:rPr>
                        <a:t>年以上</a:t>
                      </a:r>
                      <a:endParaRPr lang="zh-TW" altLang="en-US" sz="1800" dirty="0">
                        <a:solidFill>
                          <a:schemeClr val="tx1"/>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zh-TW" altLang="en-US" dirty="0">
                        <a:solidFill>
                          <a:schemeClr val="tx1"/>
                        </a:solidFill>
                        <a:latin typeface="標楷體" pitchFamily="65" charset="-120"/>
                        <a:ea typeface="標楷體" pitchFamily="65" charset="-12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zh-TW" altLang="en-US" dirty="0">
                        <a:solidFill>
                          <a:schemeClr val="tx1"/>
                        </a:solidFill>
                        <a:latin typeface="標楷體" pitchFamily="65" charset="-120"/>
                        <a:ea typeface="標楷體" pitchFamily="65" charset="-12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1005531">
                <a:tc vMerge="1">
                  <a:txBody>
                    <a:bodyPr/>
                    <a:lstStyle/>
                    <a:p>
                      <a:endParaRPr lang="zh-TW" altLang="en-US"/>
                    </a:p>
                  </a:txBody>
                  <a:tcPr/>
                </a:tc>
                <a:tc vMerge="1">
                  <a:txBody>
                    <a:bodyPr/>
                    <a:lstStyle/>
                    <a:p>
                      <a:endParaRPr lang="zh-TW" altLang="en-US"/>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800" b="1" dirty="0" smtClean="0">
                          <a:solidFill>
                            <a:srgbClr val="C00000"/>
                          </a:solidFill>
                          <a:latin typeface="標楷體" pitchFamily="65" charset="-120"/>
                          <a:ea typeface="標楷體" pitchFamily="65" charset="-120"/>
                        </a:rPr>
                        <a:t>併計持有期間未超過</a:t>
                      </a:r>
                      <a:r>
                        <a:rPr lang="en-US" altLang="zh-TW" sz="1800" b="1" dirty="0" smtClean="0">
                          <a:solidFill>
                            <a:srgbClr val="C00000"/>
                          </a:solidFill>
                          <a:latin typeface="標楷體" pitchFamily="65" charset="-120"/>
                          <a:ea typeface="標楷體" pitchFamily="65" charset="-120"/>
                        </a:rPr>
                        <a:t>2</a:t>
                      </a:r>
                      <a:r>
                        <a:rPr lang="zh-TW" altLang="en-US" sz="1800" b="1" dirty="0" smtClean="0">
                          <a:solidFill>
                            <a:srgbClr val="C00000"/>
                          </a:solidFill>
                          <a:latin typeface="標楷體" pitchFamily="65" charset="-120"/>
                          <a:ea typeface="標楷體" pitchFamily="65" charset="-120"/>
                        </a:rPr>
                        <a:t>年</a:t>
                      </a:r>
                      <a:endParaRPr lang="zh-TW" altLang="en-US" sz="1800" b="1" dirty="0">
                        <a:solidFill>
                          <a:srgbClr val="C00000"/>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800" b="1" dirty="0" smtClean="0">
                          <a:solidFill>
                            <a:srgbClr val="C00000"/>
                          </a:solidFill>
                          <a:latin typeface="標楷體" pitchFamily="65" charset="-120"/>
                          <a:ea typeface="標楷體" pitchFamily="65" charset="-120"/>
                        </a:rPr>
                        <a:t>舊制</a:t>
                      </a:r>
                    </a:p>
                    <a:p>
                      <a:endParaRPr lang="zh-TW" altLang="en-US" sz="1800" b="1" dirty="0">
                        <a:solidFill>
                          <a:srgbClr val="C00000"/>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zh-TW" altLang="en-US" sz="1800" b="1" dirty="0" smtClean="0">
                          <a:solidFill>
                            <a:srgbClr val="C00000"/>
                          </a:solidFill>
                          <a:latin typeface="標楷體" pitchFamily="65" charset="-120"/>
                          <a:ea typeface="標楷體" pitchFamily="65" charset="-120"/>
                        </a:rPr>
                        <a:t>不適用</a:t>
                      </a:r>
                      <a:endParaRPr lang="zh-TW" altLang="en-US" sz="1800" b="1" dirty="0">
                        <a:solidFill>
                          <a:srgbClr val="C00000"/>
                        </a:solidFill>
                        <a:latin typeface="標楷體" pitchFamily="65" charset="-120"/>
                        <a:ea typeface="標楷體" pitchFamily="65" charset="-120"/>
                      </a:endParaRPr>
                    </a:p>
                  </a:txBody>
                  <a:tcPr marL="91445" marR="91445" marT="45706" marB="45706">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bl>
          </a:graphicData>
        </a:graphic>
      </p:graphicFrame>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Text Box 2"/>
          <p:cNvSpPr txBox="1">
            <a:spLocks noChangeArrowheads="1"/>
          </p:cNvSpPr>
          <p:nvPr/>
        </p:nvSpPr>
        <p:spPr bwMode="auto">
          <a:xfrm>
            <a:off x="468313" y="404813"/>
            <a:ext cx="8280400" cy="5832475"/>
          </a:xfrm>
          <a:prstGeom prst="rect">
            <a:avLst/>
          </a:prstGeom>
          <a:noFill/>
          <a:ln w="9525">
            <a:noFill/>
            <a:miter lim="800000"/>
            <a:headEnd/>
            <a:tailEnd/>
          </a:ln>
        </p:spPr>
        <p:txBody>
          <a:bodyPr lIns="0" tIns="20160" rIns="0" bIns="0"/>
          <a:lstStyle/>
          <a:p>
            <a:pPr marL="355600" lvl="1" indent="-355600" defTabSz="449263" eaLnBrk="1" hangingPunct="1">
              <a:lnSpc>
                <a:spcPts val="2800"/>
              </a:lnSpc>
              <a:spcBef>
                <a:spcPts val="325"/>
              </a:spcBef>
              <a:buFont typeface="Wingdings" pitchFamily="2" charset="2"/>
              <a:buChar char="l"/>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800">
                <a:solidFill>
                  <a:srgbClr val="000000"/>
                </a:solidFill>
                <a:latin typeface="標楷體" pitchFamily="65" charset="-120"/>
                <a:ea typeface="標楷體" pitchFamily="65" charset="-120"/>
              </a:rPr>
              <a:t>個人在</a:t>
            </a:r>
            <a:r>
              <a:rPr kumimoji="0" lang="en-US" altLang="zh-TW" sz="2800">
                <a:solidFill>
                  <a:srgbClr val="000000"/>
                </a:solidFill>
                <a:latin typeface="標楷體" pitchFamily="65" charset="-120"/>
                <a:ea typeface="標楷體" pitchFamily="65" charset="-120"/>
              </a:rPr>
              <a:t>105</a:t>
            </a:r>
            <a:r>
              <a:rPr kumimoji="0" lang="zh-TW" altLang="en-US" sz="2800">
                <a:solidFill>
                  <a:srgbClr val="000000"/>
                </a:solidFill>
                <a:latin typeface="標楷體" pitchFamily="65" charset="-120"/>
                <a:ea typeface="標楷體" pitchFamily="65" charset="-120"/>
              </a:rPr>
              <a:t>年</a:t>
            </a:r>
            <a:r>
              <a:rPr kumimoji="0" lang="en-US" altLang="zh-TW" sz="2800">
                <a:solidFill>
                  <a:srgbClr val="000000"/>
                </a:solidFill>
                <a:latin typeface="標楷體" pitchFamily="65" charset="-120"/>
                <a:ea typeface="標楷體" pitchFamily="65" charset="-120"/>
              </a:rPr>
              <a:t>1</a:t>
            </a:r>
            <a:r>
              <a:rPr kumimoji="0" lang="zh-TW" altLang="en-US" sz="2800">
                <a:solidFill>
                  <a:srgbClr val="000000"/>
                </a:solidFill>
                <a:latin typeface="標楷體" pitchFamily="65" charset="-120"/>
                <a:ea typeface="標楷體" pitchFamily="65" charset="-120"/>
              </a:rPr>
              <a:t>月</a:t>
            </a:r>
            <a:r>
              <a:rPr kumimoji="0" lang="en-US" altLang="zh-TW" sz="2800">
                <a:solidFill>
                  <a:srgbClr val="000000"/>
                </a:solidFill>
                <a:latin typeface="標楷體" pitchFamily="65" charset="-120"/>
                <a:ea typeface="標楷體" pitchFamily="65" charset="-120"/>
              </a:rPr>
              <a:t>1</a:t>
            </a:r>
            <a:r>
              <a:rPr kumimoji="0" lang="zh-TW" altLang="en-US" sz="2800">
                <a:solidFill>
                  <a:srgbClr val="000000"/>
                </a:solidFill>
                <a:latin typeface="標楷體" pitchFamily="65" charset="-120"/>
                <a:ea typeface="標楷體" pitchFamily="65" charset="-120"/>
              </a:rPr>
              <a:t>日以後出售因繼承取得的房地時，是否要適用新制</a:t>
            </a:r>
            <a:r>
              <a:rPr kumimoji="0" lang="en-US" altLang="zh-TW" sz="2800">
                <a:solidFill>
                  <a:srgbClr val="000000"/>
                </a:solidFill>
                <a:latin typeface="標楷體" pitchFamily="65" charset="-120"/>
                <a:ea typeface="標楷體" pitchFamily="65" charset="-120"/>
              </a:rPr>
              <a:t>?</a:t>
            </a:r>
            <a:endParaRPr kumimoji="0" lang="zh-TW" altLang="zh-TW" sz="2800">
              <a:solidFill>
                <a:srgbClr val="000000"/>
              </a:solidFill>
              <a:latin typeface="標楷體" pitchFamily="65" charset="-120"/>
              <a:ea typeface="標楷體" pitchFamily="65" charset="-120"/>
            </a:endParaRPr>
          </a:p>
          <a:p>
            <a:pPr marL="342900" indent="-341313" defTabSz="44926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800">
                <a:solidFill>
                  <a:srgbClr val="000000"/>
                </a:solidFill>
                <a:latin typeface="標楷體" pitchFamily="65" charset="-120"/>
                <a:ea typeface="標楷體" pitchFamily="65" charset="-120"/>
              </a:rPr>
              <a:t>(</a:t>
            </a:r>
            <a:r>
              <a:rPr kumimoji="0" lang="zh-TW" altLang="en-US" sz="2800">
                <a:solidFill>
                  <a:srgbClr val="000000"/>
                </a:solidFill>
                <a:latin typeface="標楷體" pitchFamily="65" charset="-120"/>
                <a:ea typeface="標楷體" pitchFamily="65" charset="-120"/>
              </a:rPr>
              <a:t>一</a:t>
            </a:r>
            <a:r>
              <a:rPr kumimoji="0" lang="en-US" altLang="zh-TW" sz="2800">
                <a:solidFill>
                  <a:srgbClr val="000000"/>
                </a:solidFill>
                <a:latin typeface="標楷體" pitchFamily="65" charset="-120"/>
                <a:ea typeface="標楷體" pitchFamily="65" charset="-120"/>
              </a:rPr>
              <a:t>)</a:t>
            </a:r>
            <a:r>
              <a:rPr kumimoji="0" lang="zh-TW" altLang="en-US" sz="2800">
                <a:solidFill>
                  <a:srgbClr val="000000"/>
                </a:solidFill>
                <a:latin typeface="標楷體" pitchFamily="65" charset="-120"/>
                <a:ea typeface="標楷體" pitchFamily="65" charset="-120"/>
              </a:rPr>
              <a:t>不一定。個人在</a:t>
            </a:r>
            <a:r>
              <a:rPr kumimoji="0" lang="en-US" altLang="zh-TW" sz="2800">
                <a:solidFill>
                  <a:srgbClr val="000000"/>
                </a:solidFill>
                <a:latin typeface="標楷體" pitchFamily="65" charset="-120"/>
                <a:ea typeface="標楷體" pitchFamily="65" charset="-120"/>
              </a:rPr>
              <a:t>105</a:t>
            </a:r>
            <a:r>
              <a:rPr kumimoji="0" lang="zh-TW" altLang="en-US" sz="2800">
                <a:solidFill>
                  <a:srgbClr val="000000"/>
                </a:solidFill>
                <a:latin typeface="標楷體" pitchFamily="65" charset="-120"/>
                <a:ea typeface="標楷體" pitchFamily="65" charset="-120"/>
              </a:rPr>
              <a:t>年</a:t>
            </a:r>
            <a:r>
              <a:rPr kumimoji="0" lang="en-US" altLang="zh-TW" sz="2800">
                <a:solidFill>
                  <a:srgbClr val="000000"/>
                </a:solidFill>
                <a:latin typeface="標楷體" pitchFamily="65" charset="-120"/>
                <a:ea typeface="標楷體" pitchFamily="65" charset="-120"/>
              </a:rPr>
              <a:t>1</a:t>
            </a:r>
            <a:r>
              <a:rPr kumimoji="0" lang="zh-TW" altLang="en-US" sz="2800">
                <a:solidFill>
                  <a:srgbClr val="000000"/>
                </a:solidFill>
                <a:latin typeface="標楷體" pitchFamily="65" charset="-120"/>
                <a:ea typeface="標楷體" pitchFamily="65" charset="-120"/>
              </a:rPr>
              <a:t>月</a:t>
            </a:r>
            <a:r>
              <a:rPr kumimoji="0" lang="en-US" altLang="zh-TW" sz="2800">
                <a:solidFill>
                  <a:srgbClr val="000000"/>
                </a:solidFill>
                <a:latin typeface="標楷體" pitchFamily="65" charset="-120"/>
                <a:ea typeface="標楷體" pitchFamily="65" charset="-120"/>
              </a:rPr>
              <a:t>1</a:t>
            </a:r>
            <a:r>
              <a:rPr kumimoji="0" lang="zh-TW" altLang="en-US" sz="2800">
                <a:solidFill>
                  <a:srgbClr val="000000"/>
                </a:solidFill>
                <a:latin typeface="標楷體" pitchFamily="65" charset="-120"/>
                <a:ea typeface="標楷體" pitchFamily="65" charset="-120"/>
              </a:rPr>
              <a:t>日以後出售的房地：</a:t>
            </a:r>
          </a:p>
          <a:p>
            <a:pPr marL="342900" indent="-341313" defTabSz="44926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800">
                <a:solidFill>
                  <a:srgbClr val="000000"/>
                </a:solidFill>
                <a:latin typeface="標楷體" pitchFamily="65" charset="-120"/>
                <a:ea typeface="標楷體" pitchFamily="65" charset="-120"/>
              </a:rPr>
              <a:t>1.</a:t>
            </a:r>
            <a:r>
              <a:rPr kumimoji="0" lang="zh-TW" altLang="en-US" sz="2800">
                <a:solidFill>
                  <a:srgbClr val="000000"/>
                </a:solidFill>
                <a:latin typeface="標楷體" pitchFamily="65" charset="-120"/>
                <a:ea typeface="標楷體" pitchFamily="65" charset="-120"/>
              </a:rPr>
              <a:t>如屬</a:t>
            </a:r>
            <a:r>
              <a:rPr kumimoji="0" lang="en-US" altLang="zh-TW" sz="2800">
                <a:solidFill>
                  <a:srgbClr val="000000"/>
                </a:solidFill>
                <a:latin typeface="標楷體" pitchFamily="65" charset="-120"/>
                <a:ea typeface="標楷體" pitchFamily="65" charset="-120"/>
              </a:rPr>
              <a:t>104</a:t>
            </a:r>
            <a:r>
              <a:rPr kumimoji="0" lang="zh-TW" altLang="en-US" sz="2800">
                <a:solidFill>
                  <a:srgbClr val="000000"/>
                </a:solidFill>
                <a:latin typeface="標楷體" pitchFamily="65" charset="-120"/>
                <a:ea typeface="標楷體" pitchFamily="65" charset="-120"/>
              </a:rPr>
              <a:t>年</a:t>
            </a:r>
            <a:r>
              <a:rPr kumimoji="0" lang="en-US" altLang="zh-TW" sz="2800">
                <a:solidFill>
                  <a:srgbClr val="000000"/>
                </a:solidFill>
                <a:latin typeface="標楷體" pitchFamily="65" charset="-120"/>
                <a:ea typeface="標楷體" pitchFamily="65" charset="-120"/>
              </a:rPr>
              <a:t>12</a:t>
            </a:r>
            <a:r>
              <a:rPr kumimoji="0" lang="zh-TW" altLang="en-US" sz="2800">
                <a:solidFill>
                  <a:srgbClr val="000000"/>
                </a:solidFill>
                <a:latin typeface="標楷體" pitchFamily="65" charset="-120"/>
                <a:ea typeface="標楷體" pitchFamily="65" charset="-120"/>
              </a:rPr>
              <a:t>月</a:t>
            </a:r>
            <a:r>
              <a:rPr kumimoji="0" lang="en-US" altLang="zh-TW" sz="2800">
                <a:solidFill>
                  <a:srgbClr val="000000"/>
                </a:solidFill>
                <a:latin typeface="標楷體" pitchFamily="65" charset="-120"/>
                <a:ea typeface="標楷體" pitchFamily="65" charset="-120"/>
              </a:rPr>
              <a:t>31</a:t>
            </a:r>
            <a:r>
              <a:rPr kumimoji="0" lang="zh-TW" altLang="en-US" sz="2800">
                <a:solidFill>
                  <a:srgbClr val="000000"/>
                </a:solidFill>
                <a:latin typeface="標楷體" pitchFamily="65" charset="-120"/>
                <a:ea typeface="標楷體" pitchFamily="65" charset="-120"/>
              </a:rPr>
              <a:t>日以前繼承取得者，為使改制前後已持有房地者權益不受影響，並考量繼承人取得房地的時點及原因並非其能控制，爰仍適用舊制課稅規定。</a:t>
            </a:r>
          </a:p>
          <a:p>
            <a:pPr marL="342900" indent="-341313" defTabSz="44926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800">
                <a:solidFill>
                  <a:srgbClr val="000000"/>
                </a:solidFill>
                <a:latin typeface="標楷體" pitchFamily="65" charset="-120"/>
                <a:ea typeface="標楷體" pitchFamily="65" charset="-120"/>
              </a:rPr>
              <a:t>2.</a:t>
            </a:r>
            <a:r>
              <a:rPr kumimoji="0" lang="zh-TW" altLang="en-US" sz="2800">
                <a:solidFill>
                  <a:srgbClr val="000000"/>
                </a:solidFill>
                <a:latin typeface="標楷體" pitchFamily="65" charset="-120"/>
                <a:ea typeface="標楷體" pitchFamily="65" charset="-120"/>
              </a:rPr>
              <a:t>屬</a:t>
            </a:r>
            <a:r>
              <a:rPr kumimoji="0" lang="en-US" altLang="zh-TW" sz="2800">
                <a:solidFill>
                  <a:srgbClr val="000000"/>
                </a:solidFill>
                <a:latin typeface="標楷體" pitchFamily="65" charset="-120"/>
                <a:ea typeface="標楷體" pitchFamily="65" charset="-120"/>
              </a:rPr>
              <a:t>105</a:t>
            </a:r>
            <a:r>
              <a:rPr kumimoji="0" lang="zh-TW" altLang="en-US" sz="2800">
                <a:solidFill>
                  <a:srgbClr val="000000"/>
                </a:solidFill>
                <a:latin typeface="標楷體" pitchFamily="65" charset="-120"/>
                <a:ea typeface="標楷體" pitchFamily="65" charset="-120"/>
              </a:rPr>
              <a:t>年</a:t>
            </a:r>
            <a:r>
              <a:rPr kumimoji="0" lang="en-US" altLang="zh-TW" sz="2800">
                <a:solidFill>
                  <a:srgbClr val="000000"/>
                </a:solidFill>
                <a:latin typeface="標楷體" pitchFamily="65" charset="-120"/>
                <a:ea typeface="標楷體" pitchFamily="65" charset="-120"/>
              </a:rPr>
              <a:t>1</a:t>
            </a:r>
            <a:r>
              <a:rPr kumimoji="0" lang="zh-TW" altLang="en-US" sz="2800">
                <a:solidFill>
                  <a:srgbClr val="000000"/>
                </a:solidFill>
                <a:latin typeface="標楷體" pitchFamily="65" charset="-120"/>
                <a:ea typeface="標楷體" pitchFamily="65" charset="-120"/>
              </a:rPr>
              <a:t>月</a:t>
            </a:r>
            <a:r>
              <a:rPr kumimoji="0" lang="en-US" altLang="zh-TW" sz="2800">
                <a:solidFill>
                  <a:srgbClr val="000000"/>
                </a:solidFill>
                <a:latin typeface="標楷體" pitchFamily="65" charset="-120"/>
                <a:ea typeface="標楷體" pitchFamily="65" charset="-120"/>
              </a:rPr>
              <a:t>1</a:t>
            </a:r>
            <a:r>
              <a:rPr kumimoji="0" lang="zh-TW" altLang="en-US" sz="2800">
                <a:solidFill>
                  <a:srgbClr val="000000"/>
                </a:solidFill>
                <a:latin typeface="標楷體" pitchFamily="65" charset="-120"/>
                <a:ea typeface="標楷體" pitchFamily="65" charset="-120"/>
              </a:rPr>
              <a:t>日以後繼承取得者，如該房地係被繼承人於</a:t>
            </a:r>
            <a:r>
              <a:rPr kumimoji="0" lang="en-US" altLang="zh-TW" sz="2800">
                <a:solidFill>
                  <a:srgbClr val="000000"/>
                </a:solidFill>
                <a:latin typeface="標楷體" pitchFamily="65" charset="-120"/>
                <a:ea typeface="標楷體" pitchFamily="65" charset="-120"/>
              </a:rPr>
              <a:t>105</a:t>
            </a:r>
            <a:r>
              <a:rPr kumimoji="0" lang="zh-TW" altLang="en-US" sz="2800">
                <a:solidFill>
                  <a:srgbClr val="000000"/>
                </a:solidFill>
                <a:latin typeface="標楷體" pitchFamily="65" charset="-120"/>
                <a:ea typeface="標楷體" pitchFamily="65" charset="-120"/>
              </a:rPr>
              <a:t>年</a:t>
            </a:r>
            <a:r>
              <a:rPr kumimoji="0" lang="en-US" altLang="zh-TW" sz="2800">
                <a:solidFill>
                  <a:srgbClr val="000000"/>
                </a:solidFill>
                <a:latin typeface="標楷體" pitchFamily="65" charset="-120"/>
                <a:ea typeface="標楷體" pitchFamily="65" charset="-120"/>
              </a:rPr>
              <a:t>1</a:t>
            </a:r>
            <a:r>
              <a:rPr kumimoji="0" lang="zh-TW" altLang="en-US" sz="2800">
                <a:solidFill>
                  <a:srgbClr val="000000"/>
                </a:solidFill>
                <a:latin typeface="標楷體" pitchFamily="65" charset="-120"/>
                <a:ea typeface="標楷體" pitchFamily="65" charset="-120"/>
              </a:rPr>
              <a:t>月</a:t>
            </a:r>
            <a:r>
              <a:rPr kumimoji="0" lang="en-US" altLang="zh-TW" sz="2800">
                <a:solidFill>
                  <a:srgbClr val="000000"/>
                </a:solidFill>
                <a:latin typeface="標楷體" pitchFamily="65" charset="-120"/>
                <a:ea typeface="標楷體" pitchFamily="65" charset="-120"/>
              </a:rPr>
              <a:t>1</a:t>
            </a:r>
            <a:r>
              <a:rPr kumimoji="0" lang="zh-TW" altLang="en-US" sz="2800">
                <a:solidFill>
                  <a:srgbClr val="000000"/>
                </a:solidFill>
                <a:latin typeface="標楷體" pitchFamily="65" charset="-120"/>
                <a:ea typeface="標楷體" pitchFamily="65" charset="-120"/>
              </a:rPr>
              <a:t>日以後取得，則應適用新制，如係被繼承人於</a:t>
            </a:r>
            <a:r>
              <a:rPr kumimoji="0" lang="en-US" altLang="zh-TW" sz="2800">
                <a:solidFill>
                  <a:srgbClr val="000000"/>
                </a:solidFill>
                <a:latin typeface="標楷體" pitchFamily="65" charset="-120"/>
                <a:ea typeface="標楷體" pitchFamily="65" charset="-120"/>
              </a:rPr>
              <a:t>104</a:t>
            </a:r>
            <a:r>
              <a:rPr kumimoji="0" lang="zh-TW" altLang="en-US" sz="2800">
                <a:solidFill>
                  <a:srgbClr val="000000"/>
                </a:solidFill>
                <a:latin typeface="標楷體" pitchFamily="65" charset="-120"/>
                <a:ea typeface="標楷體" pitchFamily="65" charset="-120"/>
              </a:rPr>
              <a:t>年</a:t>
            </a:r>
            <a:r>
              <a:rPr kumimoji="0" lang="en-US" altLang="zh-TW" sz="2800">
                <a:solidFill>
                  <a:srgbClr val="000000"/>
                </a:solidFill>
                <a:latin typeface="標楷體" pitchFamily="65" charset="-120"/>
                <a:ea typeface="標楷體" pitchFamily="65" charset="-120"/>
              </a:rPr>
              <a:t>12</a:t>
            </a:r>
            <a:r>
              <a:rPr kumimoji="0" lang="zh-TW" altLang="en-US" sz="2800">
                <a:solidFill>
                  <a:srgbClr val="000000"/>
                </a:solidFill>
                <a:latin typeface="標楷體" pitchFamily="65" charset="-120"/>
                <a:ea typeface="標楷體" pitchFamily="65" charset="-120"/>
              </a:rPr>
              <a:t>月</a:t>
            </a:r>
            <a:r>
              <a:rPr kumimoji="0" lang="en-US" altLang="zh-TW" sz="2800">
                <a:solidFill>
                  <a:srgbClr val="000000"/>
                </a:solidFill>
                <a:latin typeface="標楷體" pitchFamily="65" charset="-120"/>
                <a:ea typeface="標楷體" pitchFamily="65" charset="-120"/>
              </a:rPr>
              <a:t>31</a:t>
            </a:r>
            <a:r>
              <a:rPr kumimoji="0" lang="zh-TW" altLang="en-US" sz="2800">
                <a:solidFill>
                  <a:srgbClr val="000000"/>
                </a:solidFill>
                <a:latin typeface="標楷體" pitchFamily="65" charset="-120"/>
                <a:ea typeface="標楷體" pitchFamily="65" charset="-120"/>
              </a:rPr>
              <a:t>日以前取得者，原則適用舊制規定，惟符合新制規定之自住房屋、土地，得選擇改按新制課稅規定計算房屋、土地交易所得，於完成所有權移轉登記日之次日起算</a:t>
            </a:r>
            <a:r>
              <a:rPr kumimoji="0" lang="en-US" altLang="zh-TW" sz="2800">
                <a:solidFill>
                  <a:srgbClr val="000000"/>
                </a:solidFill>
                <a:latin typeface="標楷體" pitchFamily="65" charset="-120"/>
                <a:ea typeface="標楷體" pitchFamily="65" charset="-120"/>
              </a:rPr>
              <a:t>30</a:t>
            </a:r>
            <a:r>
              <a:rPr kumimoji="0" lang="zh-TW" altLang="en-US" sz="2800">
                <a:solidFill>
                  <a:srgbClr val="000000"/>
                </a:solidFill>
                <a:latin typeface="標楷體" pitchFamily="65" charset="-120"/>
                <a:ea typeface="標楷體" pitchFamily="65" charset="-120"/>
              </a:rPr>
              <a:t>日內辦理申報納稅。</a:t>
            </a:r>
            <a:endParaRPr kumimoji="0" lang="en-US" altLang="zh-TW" sz="2800">
              <a:solidFill>
                <a:srgbClr val="000000"/>
              </a:solidFill>
              <a:latin typeface="標楷體" pitchFamily="65" charset="-120"/>
              <a:ea typeface="標楷體" pitchFamily="65" charset="-120"/>
            </a:endParaRPr>
          </a:p>
        </p:txBody>
      </p:sp>
      <p:sp>
        <p:nvSpPr>
          <p:cNvPr id="247811" name="Text Box 3"/>
          <p:cNvSpPr txBox="1">
            <a:spLocks noChangeArrowheads="1"/>
          </p:cNvSpPr>
          <p:nvPr/>
        </p:nvSpPr>
        <p:spPr bwMode="auto">
          <a:xfrm>
            <a:off x="8316913" y="6381750"/>
            <a:ext cx="576262" cy="360363"/>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07C8C7E2-AA53-458C-A854-8CDD89116946}"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54</a:t>
            </a:fld>
            <a:endParaRPr kumimoji="0" lang="en-US" altLang="zh-TW" sz="1600" b="1" i="1">
              <a:solidFill>
                <a:srgbClr val="000000"/>
              </a:solidFill>
              <a:latin typeface="Times New Roman" pitchFamily="18"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Text Box 2"/>
          <p:cNvSpPr txBox="1">
            <a:spLocks noChangeArrowheads="1"/>
          </p:cNvSpPr>
          <p:nvPr/>
        </p:nvSpPr>
        <p:spPr bwMode="auto">
          <a:xfrm>
            <a:off x="468313" y="404813"/>
            <a:ext cx="8280400" cy="5976937"/>
          </a:xfrm>
          <a:prstGeom prst="rect">
            <a:avLst/>
          </a:prstGeom>
          <a:noFill/>
          <a:ln w="9525">
            <a:noFill/>
            <a:miter lim="800000"/>
            <a:headEnd/>
            <a:tailEnd/>
          </a:ln>
        </p:spPr>
        <p:txBody>
          <a:bodyPr lIns="0" tIns="20160" rIns="0" bIns="0"/>
          <a:lstStyle/>
          <a:p>
            <a:pPr marL="355600" lvl="1" indent="-355600" defTabSz="449263" eaLnBrk="1" hangingPunct="1">
              <a:lnSpc>
                <a:spcPts val="2800"/>
              </a:lnSpc>
              <a:spcBef>
                <a:spcPts val="325"/>
              </a:spcBef>
              <a:buFont typeface="Wingdings" pitchFamily="2" charset="2"/>
              <a:buChar char="n"/>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600">
                <a:solidFill>
                  <a:srgbClr val="000000"/>
                </a:solidFill>
                <a:latin typeface="Times New Roman" pitchFamily="18" charset="0"/>
                <a:ea typeface="標楷體" pitchFamily="65" charset="-120"/>
              </a:rPr>
              <a:t>舉例說明，老王取得Ａ房地之後過世，由其子小王繼承該房地，小王於</a:t>
            </a:r>
            <a:r>
              <a:rPr kumimoji="0" lang="en-US" altLang="zh-TW" sz="2600">
                <a:solidFill>
                  <a:srgbClr val="000000"/>
                </a:solidFill>
                <a:latin typeface="Times New Roman" pitchFamily="18" charset="0"/>
                <a:ea typeface="標楷體" pitchFamily="65" charset="-120"/>
              </a:rPr>
              <a:t>105</a:t>
            </a:r>
            <a:r>
              <a:rPr kumimoji="0" lang="zh-TW" altLang="en-US" sz="2600">
                <a:solidFill>
                  <a:srgbClr val="000000"/>
                </a:solidFill>
                <a:latin typeface="Times New Roman" pitchFamily="18" charset="0"/>
                <a:ea typeface="標楷體" pitchFamily="65" charset="-120"/>
              </a:rPr>
              <a:t>年</a:t>
            </a:r>
            <a:r>
              <a:rPr kumimoji="0" lang="en-US" altLang="zh-TW" sz="2600">
                <a:solidFill>
                  <a:srgbClr val="000000"/>
                </a:solidFill>
                <a:latin typeface="Times New Roman" pitchFamily="18" charset="0"/>
                <a:ea typeface="標楷體" pitchFamily="65" charset="-120"/>
              </a:rPr>
              <a:t>1</a:t>
            </a:r>
            <a:r>
              <a:rPr kumimoji="0" lang="zh-TW" altLang="en-US" sz="2600">
                <a:solidFill>
                  <a:srgbClr val="000000"/>
                </a:solidFill>
                <a:latin typeface="Times New Roman" pitchFamily="18" charset="0"/>
                <a:ea typeface="標楷體" pitchFamily="65" charset="-120"/>
              </a:rPr>
              <a:t>月</a:t>
            </a:r>
            <a:r>
              <a:rPr kumimoji="0" lang="en-US" altLang="zh-TW" sz="2600">
                <a:solidFill>
                  <a:srgbClr val="000000"/>
                </a:solidFill>
                <a:latin typeface="Times New Roman" pitchFamily="18" charset="0"/>
                <a:ea typeface="標楷體" pitchFamily="65" charset="-120"/>
              </a:rPr>
              <a:t>1</a:t>
            </a:r>
            <a:r>
              <a:rPr kumimoji="0" lang="zh-TW" altLang="en-US" sz="2600">
                <a:solidFill>
                  <a:srgbClr val="000000"/>
                </a:solidFill>
                <a:latin typeface="Times New Roman" pitchFamily="18" charset="0"/>
                <a:ea typeface="標楷體" pitchFamily="65" charset="-120"/>
              </a:rPr>
              <a:t>日以後出售Ａ房地時，適用新、舊制規定如下：</a:t>
            </a:r>
            <a:endParaRPr kumimoji="0" lang="en-US" altLang="zh-TW" sz="2600">
              <a:solidFill>
                <a:srgbClr val="000000"/>
              </a:solidFill>
              <a:latin typeface="Times New Roman" pitchFamily="18" charset="0"/>
              <a:ea typeface="標楷體" pitchFamily="65" charset="-120"/>
            </a:endParaRPr>
          </a:p>
          <a:p>
            <a:pPr marL="342900" indent="-341313" defTabSz="44926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a:solidFill>
                  <a:srgbClr val="FFFFFF"/>
                </a:solidFill>
                <a:latin typeface="Times New Roman" pitchFamily="18" charset="0"/>
                <a:ea typeface="標楷體" pitchFamily="65" charset="-120"/>
              </a:rPr>
              <a:t>取得</a:t>
            </a:r>
            <a:endParaRPr kumimoji="0" lang="en-US" altLang="zh-TW">
              <a:solidFill>
                <a:srgbClr val="000000"/>
              </a:solidFill>
              <a:latin typeface="Times New Roman" pitchFamily="18" charset="0"/>
              <a:ea typeface="標楷體" pitchFamily="65" charset="-120"/>
            </a:endParaRPr>
          </a:p>
          <a:p>
            <a:pPr marL="342900" indent="-341313" defTabSz="44926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a:solidFill>
                  <a:srgbClr val="000000"/>
                </a:solidFill>
                <a:latin typeface="Times New Roman" pitchFamily="18" charset="0"/>
                <a:ea typeface="標楷體" pitchFamily="65" charset="-120"/>
              </a:rPr>
              <a:t>	</a:t>
            </a:r>
          </a:p>
          <a:p>
            <a:pPr marL="342900" indent="-341313" defTabSz="44926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a:solidFill>
                  <a:srgbClr val="000000"/>
                </a:solidFill>
                <a:latin typeface="Times New Roman" pitchFamily="18" charset="0"/>
                <a:ea typeface="標楷體" pitchFamily="65" charset="-120"/>
              </a:rPr>
              <a:t>				</a:t>
            </a:r>
          </a:p>
          <a:p>
            <a:pPr marL="342900" indent="-341313" defTabSz="44926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a:solidFill>
                  <a:srgbClr val="000000"/>
                </a:solidFill>
                <a:latin typeface="Times New Roman" pitchFamily="18" charset="0"/>
                <a:ea typeface="標楷體" pitchFamily="65" charset="-120"/>
              </a:rPr>
              <a:t>			</a:t>
            </a:r>
          </a:p>
          <a:p>
            <a:pPr marL="342900" indent="-341313" defTabSz="44926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a:solidFill>
                  <a:srgbClr val="000000"/>
                </a:solidFill>
                <a:latin typeface="Times New Roman" pitchFamily="18" charset="0"/>
                <a:ea typeface="標楷體" pitchFamily="65" charset="-120"/>
              </a:rPr>
              <a:t>		</a:t>
            </a:r>
            <a:endParaRPr kumimoji="0" lang="en-US" altLang="zh-TW">
              <a:solidFill>
                <a:srgbClr val="000000"/>
              </a:solidFill>
              <a:latin typeface="Times New Roman" pitchFamily="18" charset="0"/>
              <a:ea typeface="標楷體" pitchFamily="65" charset="-120"/>
            </a:endParaRPr>
          </a:p>
          <a:p>
            <a:pPr marL="342900" indent="-341313" defTabSz="44926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zh-TW" altLang="en-US">
              <a:solidFill>
                <a:srgbClr val="000000"/>
              </a:solidFill>
              <a:latin typeface="Times New Roman" pitchFamily="18" charset="0"/>
              <a:ea typeface="標楷體" pitchFamily="65" charset="-120"/>
            </a:endParaRPr>
          </a:p>
        </p:txBody>
      </p:sp>
      <p:sp>
        <p:nvSpPr>
          <p:cNvPr id="249859" name="Text Box 3"/>
          <p:cNvSpPr txBox="1">
            <a:spLocks noChangeArrowheads="1"/>
          </p:cNvSpPr>
          <p:nvPr/>
        </p:nvSpPr>
        <p:spPr bwMode="auto">
          <a:xfrm>
            <a:off x="8388350" y="6381750"/>
            <a:ext cx="576263" cy="287338"/>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3FCA50CC-D732-49CB-9D1E-AAC902E71185}"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55</a:t>
            </a:fld>
            <a:endParaRPr kumimoji="0" lang="en-US" altLang="zh-TW" sz="1600" b="1" i="1">
              <a:solidFill>
                <a:srgbClr val="000000"/>
              </a:solidFill>
              <a:latin typeface="Times New Roman" pitchFamily="18" charset="0"/>
            </a:endParaRPr>
          </a:p>
        </p:txBody>
      </p:sp>
      <p:graphicFrame>
        <p:nvGraphicFramePr>
          <p:cNvPr id="4" name="表格 3"/>
          <p:cNvGraphicFramePr>
            <a:graphicFrameLocks noGrp="1"/>
          </p:cNvGraphicFramePr>
          <p:nvPr/>
        </p:nvGraphicFramePr>
        <p:xfrm>
          <a:off x="468313" y="1916113"/>
          <a:ext cx="7991475" cy="4389438"/>
        </p:xfrm>
        <a:graphic>
          <a:graphicData uri="http://schemas.openxmlformats.org/drawingml/2006/table">
            <a:tbl>
              <a:tblPr firstRow="1" bandRow="1">
                <a:tableStyleId>{5C22544A-7EE6-4342-B048-85BDC9FD1C3A}</a:tableStyleId>
              </a:tblPr>
              <a:tblGrid>
                <a:gridCol w="2159471"/>
                <a:gridCol w="2376264"/>
                <a:gridCol w="1727854"/>
                <a:gridCol w="1727886"/>
              </a:tblGrid>
              <a:tr h="7620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200" dirty="0" smtClean="0">
                          <a:solidFill>
                            <a:schemeClr val="tx1"/>
                          </a:solidFill>
                          <a:latin typeface="標楷體" pitchFamily="65" charset="-120"/>
                          <a:ea typeface="標楷體" pitchFamily="65" charset="-120"/>
                        </a:rPr>
                        <a:t>被繼承人</a:t>
                      </a:r>
                      <a:r>
                        <a:rPr lang="en-US" altLang="zh-TW" sz="2200" dirty="0" smtClean="0">
                          <a:solidFill>
                            <a:schemeClr val="tx1"/>
                          </a:solidFill>
                          <a:latin typeface="標楷體" pitchFamily="65" charset="-120"/>
                          <a:ea typeface="標楷體" pitchFamily="65" charset="-120"/>
                        </a:rPr>
                        <a:t>(</a:t>
                      </a:r>
                      <a:r>
                        <a:rPr lang="zh-TW" altLang="en-US" sz="2200" dirty="0" smtClean="0">
                          <a:solidFill>
                            <a:schemeClr val="tx1"/>
                          </a:solidFill>
                          <a:latin typeface="標楷體" pitchFamily="65" charset="-120"/>
                          <a:ea typeface="標楷體" pitchFamily="65" charset="-120"/>
                        </a:rPr>
                        <a:t>老王</a:t>
                      </a:r>
                      <a:r>
                        <a:rPr lang="en-US" altLang="zh-TW" sz="2200" dirty="0" smtClean="0">
                          <a:solidFill>
                            <a:schemeClr val="tx1"/>
                          </a:solidFill>
                          <a:latin typeface="標楷體" pitchFamily="65" charset="-120"/>
                          <a:ea typeface="標楷體" pitchFamily="65" charset="-120"/>
                        </a:rPr>
                        <a:t>)</a:t>
                      </a:r>
                    </a:p>
                    <a:p>
                      <a:r>
                        <a:rPr lang="zh-TW" altLang="en-US" sz="2200" dirty="0" smtClean="0">
                          <a:solidFill>
                            <a:schemeClr val="tx1"/>
                          </a:solidFill>
                          <a:latin typeface="標楷體" pitchFamily="65" charset="-120"/>
                          <a:ea typeface="標楷體" pitchFamily="65" charset="-120"/>
                        </a:rPr>
                        <a:t>取得房地日期</a:t>
                      </a:r>
                      <a:endParaRPr lang="zh-TW" altLang="en-US" sz="2200" dirty="0">
                        <a:latin typeface="標楷體" pitchFamily="65" charset="-120"/>
                        <a:ea typeface="標楷體" pitchFamily="65" charset="-120"/>
                      </a:endParaRPr>
                    </a:p>
                  </a:txBody>
                  <a:tcPr marL="91424" marR="91424" marT="45725" marB="45725">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zh-TW" altLang="en-US" sz="2200" dirty="0" smtClean="0">
                          <a:solidFill>
                            <a:schemeClr val="tx1"/>
                          </a:solidFill>
                          <a:latin typeface="標楷體" pitchFamily="65" charset="-120"/>
                          <a:ea typeface="標楷體" pitchFamily="65" charset="-120"/>
                        </a:rPr>
                        <a:t>繼承人繼承</a:t>
                      </a:r>
                      <a:r>
                        <a:rPr lang="en-US" altLang="zh-TW" sz="2200" dirty="0" smtClean="0">
                          <a:solidFill>
                            <a:schemeClr val="tx1"/>
                          </a:solidFill>
                          <a:latin typeface="標楷體" pitchFamily="65" charset="-120"/>
                          <a:ea typeface="標楷體" pitchFamily="65" charset="-120"/>
                        </a:rPr>
                        <a:t>(</a:t>
                      </a:r>
                      <a:r>
                        <a:rPr lang="zh-TW" altLang="en-US" sz="2200" dirty="0" smtClean="0">
                          <a:solidFill>
                            <a:schemeClr val="tx1"/>
                          </a:solidFill>
                          <a:latin typeface="標楷體" pitchFamily="65" charset="-120"/>
                          <a:ea typeface="標楷體" pitchFamily="65" charset="-120"/>
                        </a:rPr>
                        <a:t>小王</a:t>
                      </a:r>
                      <a:r>
                        <a:rPr lang="en-US" altLang="zh-TW" sz="2200" dirty="0" smtClean="0">
                          <a:solidFill>
                            <a:schemeClr val="tx1"/>
                          </a:solidFill>
                          <a:latin typeface="標楷體" pitchFamily="65" charset="-120"/>
                          <a:ea typeface="標楷體" pitchFamily="65" charset="-120"/>
                        </a:rPr>
                        <a:t>)</a:t>
                      </a:r>
                    </a:p>
                    <a:p>
                      <a:r>
                        <a:rPr lang="zh-TW" altLang="en-US" sz="2200" dirty="0" smtClean="0">
                          <a:solidFill>
                            <a:schemeClr val="tx1"/>
                          </a:solidFill>
                          <a:latin typeface="標楷體" pitchFamily="65" charset="-120"/>
                          <a:ea typeface="標楷體" pitchFamily="65" charset="-120"/>
                        </a:rPr>
                        <a:t>取得日期</a:t>
                      </a:r>
                      <a:endParaRPr lang="zh-TW" altLang="en-US" sz="2200" dirty="0">
                        <a:latin typeface="標楷體" pitchFamily="65" charset="-120"/>
                        <a:ea typeface="標楷體" pitchFamily="65" charset="-120"/>
                      </a:endParaRPr>
                    </a:p>
                  </a:txBody>
                  <a:tcPr marL="91424" marR="91424"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zh-TW" altLang="en-US" sz="2200" dirty="0" smtClean="0">
                          <a:solidFill>
                            <a:schemeClr val="tx1"/>
                          </a:solidFill>
                          <a:latin typeface="標楷體" pitchFamily="65" charset="-120"/>
                          <a:ea typeface="標楷體" pitchFamily="65" charset="-120"/>
                        </a:rPr>
                        <a:t>出售時間	</a:t>
                      </a:r>
                      <a:endParaRPr lang="zh-TW" altLang="en-US" sz="2200" dirty="0">
                        <a:latin typeface="標楷體" pitchFamily="65" charset="-120"/>
                        <a:ea typeface="標楷體" pitchFamily="65" charset="-120"/>
                      </a:endParaRPr>
                    </a:p>
                  </a:txBody>
                  <a:tcPr marL="91424" marR="91424"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zh-TW" altLang="en-US" sz="2200" dirty="0" smtClean="0">
                          <a:solidFill>
                            <a:schemeClr val="tx1"/>
                          </a:solidFill>
                          <a:latin typeface="標楷體" pitchFamily="65" charset="-120"/>
                          <a:ea typeface="標楷體" pitchFamily="65" charset="-120"/>
                        </a:rPr>
                        <a:t>適用規定	</a:t>
                      </a:r>
                      <a:endParaRPr lang="zh-TW" altLang="en-US" sz="2200" dirty="0">
                        <a:latin typeface="標楷體" pitchFamily="65" charset="-120"/>
                        <a:ea typeface="標楷體" pitchFamily="65" charset="-120"/>
                      </a:endParaRPr>
                    </a:p>
                  </a:txBody>
                  <a:tcPr marL="91424" marR="91424" marT="45725" marB="45725">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r>
              <a:tr h="762010">
                <a:tc>
                  <a:txBody>
                    <a:bodyPr/>
                    <a:lstStyle/>
                    <a:p>
                      <a:r>
                        <a:rPr lang="en-US" altLang="zh-TW" sz="2200" dirty="0" smtClean="0">
                          <a:solidFill>
                            <a:schemeClr val="tx1"/>
                          </a:solidFill>
                          <a:latin typeface="標楷體" pitchFamily="65" charset="-120"/>
                          <a:ea typeface="標楷體" pitchFamily="65" charset="-120"/>
                        </a:rPr>
                        <a:t>103</a:t>
                      </a:r>
                      <a:r>
                        <a:rPr lang="zh-TW" altLang="en-US" sz="2200" dirty="0" smtClean="0">
                          <a:solidFill>
                            <a:schemeClr val="tx1"/>
                          </a:solidFill>
                          <a:latin typeface="標楷體" pitchFamily="65" charset="-120"/>
                          <a:ea typeface="標楷體" pitchFamily="65" charset="-120"/>
                        </a:rPr>
                        <a:t>年</a:t>
                      </a:r>
                      <a:r>
                        <a:rPr lang="en-US" altLang="zh-TW" sz="2200" dirty="0" smtClean="0">
                          <a:solidFill>
                            <a:schemeClr val="tx1"/>
                          </a:solidFill>
                          <a:latin typeface="標楷體" pitchFamily="65" charset="-120"/>
                          <a:ea typeface="標楷體" pitchFamily="65" charset="-120"/>
                        </a:rPr>
                        <a:t>2</a:t>
                      </a:r>
                      <a:r>
                        <a:rPr lang="zh-TW" altLang="en-US" sz="2200" dirty="0" smtClean="0">
                          <a:solidFill>
                            <a:schemeClr val="tx1"/>
                          </a:solidFill>
                          <a:latin typeface="標楷體" pitchFamily="65" charset="-120"/>
                          <a:ea typeface="標楷體" pitchFamily="65" charset="-120"/>
                        </a:rPr>
                        <a:t>月</a:t>
                      </a:r>
                      <a:r>
                        <a:rPr lang="en-US" altLang="zh-TW" sz="2200" dirty="0" smtClean="0">
                          <a:solidFill>
                            <a:schemeClr val="tx1"/>
                          </a:solidFill>
                          <a:latin typeface="標楷體" pitchFamily="65" charset="-120"/>
                          <a:ea typeface="標楷體" pitchFamily="65" charset="-120"/>
                        </a:rPr>
                        <a:t>1</a:t>
                      </a:r>
                      <a:r>
                        <a:rPr lang="zh-TW" altLang="en-US" sz="2200" dirty="0" smtClean="0">
                          <a:solidFill>
                            <a:schemeClr val="tx1"/>
                          </a:solidFill>
                          <a:latin typeface="標楷體" pitchFamily="65" charset="-120"/>
                          <a:ea typeface="標楷體" pitchFamily="65" charset="-120"/>
                        </a:rPr>
                        <a:t>日</a:t>
                      </a:r>
                      <a:endParaRPr lang="zh-TW" altLang="en-US" sz="2200" dirty="0">
                        <a:latin typeface="標楷體" pitchFamily="65" charset="-120"/>
                        <a:ea typeface="標楷體" pitchFamily="65" charset="-120"/>
                      </a:endParaRPr>
                    </a:p>
                  </a:txBody>
                  <a:tcPr marL="91424" marR="91424" marT="45725" marB="45725">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altLang="zh-TW" sz="2200" dirty="0" smtClean="0">
                          <a:solidFill>
                            <a:schemeClr val="tx1"/>
                          </a:solidFill>
                          <a:latin typeface="標楷體" pitchFamily="65" charset="-120"/>
                          <a:ea typeface="標楷體" pitchFamily="65" charset="-120"/>
                        </a:rPr>
                        <a:t>104</a:t>
                      </a:r>
                      <a:r>
                        <a:rPr lang="zh-TW" altLang="en-US" sz="2200" dirty="0" smtClean="0">
                          <a:solidFill>
                            <a:schemeClr val="tx1"/>
                          </a:solidFill>
                          <a:latin typeface="標楷體" pitchFamily="65" charset="-120"/>
                          <a:ea typeface="標楷體" pitchFamily="65" charset="-120"/>
                        </a:rPr>
                        <a:t>年</a:t>
                      </a:r>
                      <a:r>
                        <a:rPr lang="en-US" altLang="zh-TW" sz="2200" dirty="0" smtClean="0">
                          <a:solidFill>
                            <a:schemeClr val="tx1"/>
                          </a:solidFill>
                          <a:latin typeface="標楷體" pitchFamily="65" charset="-120"/>
                          <a:ea typeface="標楷體" pitchFamily="65" charset="-120"/>
                        </a:rPr>
                        <a:t>2</a:t>
                      </a:r>
                      <a:r>
                        <a:rPr lang="zh-TW" altLang="en-US" sz="2200" dirty="0" smtClean="0">
                          <a:solidFill>
                            <a:schemeClr val="tx1"/>
                          </a:solidFill>
                          <a:latin typeface="標楷體" pitchFamily="65" charset="-120"/>
                          <a:ea typeface="標楷體" pitchFamily="65" charset="-120"/>
                        </a:rPr>
                        <a:t>月</a:t>
                      </a:r>
                      <a:r>
                        <a:rPr lang="en-US" altLang="zh-TW" sz="2200" dirty="0" smtClean="0">
                          <a:solidFill>
                            <a:schemeClr val="tx1"/>
                          </a:solidFill>
                          <a:latin typeface="標楷體" pitchFamily="65" charset="-120"/>
                          <a:ea typeface="標楷體" pitchFamily="65" charset="-120"/>
                        </a:rPr>
                        <a:t>1</a:t>
                      </a:r>
                      <a:r>
                        <a:rPr lang="zh-TW" altLang="en-US" sz="2200" dirty="0" smtClean="0">
                          <a:solidFill>
                            <a:schemeClr val="tx1"/>
                          </a:solidFill>
                          <a:latin typeface="標楷體" pitchFamily="65" charset="-120"/>
                          <a:ea typeface="標楷體" pitchFamily="65" charset="-120"/>
                        </a:rPr>
                        <a:t>日</a:t>
                      </a:r>
                      <a:endParaRPr lang="zh-TW" altLang="en-US" sz="2200" dirty="0">
                        <a:latin typeface="標楷體" pitchFamily="65" charset="-120"/>
                        <a:ea typeface="標楷體" pitchFamily="65" charset="-120"/>
                      </a:endParaRPr>
                    </a:p>
                  </a:txBody>
                  <a:tcPr marL="91424" marR="91424"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altLang="zh-TW" sz="2200" dirty="0" smtClean="0">
                          <a:solidFill>
                            <a:schemeClr val="tx1"/>
                          </a:solidFill>
                          <a:latin typeface="標楷體" pitchFamily="65" charset="-120"/>
                          <a:ea typeface="標楷體" pitchFamily="65" charset="-120"/>
                        </a:rPr>
                        <a:t>105</a:t>
                      </a:r>
                      <a:r>
                        <a:rPr lang="zh-TW" altLang="en-US" sz="2200" dirty="0" smtClean="0">
                          <a:solidFill>
                            <a:schemeClr val="tx1"/>
                          </a:solidFill>
                          <a:latin typeface="標楷體" pitchFamily="65" charset="-120"/>
                          <a:ea typeface="標楷體" pitchFamily="65" charset="-120"/>
                        </a:rPr>
                        <a:t>年</a:t>
                      </a:r>
                      <a:r>
                        <a:rPr lang="en-US" altLang="zh-TW" sz="2200" dirty="0" smtClean="0">
                          <a:solidFill>
                            <a:schemeClr val="tx1"/>
                          </a:solidFill>
                          <a:latin typeface="標楷體" pitchFamily="65" charset="-120"/>
                          <a:ea typeface="標楷體" pitchFamily="65" charset="-120"/>
                        </a:rPr>
                        <a:t>12</a:t>
                      </a:r>
                      <a:r>
                        <a:rPr lang="zh-TW" altLang="en-US" sz="2200" dirty="0" smtClean="0">
                          <a:solidFill>
                            <a:schemeClr val="tx1"/>
                          </a:solidFill>
                          <a:latin typeface="標楷體" pitchFamily="65" charset="-120"/>
                          <a:ea typeface="標楷體" pitchFamily="65" charset="-120"/>
                        </a:rPr>
                        <a:t>月</a:t>
                      </a:r>
                      <a:r>
                        <a:rPr lang="en-US" altLang="zh-TW" sz="2200" dirty="0" smtClean="0">
                          <a:solidFill>
                            <a:schemeClr val="tx1"/>
                          </a:solidFill>
                          <a:latin typeface="標楷體" pitchFamily="65" charset="-120"/>
                          <a:ea typeface="標楷體" pitchFamily="65" charset="-120"/>
                        </a:rPr>
                        <a:t>1</a:t>
                      </a:r>
                      <a:r>
                        <a:rPr lang="zh-TW" altLang="en-US" sz="2200" dirty="0" smtClean="0">
                          <a:solidFill>
                            <a:schemeClr val="tx1"/>
                          </a:solidFill>
                          <a:latin typeface="標楷體" pitchFamily="65" charset="-120"/>
                          <a:ea typeface="標楷體" pitchFamily="65" charset="-120"/>
                        </a:rPr>
                        <a:t>日</a:t>
                      </a:r>
                      <a:endParaRPr lang="zh-TW" altLang="en-US" sz="2200" dirty="0">
                        <a:latin typeface="標楷體" pitchFamily="65" charset="-120"/>
                        <a:ea typeface="標楷體" pitchFamily="65" charset="-120"/>
                      </a:endParaRPr>
                    </a:p>
                  </a:txBody>
                  <a:tcPr marL="91424" marR="91424"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solidFill>
                            <a:schemeClr val="tx1"/>
                          </a:solidFill>
                          <a:latin typeface="標楷體" pitchFamily="65" charset="-120"/>
                          <a:ea typeface="標楷體" pitchFamily="65" charset="-120"/>
                        </a:rPr>
                        <a:t>舊制</a:t>
                      </a:r>
                      <a:endParaRPr lang="zh-TW" altLang="en-US" sz="2200" dirty="0">
                        <a:latin typeface="標楷體" pitchFamily="65" charset="-120"/>
                        <a:ea typeface="標楷體" pitchFamily="65" charset="-120"/>
                      </a:endParaRPr>
                    </a:p>
                  </a:txBody>
                  <a:tcPr marL="91424" marR="91424" marT="45725" marB="45725">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62010">
                <a:tc>
                  <a:txBody>
                    <a:bodyPr/>
                    <a:lstStyle/>
                    <a:p>
                      <a:r>
                        <a:rPr lang="en-US" altLang="zh-TW" sz="2200" dirty="0" smtClean="0">
                          <a:solidFill>
                            <a:schemeClr val="tx1"/>
                          </a:solidFill>
                          <a:latin typeface="標楷體" pitchFamily="65" charset="-120"/>
                          <a:ea typeface="標楷體" pitchFamily="65" charset="-120"/>
                        </a:rPr>
                        <a:t>105</a:t>
                      </a:r>
                      <a:r>
                        <a:rPr lang="zh-TW" altLang="en-US" sz="2200" dirty="0" smtClean="0">
                          <a:solidFill>
                            <a:schemeClr val="tx1"/>
                          </a:solidFill>
                          <a:latin typeface="標楷體" pitchFamily="65" charset="-120"/>
                          <a:ea typeface="標楷體" pitchFamily="65" charset="-120"/>
                        </a:rPr>
                        <a:t>年</a:t>
                      </a:r>
                      <a:r>
                        <a:rPr lang="en-US" altLang="zh-TW" sz="2200" dirty="0" smtClean="0">
                          <a:solidFill>
                            <a:schemeClr val="tx1"/>
                          </a:solidFill>
                          <a:latin typeface="標楷體" pitchFamily="65" charset="-120"/>
                          <a:ea typeface="標楷體" pitchFamily="65" charset="-120"/>
                        </a:rPr>
                        <a:t>1</a:t>
                      </a:r>
                      <a:r>
                        <a:rPr lang="zh-TW" altLang="en-US" sz="2200" dirty="0" smtClean="0">
                          <a:solidFill>
                            <a:schemeClr val="tx1"/>
                          </a:solidFill>
                          <a:latin typeface="標楷體" pitchFamily="65" charset="-120"/>
                          <a:ea typeface="標楷體" pitchFamily="65" charset="-120"/>
                        </a:rPr>
                        <a:t>月</a:t>
                      </a:r>
                      <a:r>
                        <a:rPr lang="en-US" altLang="zh-TW" sz="2200" dirty="0" smtClean="0">
                          <a:solidFill>
                            <a:schemeClr val="tx1"/>
                          </a:solidFill>
                          <a:latin typeface="標楷體" pitchFamily="65" charset="-120"/>
                          <a:ea typeface="標楷體" pitchFamily="65" charset="-120"/>
                        </a:rPr>
                        <a:t>2</a:t>
                      </a:r>
                      <a:r>
                        <a:rPr lang="zh-TW" altLang="en-US" sz="2200" dirty="0" smtClean="0">
                          <a:solidFill>
                            <a:schemeClr val="tx1"/>
                          </a:solidFill>
                          <a:latin typeface="標楷體" pitchFamily="65" charset="-120"/>
                          <a:ea typeface="標楷體" pitchFamily="65" charset="-120"/>
                        </a:rPr>
                        <a:t>日</a:t>
                      </a:r>
                      <a:endParaRPr lang="zh-TW" altLang="en-US" sz="2200" dirty="0">
                        <a:latin typeface="標楷體" pitchFamily="65" charset="-120"/>
                        <a:ea typeface="標楷體" pitchFamily="65" charset="-120"/>
                      </a:endParaRPr>
                    </a:p>
                  </a:txBody>
                  <a:tcPr marL="91424" marR="91424" marT="45725" marB="45725">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altLang="zh-TW" sz="2200" dirty="0" smtClean="0">
                          <a:solidFill>
                            <a:schemeClr val="tx1"/>
                          </a:solidFill>
                          <a:latin typeface="標楷體" pitchFamily="65" charset="-120"/>
                          <a:ea typeface="標楷體" pitchFamily="65" charset="-120"/>
                        </a:rPr>
                        <a:t>105</a:t>
                      </a:r>
                      <a:r>
                        <a:rPr lang="zh-TW" altLang="en-US" sz="2200" dirty="0" smtClean="0">
                          <a:solidFill>
                            <a:schemeClr val="tx1"/>
                          </a:solidFill>
                          <a:latin typeface="標楷體" pitchFamily="65" charset="-120"/>
                          <a:ea typeface="標楷體" pitchFamily="65" charset="-120"/>
                        </a:rPr>
                        <a:t>年</a:t>
                      </a:r>
                      <a:r>
                        <a:rPr lang="en-US" altLang="zh-TW" sz="2200" dirty="0" smtClean="0">
                          <a:solidFill>
                            <a:schemeClr val="tx1"/>
                          </a:solidFill>
                          <a:latin typeface="標楷體" pitchFamily="65" charset="-120"/>
                          <a:ea typeface="標楷體" pitchFamily="65" charset="-120"/>
                        </a:rPr>
                        <a:t>2</a:t>
                      </a:r>
                      <a:r>
                        <a:rPr lang="zh-TW" altLang="en-US" sz="2200" dirty="0" smtClean="0">
                          <a:solidFill>
                            <a:schemeClr val="tx1"/>
                          </a:solidFill>
                          <a:latin typeface="標楷體" pitchFamily="65" charset="-120"/>
                          <a:ea typeface="標楷體" pitchFamily="65" charset="-120"/>
                        </a:rPr>
                        <a:t>月</a:t>
                      </a:r>
                      <a:r>
                        <a:rPr lang="en-US" altLang="zh-TW" sz="2200" dirty="0" smtClean="0">
                          <a:solidFill>
                            <a:schemeClr val="tx1"/>
                          </a:solidFill>
                          <a:latin typeface="標楷體" pitchFamily="65" charset="-120"/>
                          <a:ea typeface="標楷體" pitchFamily="65" charset="-120"/>
                        </a:rPr>
                        <a:t>2</a:t>
                      </a:r>
                      <a:r>
                        <a:rPr lang="zh-TW" altLang="en-US" sz="2200" dirty="0" smtClean="0">
                          <a:solidFill>
                            <a:schemeClr val="tx1"/>
                          </a:solidFill>
                          <a:latin typeface="標楷體" pitchFamily="65" charset="-120"/>
                          <a:ea typeface="標楷體" pitchFamily="65" charset="-120"/>
                        </a:rPr>
                        <a:t>日</a:t>
                      </a:r>
                      <a:endParaRPr lang="zh-TW" altLang="en-US" sz="2200" dirty="0">
                        <a:latin typeface="標楷體" pitchFamily="65" charset="-120"/>
                        <a:ea typeface="標楷體" pitchFamily="65" charset="-120"/>
                      </a:endParaRPr>
                    </a:p>
                  </a:txBody>
                  <a:tcPr marL="91424" marR="91424"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altLang="zh-TW" sz="2200" dirty="0" smtClean="0">
                          <a:solidFill>
                            <a:schemeClr val="tx1"/>
                          </a:solidFill>
                          <a:latin typeface="標楷體" pitchFamily="65" charset="-120"/>
                          <a:ea typeface="標楷體" pitchFamily="65" charset="-120"/>
                        </a:rPr>
                        <a:t>105</a:t>
                      </a:r>
                      <a:r>
                        <a:rPr lang="zh-TW" altLang="en-US" sz="2200" dirty="0" smtClean="0">
                          <a:solidFill>
                            <a:schemeClr val="tx1"/>
                          </a:solidFill>
                          <a:latin typeface="標楷體" pitchFamily="65" charset="-120"/>
                          <a:ea typeface="標楷體" pitchFamily="65" charset="-120"/>
                        </a:rPr>
                        <a:t>年</a:t>
                      </a:r>
                      <a:r>
                        <a:rPr lang="en-US" altLang="zh-TW" sz="2200" dirty="0" smtClean="0">
                          <a:solidFill>
                            <a:schemeClr val="tx1"/>
                          </a:solidFill>
                          <a:latin typeface="標楷體" pitchFamily="65" charset="-120"/>
                          <a:ea typeface="標楷體" pitchFamily="65" charset="-120"/>
                        </a:rPr>
                        <a:t>12</a:t>
                      </a:r>
                      <a:r>
                        <a:rPr lang="zh-TW" altLang="en-US" sz="2200" dirty="0" smtClean="0">
                          <a:solidFill>
                            <a:schemeClr val="tx1"/>
                          </a:solidFill>
                          <a:latin typeface="標楷體" pitchFamily="65" charset="-120"/>
                          <a:ea typeface="標楷體" pitchFamily="65" charset="-120"/>
                        </a:rPr>
                        <a:t>月</a:t>
                      </a:r>
                      <a:r>
                        <a:rPr lang="en-US" altLang="zh-TW" sz="2200" dirty="0" smtClean="0">
                          <a:solidFill>
                            <a:schemeClr val="tx1"/>
                          </a:solidFill>
                          <a:latin typeface="標楷體" pitchFamily="65" charset="-120"/>
                          <a:ea typeface="標楷體" pitchFamily="65" charset="-120"/>
                        </a:rPr>
                        <a:t>1</a:t>
                      </a:r>
                      <a:r>
                        <a:rPr lang="zh-TW" altLang="en-US" sz="2200" dirty="0" smtClean="0">
                          <a:solidFill>
                            <a:schemeClr val="tx1"/>
                          </a:solidFill>
                          <a:latin typeface="標楷體" pitchFamily="65" charset="-120"/>
                          <a:ea typeface="標楷體" pitchFamily="65" charset="-120"/>
                        </a:rPr>
                        <a:t>日</a:t>
                      </a:r>
                      <a:endParaRPr lang="zh-TW" altLang="en-US" sz="2200" dirty="0">
                        <a:latin typeface="標楷體" pitchFamily="65" charset="-120"/>
                        <a:ea typeface="標楷體" pitchFamily="65" charset="-120"/>
                      </a:endParaRPr>
                    </a:p>
                  </a:txBody>
                  <a:tcPr marL="91424" marR="91424"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solidFill>
                            <a:schemeClr val="tx1"/>
                          </a:solidFill>
                          <a:latin typeface="標楷體" pitchFamily="65" charset="-120"/>
                          <a:ea typeface="標楷體" pitchFamily="65" charset="-120"/>
                        </a:rPr>
                        <a:t>新制</a:t>
                      </a:r>
                      <a:endParaRPr lang="zh-TW" altLang="en-US" sz="2200" dirty="0">
                        <a:latin typeface="標楷體" pitchFamily="65" charset="-120"/>
                        <a:ea typeface="標楷體" pitchFamily="65" charset="-120"/>
                      </a:endParaRPr>
                    </a:p>
                  </a:txBody>
                  <a:tcPr marL="91424" marR="91424" marT="45725" marB="45725">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03338">
                <a:tc>
                  <a:txBody>
                    <a:bodyPr/>
                    <a:lstStyle/>
                    <a:p>
                      <a:r>
                        <a:rPr lang="en-US" altLang="zh-TW" sz="2200" dirty="0" smtClean="0">
                          <a:solidFill>
                            <a:schemeClr val="tx1"/>
                          </a:solidFill>
                          <a:latin typeface="標楷體" pitchFamily="65" charset="-120"/>
                          <a:ea typeface="標楷體" pitchFamily="65" charset="-120"/>
                        </a:rPr>
                        <a:t>104</a:t>
                      </a:r>
                      <a:r>
                        <a:rPr lang="zh-TW" altLang="en-US" sz="2200" dirty="0" smtClean="0">
                          <a:solidFill>
                            <a:schemeClr val="tx1"/>
                          </a:solidFill>
                          <a:latin typeface="標楷體" pitchFamily="65" charset="-120"/>
                          <a:ea typeface="標楷體" pitchFamily="65" charset="-120"/>
                        </a:rPr>
                        <a:t>年</a:t>
                      </a:r>
                      <a:r>
                        <a:rPr lang="en-US" altLang="zh-TW" sz="2200" dirty="0" smtClean="0">
                          <a:solidFill>
                            <a:schemeClr val="tx1"/>
                          </a:solidFill>
                          <a:latin typeface="標楷體" pitchFamily="65" charset="-120"/>
                          <a:ea typeface="標楷體" pitchFamily="65" charset="-120"/>
                        </a:rPr>
                        <a:t>6</a:t>
                      </a:r>
                      <a:r>
                        <a:rPr lang="zh-TW" altLang="en-US" sz="2200" dirty="0" smtClean="0">
                          <a:solidFill>
                            <a:schemeClr val="tx1"/>
                          </a:solidFill>
                          <a:latin typeface="標楷體" pitchFamily="65" charset="-120"/>
                          <a:ea typeface="標楷體" pitchFamily="65" charset="-120"/>
                        </a:rPr>
                        <a:t>月</a:t>
                      </a:r>
                      <a:r>
                        <a:rPr lang="en-US" altLang="zh-TW" sz="2200" dirty="0" smtClean="0">
                          <a:solidFill>
                            <a:schemeClr val="tx1"/>
                          </a:solidFill>
                          <a:latin typeface="標楷體" pitchFamily="65" charset="-120"/>
                          <a:ea typeface="標楷體" pitchFamily="65" charset="-120"/>
                        </a:rPr>
                        <a:t>1</a:t>
                      </a:r>
                      <a:r>
                        <a:rPr lang="zh-TW" altLang="en-US" sz="2200" dirty="0" smtClean="0">
                          <a:solidFill>
                            <a:schemeClr val="tx1"/>
                          </a:solidFill>
                          <a:latin typeface="標楷體" pitchFamily="65" charset="-120"/>
                          <a:ea typeface="標楷體" pitchFamily="65" charset="-120"/>
                        </a:rPr>
                        <a:t>日	</a:t>
                      </a:r>
                      <a:endParaRPr lang="zh-TW" altLang="en-US" sz="2200" dirty="0">
                        <a:latin typeface="標楷體" pitchFamily="65" charset="-120"/>
                        <a:ea typeface="標楷體" pitchFamily="65" charset="-120"/>
                      </a:endParaRPr>
                    </a:p>
                  </a:txBody>
                  <a:tcPr marL="91424" marR="91424" marT="45725" marB="45725">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US" altLang="zh-TW" sz="2200" dirty="0" smtClean="0">
                          <a:solidFill>
                            <a:schemeClr val="tx1"/>
                          </a:solidFill>
                          <a:latin typeface="標楷體" pitchFamily="65" charset="-120"/>
                          <a:ea typeface="標楷體" pitchFamily="65" charset="-120"/>
                        </a:rPr>
                        <a:t>105</a:t>
                      </a:r>
                      <a:r>
                        <a:rPr lang="zh-TW" altLang="en-US" sz="2200" dirty="0" smtClean="0">
                          <a:solidFill>
                            <a:schemeClr val="tx1"/>
                          </a:solidFill>
                          <a:latin typeface="標楷體" pitchFamily="65" charset="-120"/>
                          <a:ea typeface="標楷體" pitchFamily="65" charset="-120"/>
                        </a:rPr>
                        <a:t>年</a:t>
                      </a:r>
                      <a:r>
                        <a:rPr lang="en-US" altLang="zh-TW" sz="2200" dirty="0" smtClean="0">
                          <a:solidFill>
                            <a:schemeClr val="tx1"/>
                          </a:solidFill>
                          <a:latin typeface="標楷體" pitchFamily="65" charset="-120"/>
                          <a:ea typeface="標楷體" pitchFamily="65" charset="-120"/>
                        </a:rPr>
                        <a:t>6</a:t>
                      </a:r>
                      <a:r>
                        <a:rPr lang="zh-TW" altLang="en-US" sz="2200" dirty="0" smtClean="0">
                          <a:solidFill>
                            <a:schemeClr val="tx1"/>
                          </a:solidFill>
                          <a:latin typeface="標楷體" pitchFamily="65" charset="-120"/>
                          <a:ea typeface="標楷體" pitchFamily="65" charset="-120"/>
                        </a:rPr>
                        <a:t>月</a:t>
                      </a:r>
                      <a:r>
                        <a:rPr lang="en-US" altLang="zh-TW" sz="2200" dirty="0" smtClean="0">
                          <a:solidFill>
                            <a:schemeClr val="tx1"/>
                          </a:solidFill>
                          <a:latin typeface="標楷體" pitchFamily="65" charset="-120"/>
                          <a:ea typeface="標楷體" pitchFamily="65" charset="-120"/>
                        </a:rPr>
                        <a:t>1</a:t>
                      </a:r>
                      <a:r>
                        <a:rPr lang="zh-TW" altLang="en-US" sz="2200" dirty="0" smtClean="0">
                          <a:solidFill>
                            <a:schemeClr val="tx1"/>
                          </a:solidFill>
                          <a:latin typeface="標楷體" pitchFamily="65" charset="-120"/>
                          <a:ea typeface="標楷體" pitchFamily="65" charset="-120"/>
                        </a:rPr>
                        <a:t>日</a:t>
                      </a:r>
                      <a:endParaRPr lang="zh-TW" altLang="en-US" sz="2200" dirty="0">
                        <a:latin typeface="標楷體" pitchFamily="65" charset="-120"/>
                        <a:ea typeface="標楷體" pitchFamily="65" charset="-120"/>
                      </a:endParaRPr>
                    </a:p>
                  </a:txBody>
                  <a:tcPr marL="91424" marR="91424"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US" altLang="zh-TW" sz="2200" dirty="0" smtClean="0">
                          <a:solidFill>
                            <a:schemeClr val="tx1"/>
                          </a:solidFill>
                          <a:latin typeface="標楷體" pitchFamily="65" charset="-120"/>
                          <a:ea typeface="標楷體" pitchFamily="65" charset="-120"/>
                        </a:rPr>
                        <a:t>110</a:t>
                      </a:r>
                      <a:r>
                        <a:rPr lang="zh-TW" altLang="en-US" sz="2200" dirty="0" smtClean="0">
                          <a:solidFill>
                            <a:schemeClr val="tx1"/>
                          </a:solidFill>
                          <a:latin typeface="標楷體" pitchFamily="65" charset="-120"/>
                          <a:ea typeface="標楷體" pitchFamily="65" charset="-120"/>
                        </a:rPr>
                        <a:t>年</a:t>
                      </a:r>
                      <a:r>
                        <a:rPr lang="en-US" altLang="zh-TW" sz="2200" dirty="0" smtClean="0">
                          <a:solidFill>
                            <a:schemeClr val="tx1"/>
                          </a:solidFill>
                          <a:latin typeface="標楷體" pitchFamily="65" charset="-120"/>
                          <a:ea typeface="標楷體" pitchFamily="65" charset="-120"/>
                        </a:rPr>
                        <a:t>6</a:t>
                      </a:r>
                      <a:r>
                        <a:rPr lang="zh-TW" altLang="en-US" sz="2200" dirty="0" smtClean="0">
                          <a:solidFill>
                            <a:schemeClr val="tx1"/>
                          </a:solidFill>
                          <a:latin typeface="標楷體" pitchFamily="65" charset="-120"/>
                          <a:ea typeface="標楷體" pitchFamily="65" charset="-120"/>
                        </a:rPr>
                        <a:t>月</a:t>
                      </a:r>
                      <a:r>
                        <a:rPr lang="en-US" altLang="zh-TW" sz="2200" dirty="0" smtClean="0">
                          <a:solidFill>
                            <a:schemeClr val="tx1"/>
                          </a:solidFill>
                          <a:latin typeface="標楷體" pitchFamily="65" charset="-120"/>
                          <a:ea typeface="標楷體" pitchFamily="65" charset="-120"/>
                        </a:rPr>
                        <a:t>2</a:t>
                      </a:r>
                      <a:r>
                        <a:rPr lang="zh-TW" altLang="en-US" sz="2200" dirty="0" smtClean="0">
                          <a:solidFill>
                            <a:schemeClr val="tx1"/>
                          </a:solidFill>
                          <a:latin typeface="標楷體" pitchFamily="65" charset="-120"/>
                          <a:ea typeface="標楷體" pitchFamily="65" charset="-120"/>
                        </a:rPr>
                        <a:t>日</a:t>
                      </a:r>
                      <a:endParaRPr lang="zh-TW" altLang="en-US" sz="2200" dirty="0">
                        <a:latin typeface="標楷體" pitchFamily="65" charset="-120"/>
                        <a:ea typeface="標楷體" pitchFamily="65" charset="-120"/>
                      </a:endParaRPr>
                    </a:p>
                  </a:txBody>
                  <a:tcPr marL="91424" marR="91424"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zh-TW" altLang="en-US" sz="2200" dirty="0" smtClean="0">
                          <a:solidFill>
                            <a:schemeClr val="tx1"/>
                          </a:solidFill>
                          <a:latin typeface="標楷體" pitchFamily="65" charset="-120"/>
                          <a:ea typeface="標楷體" pitchFamily="65" charset="-120"/>
                        </a:rPr>
                        <a:t>原則舊制，但如符合自住房地租稅優惠適用條件者，得改採新制</a:t>
                      </a:r>
                      <a:endParaRPr lang="zh-TW" altLang="en-US" sz="2200" dirty="0">
                        <a:latin typeface="標楷體" pitchFamily="65" charset="-120"/>
                        <a:ea typeface="標楷體" pitchFamily="65" charset="-120"/>
                      </a:endParaRPr>
                    </a:p>
                  </a:txBody>
                  <a:tcPr marL="91424" marR="91424" marT="45725" marB="45725">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bl>
          </a:graphicData>
        </a:graphic>
      </p:graphicFrame>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Text Box 2"/>
          <p:cNvSpPr txBox="1">
            <a:spLocks noChangeArrowheads="1"/>
          </p:cNvSpPr>
          <p:nvPr/>
        </p:nvSpPr>
        <p:spPr bwMode="auto">
          <a:xfrm>
            <a:off x="468313" y="549275"/>
            <a:ext cx="8280400" cy="5688013"/>
          </a:xfrm>
          <a:prstGeom prst="rect">
            <a:avLst/>
          </a:prstGeom>
          <a:noFill/>
          <a:ln w="9525">
            <a:noFill/>
            <a:miter lim="800000"/>
            <a:headEnd/>
            <a:tailEnd/>
          </a:ln>
        </p:spPr>
        <p:txBody>
          <a:bodyPr lIns="0" tIns="20160" rIns="0" bIns="0"/>
          <a:lstStyle/>
          <a:p>
            <a:pPr marL="355600" lvl="1" indent="-355600" defTabSz="449263" eaLnBrk="1" hangingPunct="1">
              <a:lnSpc>
                <a:spcPts val="2800"/>
              </a:lnSpc>
              <a:spcBef>
                <a:spcPts val="325"/>
              </a:spcBef>
              <a:buFont typeface="Wingdings" pitchFamily="2" charset="2"/>
              <a:buChar char="l"/>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3000">
                <a:solidFill>
                  <a:srgbClr val="000000"/>
                </a:solidFill>
                <a:latin typeface="標楷體" pitchFamily="65" charset="-120"/>
                <a:ea typeface="標楷體" pitchFamily="65" charset="-120"/>
              </a:rPr>
              <a:t>個人在</a:t>
            </a:r>
            <a:r>
              <a:rPr kumimoji="0" lang="en-US" altLang="zh-TW" sz="3000">
                <a:solidFill>
                  <a:srgbClr val="000000"/>
                </a:solidFill>
                <a:latin typeface="標楷體" pitchFamily="65" charset="-120"/>
                <a:ea typeface="標楷體" pitchFamily="65" charset="-120"/>
              </a:rPr>
              <a:t>104</a:t>
            </a:r>
            <a:r>
              <a:rPr kumimoji="0" lang="zh-TW" altLang="en-US" sz="3000">
                <a:solidFill>
                  <a:srgbClr val="000000"/>
                </a:solidFill>
                <a:latin typeface="標楷體" pitchFamily="65" charset="-120"/>
                <a:ea typeface="標楷體" pitchFamily="65" charset="-120"/>
              </a:rPr>
              <a:t>年</a:t>
            </a:r>
            <a:r>
              <a:rPr kumimoji="0" lang="en-US" altLang="zh-TW" sz="3000">
                <a:solidFill>
                  <a:srgbClr val="000000"/>
                </a:solidFill>
                <a:latin typeface="標楷體" pitchFamily="65" charset="-120"/>
                <a:ea typeface="標楷體" pitchFamily="65" charset="-120"/>
              </a:rPr>
              <a:t>12</a:t>
            </a:r>
            <a:r>
              <a:rPr kumimoji="0" lang="zh-TW" altLang="en-US" sz="3000">
                <a:solidFill>
                  <a:srgbClr val="000000"/>
                </a:solidFill>
                <a:latin typeface="標楷體" pitchFamily="65" charset="-120"/>
                <a:ea typeface="標楷體" pitchFamily="65" charset="-120"/>
              </a:rPr>
              <a:t>月</a:t>
            </a:r>
            <a:r>
              <a:rPr kumimoji="0" lang="en-US" altLang="zh-TW" sz="3000">
                <a:solidFill>
                  <a:srgbClr val="000000"/>
                </a:solidFill>
                <a:latin typeface="標楷體" pitchFamily="65" charset="-120"/>
                <a:ea typeface="標楷體" pitchFamily="65" charset="-120"/>
              </a:rPr>
              <a:t>31</a:t>
            </a:r>
            <a:r>
              <a:rPr kumimoji="0" lang="zh-TW" altLang="en-US" sz="3000">
                <a:solidFill>
                  <a:srgbClr val="000000"/>
                </a:solidFill>
                <a:latin typeface="標楷體" pitchFamily="65" charset="-120"/>
                <a:ea typeface="標楷體" pitchFamily="65" charset="-120"/>
              </a:rPr>
              <a:t>日以前取得房地，在</a:t>
            </a:r>
            <a:r>
              <a:rPr kumimoji="0" lang="en-US" altLang="zh-TW" sz="3000">
                <a:solidFill>
                  <a:srgbClr val="000000"/>
                </a:solidFill>
                <a:latin typeface="標楷體" pitchFamily="65" charset="-120"/>
                <a:ea typeface="標楷體" pitchFamily="65" charset="-120"/>
              </a:rPr>
              <a:t>105</a:t>
            </a:r>
            <a:r>
              <a:rPr kumimoji="0" lang="zh-TW" altLang="en-US" sz="3000">
                <a:solidFill>
                  <a:srgbClr val="000000"/>
                </a:solidFill>
                <a:latin typeface="標楷體" pitchFamily="65" charset="-120"/>
                <a:ea typeface="標楷體" pitchFamily="65" charset="-120"/>
              </a:rPr>
              <a:t>年</a:t>
            </a:r>
            <a:r>
              <a:rPr kumimoji="0" lang="en-US" altLang="zh-TW" sz="3000">
                <a:solidFill>
                  <a:srgbClr val="000000"/>
                </a:solidFill>
                <a:latin typeface="標楷體" pitchFamily="65" charset="-120"/>
                <a:ea typeface="標楷體" pitchFamily="65" charset="-120"/>
              </a:rPr>
              <a:t>1</a:t>
            </a:r>
            <a:r>
              <a:rPr kumimoji="0" lang="zh-TW" altLang="en-US" sz="3000">
                <a:solidFill>
                  <a:srgbClr val="000000"/>
                </a:solidFill>
                <a:latin typeface="標楷體" pitchFamily="65" charset="-120"/>
                <a:ea typeface="標楷體" pitchFamily="65" charset="-120"/>
              </a:rPr>
              <a:t>月</a:t>
            </a:r>
            <a:r>
              <a:rPr kumimoji="0" lang="en-US" altLang="zh-TW" sz="3000">
                <a:solidFill>
                  <a:srgbClr val="000000"/>
                </a:solidFill>
                <a:latin typeface="標楷體" pitchFamily="65" charset="-120"/>
                <a:ea typeface="標楷體" pitchFamily="65" charset="-120"/>
              </a:rPr>
              <a:t>1</a:t>
            </a:r>
            <a:r>
              <a:rPr kumimoji="0" lang="zh-TW" altLang="en-US" sz="3000">
                <a:solidFill>
                  <a:srgbClr val="000000"/>
                </a:solidFill>
                <a:latin typeface="標楷體" pitchFamily="65" charset="-120"/>
                <a:ea typeface="標楷體" pitchFamily="65" charset="-120"/>
              </a:rPr>
              <a:t>日以後死亡，由繼承人繼承取得，日後出售時，如符合自住房地租稅優惠適用條件，如何適用新制</a:t>
            </a:r>
            <a:r>
              <a:rPr kumimoji="0" lang="en-US" altLang="zh-TW" sz="3000">
                <a:solidFill>
                  <a:srgbClr val="000000"/>
                </a:solidFill>
                <a:latin typeface="標楷體" pitchFamily="65" charset="-120"/>
                <a:ea typeface="標楷體" pitchFamily="65" charset="-120"/>
              </a:rPr>
              <a:t>?</a:t>
            </a:r>
          </a:p>
          <a:p>
            <a:pPr marL="342900" indent="-341313" defTabSz="44926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en-US" altLang="zh-TW" sz="3000">
              <a:solidFill>
                <a:srgbClr val="000000"/>
              </a:solidFill>
              <a:latin typeface="標楷體" pitchFamily="65" charset="-120"/>
              <a:ea typeface="標楷體" pitchFamily="65" charset="-120"/>
            </a:endParaRPr>
          </a:p>
          <a:p>
            <a:pPr marL="342900" indent="-341313" defTabSz="44926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3000">
                <a:solidFill>
                  <a:srgbClr val="000000"/>
                </a:solidFill>
                <a:latin typeface="標楷體" pitchFamily="65" charset="-120"/>
                <a:ea typeface="標楷體" pitchFamily="65" charset="-120"/>
              </a:rPr>
              <a:t>答：</a:t>
            </a:r>
            <a:endParaRPr kumimoji="0" lang="en-US" altLang="zh-TW" sz="3000">
              <a:solidFill>
                <a:srgbClr val="000000"/>
              </a:solidFill>
              <a:latin typeface="標楷體" pitchFamily="65" charset="-120"/>
              <a:ea typeface="標楷體" pitchFamily="65" charset="-120"/>
            </a:endParaRPr>
          </a:p>
          <a:p>
            <a:pPr marL="342900" indent="-341313" defTabSz="44926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3000">
                <a:solidFill>
                  <a:srgbClr val="000000"/>
                </a:solidFill>
                <a:latin typeface="標楷體" pitchFamily="65" charset="-120"/>
                <a:ea typeface="標楷體" pitchFamily="65" charset="-120"/>
              </a:rPr>
              <a:t>(</a:t>
            </a:r>
            <a:r>
              <a:rPr kumimoji="0" lang="zh-TW" altLang="en-US" sz="3000">
                <a:solidFill>
                  <a:srgbClr val="000000"/>
                </a:solidFill>
                <a:latin typeface="標楷體" pitchFamily="65" charset="-120"/>
                <a:ea typeface="標楷體" pitchFamily="65" charset="-120"/>
              </a:rPr>
              <a:t>一</a:t>
            </a:r>
            <a:r>
              <a:rPr kumimoji="0" lang="en-US" altLang="zh-TW" sz="3000">
                <a:solidFill>
                  <a:srgbClr val="000000"/>
                </a:solidFill>
                <a:latin typeface="標楷體" pitchFamily="65" charset="-120"/>
                <a:ea typeface="標楷體" pitchFamily="65" charset="-120"/>
              </a:rPr>
              <a:t>)</a:t>
            </a:r>
            <a:r>
              <a:rPr kumimoji="0" lang="zh-TW" altLang="en-US" sz="3000">
                <a:solidFill>
                  <a:srgbClr val="000000"/>
                </a:solidFill>
                <a:latin typeface="標楷體" pitchFamily="65" charset="-120"/>
                <a:ea typeface="標楷體" pitchFamily="65" charset="-120"/>
              </a:rPr>
              <a:t>原則適用舊制課稅規定。但如該房地出售前係供自住使用，且符合新制自住房地租稅優惠適用條件，繼承人得選擇依新制規定，於房地完成所有權移轉登記日的次日起算</a:t>
            </a:r>
            <a:r>
              <a:rPr kumimoji="0" lang="en-US" altLang="zh-TW" sz="3000">
                <a:solidFill>
                  <a:srgbClr val="000000"/>
                </a:solidFill>
                <a:latin typeface="標楷體" pitchFamily="65" charset="-120"/>
                <a:ea typeface="標楷體" pitchFamily="65" charset="-120"/>
              </a:rPr>
              <a:t>30</a:t>
            </a:r>
            <a:r>
              <a:rPr kumimoji="0" lang="zh-TW" altLang="en-US" sz="3000">
                <a:solidFill>
                  <a:srgbClr val="000000"/>
                </a:solidFill>
                <a:latin typeface="標楷體" pitchFamily="65" charset="-120"/>
                <a:ea typeface="標楷體" pitchFamily="65" charset="-120"/>
              </a:rPr>
              <a:t>日內向國稅局辦理申報，並適用在課稅所得</a:t>
            </a:r>
            <a:r>
              <a:rPr kumimoji="0" lang="en-US" altLang="zh-TW" sz="3000">
                <a:solidFill>
                  <a:srgbClr val="000000"/>
                </a:solidFill>
                <a:latin typeface="標楷體" pitchFamily="65" charset="-120"/>
                <a:ea typeface="標楷體" pitchFamily="65" charset="-120"/>
              </a:rPr>
              <a:t>400</a:t>
            </a:r>
            <a:r>
              <a:rPr kumimoji="0" lang="zh-TW" altLang="en-US" sz="3000">
                <a:solidFill>
                  <a:srgbClr val="000000"/>
                </a:solidFill>
                <a:latin typeface="標楷體" pitchFamily="65" charset="-120"/>
                <a:ea typeface="標楷體" pitchFamily="65" charset="-120"/>
              </a:rPr>
              <a:t>萬元以下免稅，超過</a:t>
            </a:r>
            <a:r>
              <a:rPr kumimoji="0" lang="en-US" altLang="zh-TW" sz="3000">
                <a:solidFill>
                  <a:srgbClr val="000000"/>
                </a:solidFill>
                <a:latin typeface="標楷體" pitchFamily="65" charset="-120"/>
                <a:ea typeface="標楷體" pitchFamily="65" charset="-120"/>
              </a:rPr>
              <a:t>400</a:t>
            </a:r>
            <a:r>
              <a:rPr kumimoji="0" lang="zh-TW" altLang="en-US" sz="3000">
                <a:solidFill>
                  <a:srgbClr val="000000"/>
                </a:solidFill>
                <a:latin typeface="標楷體" pitchFamily="65" charset="-120"/>
                <a:ea typeface="標楷體" pitchFamily="65" charset="-120"/>
              </a:rPr>
              <a:t>萬元部分，按</a:t>
            </a:r>
            <a:r>
              <a:rPr kumimoji="0" lang="en-US" altLang="zh-TW" sz="3000">
                <a:solidFill>
                  <a:srgbClr val="000000"/>
                </a:solidFill>
                <a:latin typeface="標楷體" pitchFamily="65" charset="-120"/>
                <a:ea typeface="標楷體" pitchFamily="65" charset="-120"/>
              </a:rPr>
              <a:t>10%</a:t>
            </a:r>
            <a:r>
              <a:rPr kumimoji="0" lang="zh-TW" altLang="en-US" sz="3000">
                <a:solidFill>
                  <a:srgbClr val="000000"/>
                </a:solidFill>
                <a:latin typeface="標楷體" pitchFamily="65" charset="-120"/>
                <a:ea typeface="標楷體" pitchFamily="65" charset="-120"/>
              </a:rPr>
              <a:t>稅率課徵所得稅的規定。</a:t>
            </a:r>
          </a:p>
        </p:txBody>
      </p:sp>
      <p:sp>
        <p:nvSpPr>
          <p:cNvPr id="251907" name="Text Box 3"/>
          <p:cNvSpPr txBox="1">
            <a:spLocks noChangeArrowheads="1"/>
          </p:cNvSpPr>
          <p:nvPr/>
        </p:nvSpPr>
        <p:spPr bwMode="auto">
          <a:xfrm>
            <a:off x="8388350" y="6453188"/>
            <a:ext cx="576263" cy="288925"/>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1BC36FCE-4B32-4024-A742-7F05380F7560}"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56</a:t>
            </a:fld>
            <a:endParaRPr kumimoji="0" lang="en-US" altLang="zh-TW" sz="1600" b="1" i="1">
              <a:solidFill>
                <a:srgbClr val="000000"/>
              </a:solidFill>
              <a:latin typeface="Times New Roman" pitchFamily="18"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Text Box 2"/>
          <p:cNvSpPr txBox="1">
            <a:spLocks noChangeArrowheads="1"/>
          </p:cNvSpPr>
          <p:nvPr/>
        </p:nvSpPr>
        <p:spPr bwMode="auto">
          <a:xfrm>
            <a:off x="468313" y="692150"/>
            <a:ext cx="8135937" cy="5545138"/>
          </a:xfrm>
          <a:prstGeom prst="rect">
            <a:avLst/>
          </a:prstGeom>
          <a:noFill/>
          <a:ln w="9525">
            <a:noFill/>
            <a:miter lim="800000"/>
            <a:headEnd/>
            <a:tailEnd/>
          </a:ln>
        </p:spPr>
        <p:txBody>
          <a:bodyPr lIns="0" tIns="20160" rIns="0" bIns="0"/>
          <a:lstStyle/>
          <a:p>
            <a:pPr marL="342900" indent="-341313" defTabSz="44926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3000">
                <a:solidFill>
                  <a:srgbClr val="000000"/>
                </a:solidFill>
                <a:latin typeface="標楷體" pitchFamily="65" charset="-120"/>
                <a:ea typeface="標楷體" pitchFamily="65" charset="-120"/>
              </a:rPr>
              <a:t>(</a:t>
            </a:r>
            <a:r>
              <a:rPr kumimoji="0" lang="zh-TW" altLang="en-US" sz="3000">
                <a:solidFill>
                  <a:srgbClr val="000000"/>
                </a:solidFill>
                <a:latin typeface="標楷體" pitchFamily="65" charset="-120"/>
                <a:ea typeface="標楷體" pitchFamily="65" charset="-120"/>
              </a:rPr>
              <a:t>二</a:t>
            </a:r>
            <a:r>
              <a:rPr kumimoji="0" lang="en-US" altLang="zh-TW" sz="3000">
                <a:solidFill>
                  <a:srgbClr val="000000"/>
                </a:solidFill>
                <a:latin typeface="標楷體" pitchFamily="65" charset="-120"/>
                <a:ea typeface="標楷體" pitchFamily="65" charset="-120"/>
              </a:rPr>
              <a:t>)</a:t>
            </a:r>
            <a:r>
              <a:rPr kumimoji="0" lang="zh-TW" altLang="en-US" sz="3000">
                <a:solidFill>
                  <a:srgbClr val="000000"/>
                </a:solidFill>
                <a:latin typeface="標楷體" pitchFamily="65" charset="-120"/>
                <a:ea typeface="標楷體" pitchFamily="65" charset="-120"/>
              </a:rPr>
              <a:t>舉例，老張於</a:t>
            </a:r>
            <a:r>
              <a:rPr kumimoji="0" lang="en-US" altLang="zh-TW" sz="3000">
                <a:solidFill>
                  <a:srgbClr val="000000"/>
                </a:solidFill>
                <a:latin typeface="標楷體" pitchFamily="65" charset="-120"/>
                <a:ea typeface="標楷體" pitchFamily="65" charset="-120"/>
              </a:rPr>
              <a:t>104</a:t>
            </a:r>
            <a:r>
              <a:rPr kumimoji="0" lang="zh-TW" altLang="en-US" sz="3000">
                <a:solidFill>
                  <a:srgbClr val="000000"/>
                </a:solidFill>
                <a:latin typeface="標楷體" pitchFamily="65" charset="-120"/>
                <a:ea typeface="標楷體" pitchFamily="65" charset="-120"/>
              </a:rPr>
              <a:t>年</a:t>
            </a:r>
            <a:r>
              <a:rPr kumimoji="0" lang="en-US" altLang="zh-TW" sz="3000">
                <a:solidFill>
                  <a:srgbClr val="000000"/>
                </a:solidFill>
                <a:latin typeface="標楷體" pitchFamily="65" charset="-120"/>
                <a:ea typeface="標楷體" pitchFamily="65" charset="-120"/>
              </a:rPr>
              <a:t>6</a:t>
            </a:r>
            <a:r>
              <a:rPr kumimoji="0" lang="zh-TW" altLang="en-US" sz="3000">
                <a:solidFill>
                  <a:srgbClr val="000000"/>
                </a:solidFill>
                <a:latin typeface="標楷體" pitchFamily="65" charset="-120"/>
                <a:ea typeface="標楷體" pitchFamily="65" charset="-120"/>
              </a:rPr>
              <a:t>月</a:t>
            </a:r>
            <a:r>
              <a:rPr kumimoji="0" lang="en-US" altLang="zh-TW" sz="3000">
                <a:solidFill>
                  <a:srgbClr val="000000"/>
                </a:solidFill>
                <a:latin typeface="標楷體" pitchFamily="65" charset="-120"/>
                <a:ea typeface="標楷體" pitchFamily="65" charset="-120"/>
              </a:rPr>
              <a:t>1</a:t>
            </a:r>
            <a:r>
              <a:rPr kumimoji="0" lang="zh-TW" altLang="en-US" sz="3000">
                <a:solidFill>
                  <a:srgbClr val="000000"/>
                </a:solidFill>
                <a:latin typeface="標楷體" pitchFamily="65" charset="-120"/>
                <a:ea typeface="標楷體" pitchFamily="65" charset="-120"/>
              </a:rPr>
              <a:t>日取得</a:t>
            </a:r>
            <a:r>
              <a:rPr kumimoji="0" lang="en-US" altLang="zh-TW" sz="3000">
                <a:solidFill>
                  <a:srgbClr val="000000"/>
                </a:solidFill>
                <a:latin typeface="標楷體" pitchFamily="65" charset="-120"/>
                <a:ea typeface="標楷體" pitchFamily="65" charset="-120"/>
              </a:rPr>
              <a:t>B</a:t>
            </a:r>
            <a:r>
              <a:rPr kumimoji="0" lang="zh-TW" altLang="en-US" sz="3000">
                <a:solidFill>
                  <a:srgbClr val="000000"/>
                </a:solidFill>
                <a:latin typeface="標楷體" pitchFamily="65" charset="-120"/>
                <a:ea typeface="標楷體" pitchFamily="65" charset="-120"/>
              </a:rPr>
              <a:t>房地並設籍居住，其於</a:t>
            </a:r>
            <a:r>
              <a:rPr kumimoji="0" lang="en-US" altLang="zh-TW" sz="3000">
                <a:solidFill>
                  <a:srgbClr val="000000"/>
                </a:solidFill>
                <a:latin typeface="標楷體" pitchFamily="65" charset="-120"/>
                <a:ea typeface="標楷體" pitchFamily="65" charset="-120"/>
              </a:rPr>
              <a:t>105</a:t>
            </a:r>
            <a:r>
              <a:rPr kumimoji="0" lang="zh-TW" altLang="en-US" sz="3000">
                <a:solidFill>
                  <a:srgbClr val="000000"/>
                </a:solidFill>
                <a:latin typeface="標楷體" pitchFamily="65" charset="-120"/>
                <a:ea typeface="標楷體" pitchFamily="65" charset="-120"/>
              </a:rPr>
              <a:t>年</a:t>
            </a:r>
            <a:r>
              <a:rPr kumimoji="0" lang="en-US" altLang="zh-TW" sz="3000">
                <a:solidFill>
                  <a:srgbClr val="000000"/>
                </a:solidFill>
                <a:latin typeface="標楷體" pitchFamily="65" charset="-120"/>
                <a:ea typeface="標楷體" pitchFamily="65" charset="-120"/>
              </a:rPr>
              <a:t>6</a:t>
            </a:r>
            <a:r>
              <a:rPr kumimoji="0" lang="zh-TW" altLang="en-US" sz="3000">
                <a:solidFill>
                  <a:srgbClr val="000000"/>
                </a:solidFill>
                <a:latin typeface="標楷體" pitchFamily="65" charset="-120"/>
                <a:ea typeface="標楷體" pitchFamily="65" charset="-120"/>
              </a:rPr>
              <a:t>月</a:t>
            </a:r>
            <a:r>
              <a:rPr kumimoji="0" lang="en-US" altLang="zh-TW" sz="3000">
                <a:solidFill>
                  <a:srgbClr val="000000"/>
                </a:solidFill>
                <a:latin typeface="標楷體" pitchFamily="65" charset="-120"/>
                <a:ea typeface="標楷體" pitchFamily="65" charset="-120"/>
              </a:rPr>
              <a:t>1</a:t>
            </a:r>
            <a:r>
              <a:rPr kumimoji="0" lang="zh-TW" altLang="en-US" sz="3000">
                <a:solidFill>
                  <a:srgbClr val="000000"/>
                </a:solidFill>
                <a:latin typeface="標楷體" pitchFamily="65" charset="-120"/>
                <a:ea typeface="標楷體" pitchFamily="65" charset="-120"/>
              </a:rPr>
              <a:t>日過世，由其子小張繼承該房地並繼續設籍該房屋及自住，小張於</a:t>
            </a:r>
            <a:r>
              <a:rPr kumimoji="0" lang="en-US" altLang="zh-TW" sz="3000">
                <a:solidFill>
                  <a:srgbClr val="000000"/>
                </a:solidFill>
                <a:latin typeface="標楷體" pitchFamily="65" charset="-120"/>
                <a:ea typeface="標楷體" pitchFamily="65" charset="-120"/>
              </a:rPr>
              <a:t>110</a:t>
            </a:r>
            <a:r>
              <a:rPr kumimoji="0" lang="zh-TW" altLang="en-US" sz="3000">
                <a:solidFill>
                  <a:srgbClr val="000000"/>
                </a:solidFill>
                <a:latin typeface="標楷體" pitchFamily="65" charset="-120"/>
                <a:ea typeface="標楷體" pitchFamily="65" charset="-120"/>
              </a:rPr>
              <a:t>年</a:t>
            </a:r>
            <a:r>
              <a:rPr kumimoji="0" lang="en-US" altLang="zh-TW" sz="3000">
                <a:solidFill>
                  <a:srgbClr val="000000"/>
                </a:solidFill>
                <a:latin typeface="標楷體" pitchFamily="65" charset="-120"/>
                <a:ea typeface="標楷體" pitchFamily="65" charset="-120"/>
              </a:rPr>
              <a:t>6</a:t>
            </a:r>
            <a:r>
              <a:rPr kumimoji="0" lang="zh-TW" altLang="en-US" sz="3000">
                <a:solidFill>
                  <a:srgbClr val="000000"/>
                </a:solidFill>
                <a:latin typeface="標楷體" pitchFamily="65" charset="-120"/>
                <a:ea typeface="標楷體" pitchFamily="65" charset="-120"/>
              </a:rPr>
              <a:t>月</a:t>
            </a:r>
            <a:r>
              <a:rPr kumimoji="0" lang="en-US" altLang="zh-TW" sz="3000">
                <a:solidFill>
                  <a:srgbClr val="000000"/>
                </a:solidFill>
                <a:latin typeface="標楷體" pitchFamily="65" charset="-120"/>
                <a:ea typeface="標楷體" pitchFamily="65" charset="-120"/>
              </a:rPr>
              <a:t>2</a:t>
            </a:r>
            <a:r>
              <a:rPr kumimoji="0" lang="zh-TW" altLang="en-US" sz="3000">
                <a:solidFill>
                  <a:srgbClr val="000000"/>
                </a:solidFill>
                <a:latin typeface="標楷體" pitchFamily="65" charset="-120"/>
                <a:ea typeface="標楷體" pitchFamily="65" charset="-120"/>
              </a:rPr>
              <a:t>日出售</a:t>
            </a:r>
            <a:r>
              <a:rPr kumimoji="0" lang="en-US" altLang="zh-TW" sz="3000">
                <a:solidFill>
                  <a:srgbClr val="000000"/>
                </a:solidFill>
                <a:latin typeface="標楷體" pitchFamily="65" charset="-120"/>
                <a:ea typeface="標楷體" pitchFamily="65" charset="-120"/>
              </a:rPr>
              <a:t>B</a:t>
            </a:r>
            <a:r>
              <a:rPr kumimoji="0" lang="zh-TW" altLang="en-US" sz="3000">
                <a:solidFill>
                  <a:srgbClr val="000000"/>
                </a:solidFill>
                <a:latin typeface="標楷體" pitchFamily="65" charset="-120"/>
                <a:ea typeface="標楷體" pitchFamily="65" charset="-120"/>
              </a:rPr>
              <a:t>房地時，原則適用舊制課稅規定，即僅就房屋部分的財產交易所得，併入</a:t>
            </a:r>
            <a:r>
              <a:rPr kumimoji="0" lang="en-US" altLang="zh-TW" sz="3000">
                <a:solidFill>
                  <a:srgbClr val="000000"/>
                </a:solidFill>
                <a:latin typeface="標楷體" pitchFamily="65" charset="-120"/>
                <a:ea typeface="標楷體" pitchFamily="65" charset="-120"/>
              </a:rPr>
              <a:t>110</a:t>
            </a:r>
            <a:r>
              <a:rPr kumimoji="0" lang="zh-TW" altLang="en-US" sz="3000">
                <a:solidFill>
                  <a:srgbClr val="000000"/>
                </a:solidFill>
                <a:latin typeface="標楷體" pitchFamily="65" charset="-120"/>
                <a:ea typeface="標楷體" pitchFamily="65" charset="-120"/>
              </a:rPr>
              <a:t>年度的綜合所得總額，在</a:t>
            </a:r>
            <a:r>
              <a:rPr kumimoji="0" lang="en-US" altLang="zh-TW" sz="3000">
                <a:solidFill>
                  <a:srgbClr val="000000"/>
                </a:solidFill>
                <a:latin typeface="標楷體" pitchFamily="65" charset="-120"/>
                <a:ea typeface="標楷體" pitchFamily="65" charset="-120"/>
              </a:rPr>
              <a:t>111</a:t>
            </a:r>
            <a:r>
              <a:rPr kumimoji="0" lang="zh-TW" altLang="en-US" sz="3000">
                <a:solidFill>
                  <a:srgbClr val="000000"/>
                </a:solidFill>
                <a:latin typeface="標楷體" pitchFamily="65" charset="-120"/>
                <a:ea typeface="標楷體" pitchFamily="65" charset="-120"/>
              </a:rPr>
              <a:t>年</a:t>
            </a:r>
            <a:r>
              <a:rPr kumimoji="0" lang="en-US" altLang="zh-TW" sz="3000">
                <a:solidFill>
                  <a:srgbClr val="000000"/>
                </a:solidFill>
                <a:latin typeface="標楷體" pitchFamily="65" charset="-120"/>
                <a:ea typeface="標楷體" pitchFamily="65" charset="-120"/>
              </a:rPr>
              <a:t>5</a:t>
            </a:r>
            <a:r>
              <a:rPr kumimoji="0" lang="zh-TW" altLang="en-US" sz="3000">
                <a:solidFill>
                  <a:srgbClr val="000000"/>
                </a:solidFill>
                <a:latin typeface="標楷體" pitchFamily="65" charset="-120"/>
                <a:ea typeface="標楷體" pitchFamily="65" charset="-120"/>
              </a:rPr>
              <a:t>月辦理綜合所得稅結算申報。如小張主張</a:t>
            </a:r>
            <a:r>
              <a:rPr kumimoji="0" lang="en-US" altLang="zh-TW" sz="3000">
                <a:solidFill>
                  <a:srgbClr val="000000"/>
                </a:solidFill>
                <a:latin typeface="標楷體" pitchFamily="65" charset="-120"/>
                <a:ea typeface="標楷體" pitchFamily="65" charset="-120"/>
              </a:rPr>
              <a:t>B</a:t>
            </a:r>
            <a:r>
              <a:rPr kumimoji="0" lang="zh-TW" altLang="en-US" sz="3000">
                <a:solidFill>
                  <a:srgbClr val="000000"/>
                </a:solidFill>
                <a:latin typeface="標楷體" pitchFamily="65" charset="-120"/>
                <a:ea typeface="標楷體" pitchFamily="65" charset="-120"/>
              </a:rPr>
              <a:t>房地符合新制自住房地租稅優惠適用條件，亦得選擇改按新制規定，在</a:t>
            </a:r>
            <a:r>
              <a:rPr kumimoji="0" lang="en-US" altLang="zh-TW" sz="3000">
                <a:solidFill>
                  <a:srgbClr val="000000"/>
                </a:solidFill>
                <a:latin typeface="標楷體" pitchFamily="65" charset="-120"/>
                <a:ea typeface="標楷體" pitchFamily="65" charset="-120"/>
              </a:rPr>
              <a:t>110</a:t>
            </a:r>
            <a:r>
              <a:rPr kumimoji="0" lang="zh-TW" altLang="en-US" sz="3000">
                <a:solidFill>
                  <a:srgbClr val="000000"/>
                </a:solidFill>
                <a:latin typeface="標楷體" pitchFamily="65" charset="-120"/>
                <a:ea typeface="標楷體" pitchFamily="65" charset="-120"/>
              </a:rPr>
              <a:t>年</a:t>
            </a:r>
            <a:r>
              <a:rPr kumimoji="0" lang="en-US" altLang="zh-TW" sz="3000">
                <a:solidFill>
                  <a:srgbClr val="000000"/>
                </a:solidFill>
                <a:latin typeface="標楷體" pitchFamily="65" charset="-120"/>
                <a:ea typeface="標楷體" pitchFamily="65" charset="-120"/>
              </a:rPr>
              <a:t>7</a:t>
            </a:r>
            <a:r>
              <a:rPr kumimoji="0" lang="zh-TW" altLang="en-US" sz="3000">
                <a:solidFill>
                  <a:srgbClr val="000000"/>
                </a:solidFill>
                <a:latin typeface="標楷體" pitchFamily="65" charset="-120"/>
                <a:ea typeface="標楷體" pitchFamily="65" charset="-120"/>
              </a:rPr>
              <a:t>月</a:t>
            </a:r>
            <a:r>
              <a:rPr kumimoji="0" lang="en-US" altLang="zh-TW" sz="3000">
                <a:solidFill>
                  <a:srgbClr val="000000"/>
                </a:solidFill>
                <a:latin typeface="標楷體" pitchFamily="65" charset="-120"/>
                <a:ea typeface="標楷體" pitchFamily="65" charset="-120"/>
              </a:rPr>
              <a:t>2</a:t>
            </a:r>
            <a:r>
              <a:rPr kumimoji="0" lang="zh-TW" altLang="en-US" sz="3000">
                <a:solidFill>
                  <a:srgbClr val="000000"/>
                </a:solidFill>
                <a:latin typeface="標楷體" pitchFamily="65" charset="-120"/>
                <a:ea typeface="標楷體" pitchFamily="65" charset="-120"/>
              </a:rPr>
              <a:t>日前申報</a:t>
            </a:r>
            <a:r>
              <a:rPr kumimoji="0" lang="en-US" altLang="zh-TW" sz="3000">
                <a:solidFill>
                  <a:srgbClr val="000000"/>
                </a:solidFill>
                <a:latin typeface="標楷體" pitchFamily="65" charset="-120"/>
                <a:ea typeface="標楷體" pitchFamily="65" charset="-120"/>
              </a:rPr>
              <a:t>B</a:t>
            </a:r>
            <a:r>
              <a:rPr kumimoji="0" lang="zh-TW" altLang="en-US" sz="3000">
                <a:solidFill>
                  <a:srgbClr val="000000"/>
                </a:solidFill>
                <a:latin typeface="標楷體" pitchFamily="65" charset="-120"/>
                <a:ea typeface="標楷體" pitchFamily="65" charset="-120"/>
              </a:rPr>
              <a:t>房地交易所得及繳納所得稅。</a:t>
            </a:r>
            <a:endParaRPr kumimoji="0" lang="en-US" altLang="zh-TW" sz="3000">
              <a:solidFill>
                <a:srgbClr val="000000"/>
              </a:solidFill>
              <a:latin typeface="標楷體" pitchFamily="65" charset="-120"/>
              <a:ea typeface="標楷體" pitchFamily="65" charset="-120"/>
            </a:endParaRPr>
          </a:p>
        </p:txBody>
      </p:sp>
      <p:sp>
        <p:nvSpPr>
          <p:cNvPr id="248835" name="Text Box 3"/>
          <p:cNvSpPr txBox="1">
            <a:spLocks noChangeArrowheads="1"/>
          </p:cNvSpPr>
          <p:nvPr/>
        </p:nvSpPr>
        <p:spPr bwMode="auto">
          <a:xfrm>
            <a:off x="8316913" y="6381750"/>
            <a:ext cx="503237" cy="360363"/>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553BAB00-D8A1-46F8-BCE8-7B008C654DDE}"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57</a:t>
            </a:fld>
            <a:endParaRPr kumimoji="0" lang="en-US" altLang="zh-TW" sz="1600" b="1" i="1">
              <a:solidFill>
                <a:srgbClr val="000000"/>
              </a:solidFill>
              <a:latin typeface="Times New Roman" pitchFamily="18"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468313" y="260350"/>
            <a:ext cx="8280400" cy="5976938"/>
          </a:xfrm>
          <a:prstGeom prst="rect">
            <a:avLst/>
          </a:prstGeom>
          <a:noFill/>
          <a:ln>
            <a:noFill/>
          </a:ln>
          <a:effectLst/>
          <a:extLst/>
        </p:spPr>
        <p:txBody>
          <a:bodyPr lIns="0" tIns="20160" rIns="0" bIns="0"/>
          <a:lstStyle>
            <a:lvl1pPr marL="342900" indent="-34131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1pPr>
            <a:lvl2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2pPr>
            <a:lvl3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3pPr>
            <a:lvl4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4pPr>
            <a:lvl5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9pPr>
          </a:lstStyle>
          <a:p>
            <a:pPr marL="355600" lvl="1" indent="-355600" defTabSz="449263" eaLnBrk="1" fontAlgn="auto" hangingPunct="1">
              <a:lnSpc>
                <a:spcPts val="2800"/>
              </a:lnSpc>
              <a:spcBef>
                <a:spcPts val="324"/>
              </a:spcBef>
              <a:spcAft>
                <a:spcPts val="0"/>
              </a:spcAft>
              <a:buFont typeface="Wingdings" panose="05000000000000000000" pitchFamily="2" charset="2"/>
              <a:buChar char="l"/>
              <a:defRPr/>
            </a:pPr>
            <a:r>
              <a:rPr kumimoji="0" lang="en-US" altLang="zh-TW" sz="2700" dirty="0" smtClean="0">
                <a:solidFill>
                  <a:prstClr val="black"/>
                </a:solidFill>
                <a:latin typeface="標楷體" pitchFamily="65" charset="-120"/>
              </a:rPr>
              <a:t>A</a:t>
            </a:r>
            <a:r>
              <a:rPr kumimoji="0" lang="zh-TW" altLang="en-US" sz="2700" dirty="0" smtClean="0">
                <a:solidFill>
                  <a:prstClr val="black"/>
                </a:solidFill>
                <a:latin typeface="標楷體" pitchFamily="65" charset="-120"/>
              </a:rPr>
              <a:t>君於</a:t>
            </a:r>
            <a:r>
              <a:rPr kumimoji="0" lang="en-US" altLang="zh-TW" sz="2700" dirty="0" smtClean="0">
                <a:solidFill>
                  <a:prstClr val="black"/>
                </a:solidFill>
                <a:latin typeface="標楷體" pitchFamily="65" charset="-120"/>
              </a:rPr>
              <a:t>106.2.2</a:t>
            </a:r>
            <a:r>
              <a:rPr kumimoji="0" lang="zh-TW" altLang="zh-TW" sz="2700" dirty="0" smtClean="0">
                <a:solidFill>
                  <a:prstClr val="black"/>
                </a:solidFill>
                <a:latin typeface="標楷體" pitchFamily="65" charset="-120"/>
              </a:rPr>
              <a:t>繼承</a:t>
            </a:r>
            <a:r>
              <a:rPr kumimoji="0" lang="zh-TW" altLang="en-US" sz="2700" dirty="0" smtClean="0">
                <a:solidFill>
                  <a:prstClr val="black"/>
                </a:solidFill>
                <a:latin typeface="標楷體" pitchFamily="65" charset="-120"/>
              </a:rPr>
              <a:t>房地</a:t>
            </a:r>
            <a:r>
              <a:rPr kumimoji="0" lang="en-US" altLang="zh-TW" sz="2700" dirty="0" smtClean="0">
                <a:solidFill>
                  <a:prstClr val="black"/>
                </a:solidFill>
                <a:latin typeface="標楷體" pitchFamily="65" charset="-120"/>
              </a:rPr>
              <a:t>(</a:t>
            </a:r>
            <a:r>
              <a:rPr kumimoji="0" lang="zh-TW" altLang="zh-TW" sz="2700" dirty="0" smtClean="0">
                <a:solidFill>
                  <a:prstClr val="black"/>
                </a:solidFill>
                <a:latin typeface="標楷體" pitchFamily="65" charset="-120"/>
              </a:rPr>
              <a:t>被繼承人</a:t>
            </a:r>
            <a:r>
              <a:rPr kumimoji="0" lang="en-US" altLang="zh-TW" sz="2700" dirty="0" smtClean="0">
                <a:solidFill>
                  <a:prstClr val="black"/>
                </a:solidFill>
                <a:latin typeface="標楷體" pitchFamily="65" charset="-120"/>
              </a:rPr>
              <a:t>104.5.1</a:t>
            </a:r>
            <a:r>
              <a:rPr kumimoji="0" lang="zh-TW" altLang="zh-TW" sz="2700" dirty="0" smtClean="0">
                <a:solidFill>
                  <a:prstClr val="black"/>
                </a:solidFill>
                <a:latin typeface="標楷體" pitchFamily="65" charset="-120"/>
              </a:rPr>
              <a:t>取得</a:t>
            </a:r>
            <a:r>
              <a:rPr kumimoji="0" lang="en-US" altLang="zh-TW" sz="2700" dirty="0" smtClean="0">
                <a:solidFill>
                  <a:prstClr val="black"/>
                </a:solidFill>
                <a:latin typeface="標楷體" pitchFamily="65" charset="-120"/>
              </a:rPr>
              <a:t>)</a:t>
            </a:r>
            <a:r>
              <a:rPr kumimoji="0" lang="zh-TW" altLang="zh-TW" sz="2700" dirty="0" smtClean="0">
                <a:solidFill>
                  <a:prstClr val="black"/>
                </a:solidFill>
                <a:latin typeface="標楷體" pitchFamily="65" charset="-120"/>
              </a:rPr>
              <a:t>，</a:t>
            </a:r>
            <a:r>
              <a:rPr kumimoji="0" lang="zh-TW" altLang="en-US" sz="2700" dirty="0" smtClean="0">
                <a:solidFill>
                  <a:prstClr val="black"/>
                </a:solidFill>
                <a:latin typeface="標楷體" pitchFamily="65" charset="-120"/>
              </a:rPr>
              <a:t>於</a:t>
            </a:r>
            <a:r>
              <a:rPr kumimoji="0" lang="en-US" altLang="zh-TW" sz="2700" dirty="0" smtClean="0">
                <a:solidFill>
                  <a:prstClr val="black"/>
                </a:solidFill>
                <a:latin typeface="標楷體" pitchFamily="65" charset="-120"/>
              </a:rPr>
              <a:t>111.5.20</a:t>
            </a:r>
            <a:r>
              <a:rPr kumimoji="0" lang="zh-TW" altLang="zh-TW" sz="2700" dirty="0" smtClean="0">
                <a:solidFill>
                  <a:prstClr val="black"/>
                </a:solidFill>
                <a:latin typeface="標楷體" pitchFamily="65" charset="-120"/>
              </a:rPr>
              <a:t>出售</a:t>
            </a:r>
            <a:r>
              <a:rPr kumimoji="0" lang="zh-TW" altLang="en-US" sz="2700" dirty="0" smtClean="0">
                <a:solidFill>
                  <a:prstClr val="black"/>
                </a:solidFill>
                <a:latin typeface="標楷體" pitchFamily="65" charset="-120"/>
              </a:rPr>
              <a:t>。</a:t>
            </a:r>
            <a:r>
              <a:rPr kumimoji="0" lang="zh-TW" altLang="zh-TW" sz="2700" dirty="0" smtClean="0">
                <a:solidFill>
                  <a:prstClr val="black"/>
                </a:solidFill>
                <a:latin typeface="標楷體" pitchFamily="65" charset="-120"/>
              </a:rPr>
              <a:t>房地售價</a:t>
            </a:r>
            <a:r>
              <a:rPr kumimoji="0" lang="en-US" altLang="zh-TW" sz="2700" dirty="0" smtClean="0">
                <a:solidFill>
                  <a:prstClr val="black"/>
                </a:solidFill>
                <a:latin typeface="標楷體" pitchFamily="65" charset="-120"/>
              </a:rPr>
              <a:t>2,000</a:t>
            </a:r>
            <a:r>
              <a:rPr kumimoji="0" lang="zh-TW" altLang="zh-TW" sz="2700" dirty="0" smtClean="0">
                <a:solidFill>
                  <a:prstClr val="black"/>
                </a:solidFill>
                <a:latin typeface="標楷體" pitchFamily="65" charset="-120"/>
              </a:rPr>
              <a:t>萬元，</a:t>
            </a:r>
            <a:r>
              <a:rPr kumimoji="0" lang="zh-TW" altLang="zh-TW" sz="2700" u="sng" dirty="0" smtClean="0">
                <a:solidFill>
                  <a:prstClr val="black"/>
                </a:solidFill>
                <a:latin typeface="標楷體" pitchFamily="65" charset="-120"/>
              </a:rPr>
              <a:t>購入成本</a:t>
            </a:r>
            <a:r>
              <a:rPr kumimoji="0" lang="en-US" altLang="zh-TW" sz="2700" u="sng" dirty="0" smtClean="0">
                <a:solidFill>
                  <a:prstClr val="black"/>
                </a:solidFill>
                <a:latin typeface="標楷體" pitchFamily="65" charset="-120"/>
              </a:rPr>
              <a:t>1,300</a:t>
            </a:r>
            <a:r>
              <a:rPr kumimoji="0" lang="zh-TW" altLang="zh-TW" sz="2700" u="sng" dirty="0" smtClean="0">
                <a:solidFill>
                  <a:prstClr val="black"/>
                </a:solidFill>
                <a:latin typeface="標楷體" pitchFamily="65" charset="-120"/>
              </a:rPr>
              <a:t>萬元</a:t>
            </a:r>
            <a:r>
              <a:rPr kumimoji="0" lang="zh-TW" altLang="zh-TW" sz="2700" dirty="0" smtClean="0">
                <a:solidFill>
                  <a:prstClr val="black"/>
                </a:solidFill>
                <a:latin typeface="標楷體" pitchFamily="65" charset="-120"/>
              </a:rPr>
              <a:t>及費用</a:t>
            </a:r>
            <a:r>
              <a:rPr kumimoji="0" lang="en-US" altLang="zh-TW" sz="2700" dirty="0" smtClean="0">
                <a:solidFill>
                  <a:prstClr val="black"/>
                </a:solidFill>
                <a:latin typeface="標楷體" pitchFamily="65" charset="-120"/>
              </a:rPr>
              <a:t>100</a:t>
            </a:r>
            <a:r>
              <a:rPr kumimoji="0" lang="zh-TW" altLang="zh-TW" sz="2700" dirty="0" smtClean="0">
                <a:solidFill>
                  <a:prstClr val="black"/>
                </a:solidFill>
                <a:latin typeface="標楷體" pitchFamily="65" charset="-120"/>
              </a:rPr>
              <a:t>萬元計</a:t>
            </a:r>
            <a:r>
              <a:rPr kumimoji="0" lang="en-US" altLang="zh-TW" sz="2700" dirty="0" smtClean="0">
                <a:solidFill>
                  <a:prstClr val="black"/>
                </a:solidFill>
                <a:latin typeface="標楷體" pitchFamily="65" charset="-120"/>
              </a:rPr>
              <a:t>1,400</a:t>
            </a:r>
            <a:r>
              <a:rPr kumimoji="0" lang="zh-TW" altLang="zh-TW" sz="2700" dirty="0" smtClean="0">
                <a:solidFill>
                  <a:prstClr val="black"/>
                </a:solidFill>
                <a:latin typeface="標楷體" pitchFamily="65" charset="-120"/>
              </a:rPr>
              <a:t>萬元，土地漲價總數額</a:t>
            </a:r>
            <a:r>
              <a:rPr kumimoji="0" lang="en-US" altLang="zh-TW" sz="2700" dirty="0" smtClean="0">
                <a:solidFill>
                  <a:prstClr val="black"/>
                </a:solidFill>
                <a:latin typeface="標楷體" pitchFamily="65" charset="-120"/>
              </a:rPr>
              <a:t>100</a:t>
            </a:r>
            <a:r>
              <a:rPr kumimoji="0" lang="zh-TW" altLang="zh-TW" sz="2700" dirty="0" smtClean="0">
                <a:solidFill>
                  <a:prstClr val="black"/>
                </a:solidFill>
                <a:latin typeface="標楷體" pitchFamily="65" charset="-120"/>
              </a:rPr>
              <a:t>萬元</a:t>
            </a:r>
            <a:r>
              <a:rPr kumimoji="0" lang="en-US" altLang="zh-TW" sz="2700" dirty="0" smtClean="0">
                <a:solidFill>
                  <a:prstClr val="black"/>
                </a:solidFill>
                <a:latin typeface="標楷體" pitchFamily="65" charset="-120"/>
              </a:rPr>
              <a:t>(</a:t>
            </a:r>
            <a:r>
              <a:rPr kumimoji="0" lang="zh-TW" altLang="en-US" sz="2700" b="1" u="sng" dirty="0" smtClean="0">
                <a:solidFill>
                  <a:srgbClr val="C00000"/>
                </a:solidFill>
                <a:latin typeface="標楷體" pitchFamily="65" charset="-120"/>
              </a:rPr>
              <a:t>繼承時</a:t>
            </a:r>
            <a:r>
              <a:rPr kumimoji="0" lang="zh-TW" altLang="en-US" sz="2700" b="1" dirty="0" smtClean="0">
                <a:solidFill>
                  <a:srgbClr val="C00000"/>
                </a:solidFill>
                <a:latin typeface="標楷體" pitchFamily="65" charset="-120"/>
              </a:rPr>
              <a:t>房屋評定現值</a:t>
            </a:r>
            <a:r>
              <a:rPr kumimoji="0" lang="en-US" altLang="zh-TW" sz="2700" b="1" dirty="0" smtClean="0">
                <a:solidFill>
                  <a:srgbClr val="C00000"/>
                </a:solidFill>
                <a:latin typeface="標楷體" pitchFamily="65" charset="-120"/>
              </a:rPr>
              <a:t>100</a:t>
            </a:r>
            <a:r>
              <a:rPr kumimoji="0" lang="zh-TW" altLang="en-US" sz="2700" b="1" dirty="0" smtClean="0">
                <a:solidFill>
                  <a:srgbClr val="C00000"/>
                </a:solidFill>
                <a:latin typeface="標楷體" pitchFamily="65" charset="-120"/>
              </a:rPr>
              <a:t>萬元，土地公告現值</a:t>
            </a:r>
            <a:r>
              <a:rPr kumimoji="0" lang="en-US" altLang="zh-TW" sz="2700" b="1" dirty="0" smtClean="0">
                <a:solidFill>
                  <a:srgbClr val="C00000"/>
                </a:solidFill>
                <a:latin typeface="標楷體" pitchFamily="65" charset="-120"/>
              </a:rPr>
              <a:t>190</a:t>
            </a:r>
            <a:r>
              <a:rPr kumimoji="0" lang="zh-TW" altLang="en-US" sz="2700" b="1" dirty="0" smtClean="0">
                <a:solidFill>
                  <a:srgbClr val="C00000"/>
                </a:solidFill>
                <a:latin typeface="標楷體" pitchFamily="65" charset="-120"/>
              </a:rPr>
              <a:t>萬元、出售時房屋評定現值</a:t>
            </a:r>
            <a:r>
              <a:rPr kumimoji="0" lang="en-US" altLang="zh-TW" sz="2700" b="1" dirty="0" smtClean="0">
                <a:solidFill>
                  <a:srgbClr val="C00000"/>
                </a:solidFill>
                <a:latin typeface="標楷體" pitchFamily="65" charset="-120"/>
              </a:rPr>
              <a:t>80</a:t>
            </a:r>
            <a:r>
              <a:rPr kumimoji="0" lang="zh-TW" altLang="en-US" sz="2700" b="1" dirty="0" smtClean="0">
                <a:solidFill>
                  <a:srgbClr val="C00000"/>
                </a:solidFill>
                <a:latin typeface="標楷體" pitchFamily="65" charset="-120"/>
              </a:rPr>
              <a:t>萬元，土地公告現值</a:t>
            </a:r>
            <a:r>
              <a:rPr kumimoji="0" lang="en-US" altLang="zh-TW" sz="2700" b="1" dirty="0" smtClean="0">
                <a:solidFill>
                  <a:srgbClr val="C00000"/>
                </a:solidFill>
                <a:latin typeface="標楷體" pitchFamily="65" charset="-120"/>
              </a:rPr>
              <a:t>220</a:t>
            </a:r>
            <a:r>
              <a:rPr kumimoji="0" lang="zh-TW" altLang="en-US" sz="2700" b="1" dirty="0" smtClean="0">
                <a:solidFill>
                  <a:srgbClr val="C00000"/>
                </a:solidFill>
                <a:latin typeface="標楷體" pitchFamily="65" charset="-120"/>
              </a:rPr>
              <a:t>萬元</a:t>
            </a:r>
            <a:r>
              <a:rPr kumimoji="0" lang="en-US" altLang="zh-TW" sz="2700" dirty="0" smtClean="0">
                <a:solidFill>
                  <a:prstClr val="black"/>
                </a:solidFill>
                <a:latin typeface="標楷體" pitchFamily="65" charset="-120"/>
              </a:rPr>
              <a:t>)</a:t>
            </a:r>
            <a:r>
              <a:rPr kumimoji="0" lang="zh-TW" altLang="en-US" sz="2700" dirty="0" smtClean="0">
                <a:solidFill>
                  <a:prstClr val="black"/>
                </a:solidFill>
                <a:latin typeface="標楷體" pitchFamily="65" charset="-120"/>
              </a:rPr>
              <a:t>：</a:t>
            </a:r>
            <a:endParaRPr kumimoji="0" lang="en-US" altLang="zh-TW" sz="2700" dirty="0" smtClean="0">
              <a:solidFill>
                <a:prstClr val="black"/>
              </a:solidFill>
              <a:latin typeface="標楷體" pitchFamily="65" charset="-120"/>
            </a:endParaRPr>
          </a:p>
          <a:p>
            <a:pPr marL="355600" lvl="1" indent="-355600" defTabSz="449263" eaLnBrk="1" fontAlgn="auto" hangingPunct="1">
              <a:lnSpc>
                <a:spcPts val="2800"/>
              </a:lnSpc>
              <a:spcBef>
                <a:spcPts val="324"/>
              </a:spcBef>
              <a:spcAft>
                <a:spcPts val="0"/>
              </a:spcAft>
              <a:buFont typeface="Wingdings" panose="05000000000000000000" pitchFamily="2" charset="2"/>
              <a:buChar char="l"/>
              <a:defRPr/>
            </a:pPr>
            <a:endParaRPr kumimoji="0" lang="en-US" altLang="zh-TW" sz="2700" dirty="0" smtClean="0">
              <a:solidFill>
                <a:prstClr val="black"/>
              </a:solidFill>
              <a:latin typeface="標楷體" pitchFamily="65" charset="-120"/>
            </a:endParaRPr>
          </a:p>
          <a:p>
            <a:pPr marL="355600" lvl="1" indent="-355600" defTabSz="449263" eaLnBrk="1" fontAlgn="auto" hangingPunct="1">
              <a:lnSpc>
                <a:spcPts val="2800"/>
              </a:lnSpc>
              <a:spcBef>
                <a:spcPts val="324"/>
              </a:spcBef>
              <a:spcAft>
                <a:spcPts val="0"/>
              </a:spcAft>
              <a:buFont typeface="Arial" pitchFamily="34" charset="0"/>
              <a:buChar char="•"/>
              <a:defRPr/>
            </a:pPr>
            <a:r>
              <a:rPr kumimoji="0" lang="en-US" altLang="zh-TW" sz="2700" dirty="0" smtClean="0">
                <a:solidFill>
                  <a:prstClr val="black"/>
                </a:solidFill>
                <a:latin typeface="標楷體" pitchFamily="65" charset="-120"/>
              </a:rPr>
              <a:t>A</a:t>
            </a:r>
            <a:r>
              <a:rPr kumimoji="0" lang="zh-TW" altLang="en-US" sz="2700" dirty="0" smtClean="0">
                <a:solidFill>
                  <a:prstClr val="black"/>
                </a:solidFill>
                <a:latin typeface="標楷體" pitchFamily="65" charset="-120"/>
              </a:rPr>
              <a:t>君選擇用舊制</a:t>
            </a:r>
            <a:r>
              <a:rPr kumimoji="0" lang="en-US" altLang="zh-TW" sz="2700" dirty="0" smtClean="0">
                <a:solidFill>
                  <a:prstClr val="black"/>
                </a:solidFill>
                <a:latin typeface="標楷體" pitchFamily="65" charset="-120"/>
              </a:rPr>
              <a:t>:</a:t>
            </a:r>
            <a:r>
              <a:rPr kumimoji="0" lang="zh-TW" altLang="en-US" sz="2700" dirty="0" smtClean="0">
                <a:solidFill>
                  <a:prstClr val="black"/>
                </a:solidFill>
                <a:latin typeface="標楷體" pitchFamily="65" charset="-120"/>
              </a:rPr>
              <a:t>房屋利得為財產交易所得，併入綜合所得稅總額申報</a:t>
            </a:r>
            <a:endParaRPr kumimoji="0" lang="en-US" altLang="zh-TW" sz="2700" dirty="0" smtClean="0">
              <a:solidFill>
                <a:prstClr val="black"/>
              </a:solidFill>
              <a:latin typeface="標楷體" pitchFamily="65" charset="-120"/>
            </a:endParaRPr>
          </a:p>
          <a:p>
            <a:pPr indent="-276225" defTabSz="449263">
              <a:lnSpc>
                <a:spcPts val="2800"/>
              </a:lnSpc>
              <a:buFont typeface="Arial" pitchFamily="34" charset="0"/>
              <a:buChar char="•"/>
              <a:defRPr/>
            </a:pPr>
            <a:r>
              <a:rPr kumimoji="0" lang="zh-TW" altLang="zh-TW" sz="2700" dirty="0" smtClean="0">
                <a:solidFill>
                  <a:prstClr val="black"/>
                </a:solidFill>
                <a:latin typeface="標楷體" pitchFamily="65" charset="-120"/>
              </a:rPr>
              <a:t>所得</a:t>
            </a:r>
            <a:r>
              <a:rPr kumimoji="0" lang="zh-TW" altLang="en-US" sz="2700" dirty="0" smtClean="0">
                <a:solidFill>
                  <a:prstClr val="black"/>
                </a:solidFill>
                <a:latin typeface="標楷體" pitchFamily="65" charset="-120"/>
              </a:rPr>
              <a:t>額</a:t>
            </a:r>
            <a:r>
              <a:rPr kumimoji="0" lang="en-US" altLang="zh-TW" sz="2700" dirty="0" smtClean="0">
                <a:solidFill>
                  <a:prstClr val="black"/>
                </a:solidFill>
                <a:latin typeface="標楷體" pitchFamily="65" charset="-120"/>
              </a:rPr>
              <a:t>=</a:t>
            </a:r>
            <a:r>
              <a:rPr kumimoji="0" lang="zh-TW" altLang="zh-TW" sz="2700" dirty="0" smtClean="0">
                <a:solidFill>
                  <a:prstClr val="black"/>
                </a:solidFill>
                <a:latin typeface="標楷體" pitchFamily="65" charset="-120"/>
              </a:rPr>
              <a:t>房地收入－成本</a:t>
            </a:r>
            <a:r>
              <a:rPr kumimoji="0" lang="en-US" altLang="zh-TW" sz="2700" dirty="0" smtClean="0">
                <a:solidFill>
                  <a:prstClr val="black"/>
                </a:solidFill>
                <a:latin typeface="標楷體" pitchFamily="65" charset="-120"/>
              </a:rPr>
              <a:t>(</a:t>
            </a:r>
            <a:r>
              <a:rPr kumimoji="0" lang="zh-TW" altLang="zh-TW" sz="2700" b="1" dirty="0" smtClean="0">
                <a:solidFill>
                  <a:srgbClr val="C00000"/>
                </a:solidFill>
                <a:latin typeface="標楷體" pitchFamily="65" charset="-120"/>
              </a:rPr>
              <a:t>繼承時房屋評定現值及公告土地現值</a:t>
            </a:r>
            <a:r>
              <a:rPr kumimoji="0" lang="zh-TW" altLang="en-US" sz="2700" b="1" dirty="0" smtClean="0">
                <a:solidFill>
                  <a:srgbClr val="C00000"/>
                </a:solidFill>
                <a:latin typeface="標楷體" pitchFamily="65" charset="-120"/>
              </a:rPr>
              <a:t> </a:t>
            </a:r>
            <a:r>
              <a:rPr kumimoji="0" lang="zh-TW" altLang="zh-TW" sz="2700" dirty="0" smtClean="0">
                <a:solidFill>
                  <a:prstClr val="black"/>
                </a:solidFill>
                <a:latin typeface="標楷體" pitchFamily="65" charset="-120"/>
              </a:rPr>
              <a:t>－費用</a:t>
            </a:r>
            <a:r>
              <a:rPr kumimoji="0" lang="zh-TW" altLang="en-US" sz="2700" dirty="0" smtClean="0">
                <a:solidFill>
                  <a:prstClr val="black"/>
                </a:solidFill>
                <a:latin typeface="標楷體" pitchFamily="65" charset="-120"/>
              </a:rPr>
              <a:t>*房地比</a:t>
            </a:r>
            <a:r>
              <a:rPr kumimoji="0" lang="en-US" altLang="zh-TW" sz="2700" dirty="0" smtClean="0">
                <a:solidFill>
                  <a:prstClr val="black"/>
                </a:solidFill>
                <a:latin typeface="標楷體" pitchFamily="65" charset="-120"/>
              </a:rPr>
              <a:t>(</a:t>
            </a:r>
            <a:r>
              <a:rPr kumimoji="0" lang="zh-TW" altLang="en-US" sz="2700" dirty="0" smtClean="0">
                <a:solidFill>
                  <a:prstClr val="black"/>
                </a:solidFill>
                <a:latin typeface="標楷體" pitchFamily="65" charset="-120"/>
              </a:rPr>
              <a:t>出售時房屋評定現值</a:t>
            </a:r>
            <a:r>
              <a:rPr kumimoji="0" lang="en-US" altLang="zh-TW" sz="2700" dirty="0" smtClean="0">
                <a:solidFill>
                  <a:prstClr val="black"/>
                </a:solidFill>
                <a:latin typeface="標楷體" pitchFamily="65" charset="-120"/>
              </a:rPr>
              <a:t>/</a:t>
            </a:r>
            <a:r>
              <a:rPr kumimoji="0" lang="zh-TW" altLang="en-US" sz="2700" dirty="0" smtClean="0">
                <a:solidFill>
                  <a:prstClr val="black"/>
                </a:solidFill>
                <a:latin typeface="標楷體" pitchFamily="65" charset="-120"/>
              </a:rPr>
              <a:t>出售時房屋評定現值</a:t>
            </a:r>
            <a:r>
              <a:rPr kumimoji="0" lang="en-US" altLang="zh-TW" sz="2700" dirty="0" smtClean="0">
                <a:solidFill>
                  <a:prstClr val="black"/>
                </a:solidFill>
                <a:latin typeface="標楷體" pitchFamily="65" charset="-120"/>
              </a:rPr>
              <a:t>+</a:t>
            </a:r>
            <a:r>
              <a:rPr kumimoji="0" lang="zh-TW" altLang="en-US" sz="2700" dirty="0" smtClean="0">
                <a:solidFill>
                  <a:prstClr val="black"/>
                </a:solidFill>
                <a:latin typeface="標楷體" pitchFamily="65" charset="-120"/>
              </a:rPr>
              <a:t>出售時土地公告現值</a:t>
            </a:r>
            <a:r>
              <a:rPr kumimoji="0" lang="en-US" altLang="zh-TW" sz="2700" dirty="0" smtClean="0">
                <a:solidFill>
                  <a:prstClr val="black"/>
                </a:solidFill>
                <a:latin typeface="標楷體" pitchFamily="65" charset="-120"/>
              </a:rPr>
              <a:t>)</a:t>
            </a:r>
            <a:endParaRPr kumimoji="0" lang="zh-TW" altLang="zh-TW" sz="2700" dirty="0" smtClean="0">
              <a:solidFill>
                <a:prstClr val="black"/>
              </a:solidFill>
              <a:latin typeface="標楷體" pitchFamily="65" charset="-120"/>
            </a:endParaRPr>
          </a:p>
          <a:p>
            <a:pPr marL="109537" indent="0" defTabSz="449263">
              <a:lnSpc>
                <a:spcPts val="2800"/>
              </a:lnSpc>
              <a:buFont typeface="Wingdings 3" pitchFamily="18" charset="2"/>
              <a:buNone/>
              <a:defRPr/>
            </a:pPr>
            <a:r>
              <a:rPr kumimoji="0" lang="zh-TW" altLang="en-US" sz="2700" dirty="0" smtClean="0">
                <a:solidFill>
                  <a:prstClr val="black"/>
                </a:solidFill>
                <a:latin typeface="標楷體" pitchFamily="65" charset="-120"/>
              </a:rPr>
              <a:t>  </a:t>
            </a:r>
            <a:r>
              <a:rPr kumimoji="0" lang="en-US" altLang="zh-TW" sz="2700" dirty="0" smtClean="0">
                <a:solidFill>
                  <a:prstClr val="black"/>
                </a:solidFill>
                <a:latin typeface="標楷體" pitchFamily="65" charset="-120"/>
              </a:rPr>
              <a:t>2,000-(100+190)-100=1,610(</a:t>
            </a:r>
            <a:r>
              <a:rPr kumimoji="0" lang="zh-TW" altLang="zh-TW" sz="2700" dirty="0" smtClean="0">
                <a:solidFill>
                  <a:prstClr val="black"/>
                </a:solidFill>
                <a:latin typeface="標楷體" pitchFamily="65" charset="-120"/>
              </a:rPr>
              <a:t>萬元</a:t>
            </a:r>
            <a:r>
              <a:rPr kumimoji="0" lang="en-US" altLang="zh-TW" sz="2700" dirty="0" smtClean="0">
                <a:solidFill>
                  <a:prstClr val="black"/>
                </a:solidFill>
                <a:latin typeface="標楷體" pitchFamily="65" charset="-120"/>
              </a:rPr>
              <a:t>)</a:t>
            </a:r>
            <a:r>
              <a:rPr kumimoji="0" lang="zh-TW" altLang="en-US" sz="2700" dirty="0" smtClean="0">
                <a:solidFill>
                  <a:prstClr val="black"/>
                </a:solidFill>
                <a:latin typeface="標楷體" pitchFamily="65" charset="-120"/>
              </a:rPr>
              <a:t>*</a:t>
            </a:r>
            <a:r>
              <a:rPr kumimoji="0" lang="en-US" altLang="zh-TW" sz="2700" dirty="0" smtClean="0">
                <a:solidFill>
                  <a:prstClr val="black"/>
                </a:solidFill>
                <a:latin typeface="標楷體" pitchFamily="65" charset="-120"/>
              </a:rPr>
              <a:t>80/300=429</a:t>
            </a:r>
            <a:r>
              <a:rPr kumimoji="0" lang="zh-TW" altLang="en-US" sz="2700" dirty="0" smtClean="0">
                <a:solidFill>
                  <a:prstClr val="black"/>
                </a:solidFill>
                <a:latin typeface="標楷體" pitchFamily="65" charset="-120"/>
              </a:rPr>
              <a:t>萬</a:t>
            </a:r>
            <a:endParaRPr kumimoji="0" lang="en-US" altLang="zh-TW" sz="2700" dirty="0" smtClean="0">
              <a:solidFill>
                <a:prstClr val="black"/>
              </a:solidFill>
              <a:latin typeface="標楷體" pitchFamily="65" charset="-120"/>
            </a:endParaRPr>
          </a:p>
          <a:p>
            <a:pPr marL="109537" indent="0" defTabSz="449263">
              <a:lnSpc>
                <a:spcPts val="2800"/>
              </a:lnSpc>
              <a:buFont typeface="Wingdings 3" pitchFamily="18" charset="2"/>
              <a:buNone/>
              <a:defRPr/>
            </a:pPr>
            <a:endParaRPr kumimoji="0" lang="en-US" altLang="zh-TW" sz="2700" dirty="0" smtClean="0">
              <a:solidFill>
                <a:prstClr val="black"/>
              </a:solidFill>
              <a:latin typeface="標楷體" pitchFamily="65" charset="-120"/>
            </a:endParaRPr>
          </a:p>
          <a:p>
            <a:pPr marL="425450" indent="-342900" defTabSz="449263">
              <a:lnSpc>
                <a:spcPts val="2800"/>
              </a:lnSpc>
              <a:buFont typeface="Arial" pitchFamily="34" charset="0"/>
              <a:buChar char="•"/>
              <a:defRPr/>
            </a:pPr>
            <a:r>
              <a:rPr kumimoji="0" lang="zh-TW" altLang="en-US" sz="2700" dirty="0" smtClean="0">
                <a:solidFill>
                  <a:prstClr val="black"/>
                </a:solidFill>
                <a:latin typeface="標楷體" pitchFamily="65" charset="-120"/>
              </a:rPr>
              <a:t>假設綜合所得稅累進稅率為</a:t>
            </a:r>
            <a:r>
              <a:rPr kumimoji="0" lang="en-US" altLang="zh-TW" sz="2700" dirty="0" smtClean="0">
                <a:solidFill>
                  <a:prstClr val="black"/>
                </a:solidFill>
                <a:latin typeface="標楷體" pitchFamily="65" charset="-120"/>
              </a:rPr>
              <a:t>40%</a:t>
            </a:r>
            <a:r>
              <a:rPr kumimoji="0" lang="zh-TW" altLang="zh-TW" sz="2700" dirty="0" smtClean="0">
                <a:solidFill>
                  <a:prstClr val="black"/>
                </a:solidFill>
                <a:latin typeface="標楷體" pitchFamily="65" charset="-120"/>
              </a:rPr>
              <a:t>：</a:t>
            </a:r>
            <a:endParaRPr kumimoji="0" lang="en-US" altLang="zh-TW" sz="2700" dirty="0" smtClean="0">
              <a:solidFill>
                <a:prstClr val="black"/>
              </a:solidFill>
              <a:latin typeface="標楷體" pitchFamily="65" charset="-120"/>
            </a:endParaRPr>
          </a:p>
          <a:p>
            <a:pPr marL="425450" indent="-342900" defTabSz="449263">
              <a:lnSpc>
                <a:spcPts val="2800"/>
              </a:lnSpc>
              <a:defRPr/>
            </a:pPr>
            <a:r>
              <a:rPr kumimoji="0" lang="zh-TW" altLang="en-US" sz="2700" dirty="0" smtClean="0">
                <a:solidFill>
                  <a:prstClr val="black"/>
                </a:solidFill>
                <a:latin typeface="標楷體" pitchFamily="65" charset="-120"/>
              </a:rPr>
              <a:t>     </a:t>
            </a:r>
            <a:r>
              <a:rPr kumimoji="0" lang="zh-TW" altLang="zh-TW" sz="2700" dirty="0" smtClean="0">
                <a:solidFill>
                  <a:prstClr val="black"/>
                </a:solidFill>
                <a:latin typeface="標楷體" pitchFamily="65" charset="-120"/>
              </a:rPr>
              <a:t>應納</a:t>
            </a:r>
            <a:r>
              <a:rPr kumimoji="0" lang="zh-TW" altLang="en-US" sz="2700" dirty="0" smtClean="0">
                <a:solidFill>
                  <a:prstClr val="black"/>
                </a:solidFill>
                <a:latin typeface="標楷體" pitchFamily="65" charset="-120"/>
              </a:rPr>
              <a:t>綜合所得稅</a:t>
            </a:r>
            <a:r>
              <a:rPr kumimoji="0" lang="zh-TW" altLang="zh-TW" sz="2700" dirty="0" smtClean="0">
                <a:solidFill>
                  <a:prstClr val="black"/>
                </a:solidFill>
                <a:latin typeface="標楷體" pitchFamily="65" charset="-120"/>
              </a:rPr>
              <a:t>稅額</a:t>
            </a:r>
            <a:r>
              <a:rPr kumimoji="0" lang="zh-TW" altLang="en-US" sz="2700" dirty="0" smtClean="0">
                <a:solidFill>
                  <a:prstClr val="black"/>
                </a:solidFill>
                <a:latin typeface="標楷體" pitchFamily="65" charset="-120"/>
              </a:rPr>
              <a:t>為</a:t>
            </a:r>
            <a:r>
              <a:rPr kumimoji="0" lang="zh-TW" altLang="zh-TW" sz="2700" dirty="0" smtClean="0">
                <a:solidFill>
                  <a:prstClr val="black"/>
                </a:solidFill>
                <a:latin typeface="標楷體" pitchFamily="65" charset="-120"/>
              </a:rPr>
              <a:t> </a:t>
            </a:r>
            <a:r>
              <a:rPr kumimoji="0" lang="en-US" altLang="zh-TW" sz="2700" dirty="0" smtClean="0">
                <a:solidFill>
                  <a:prstClr val="black"/>
                </a:solidFill>
                <a:latin typeface="標楷體" pitchFamily="65" charset="-120"/>
              </a:rPr>
              <a:t>429*40%=171.6(</a:t>
            </a:r>
            <a:r>
              <a:rPr kumimoji="0" lang="zh-TW" altLang="zh-TW" sz="2700" dirty="0" smtClean="0">
                <a:solidFill>
                  <a:prstClr val="black"/>
                </a:solidFill>
                <a:latin typeface="標楷體" pitchFamily="65" charset="-120"/>
              </a:rPr>
              <a:t>萬元</a:t>
            </a:r>
            <a:r>
              <a:rPr kumimoji="0" lang="en-US" altLang="zh-TW" sz="2700" dirty="0" smtClean="0">
                <a:solidFill>
                  <a:prstClr val="black"/>
                </a:solidFill>
                <a:latin typeface="標楷體" pitchFamily="65" charset="-120"/>
              </a:rPr>
              <a:t>)</a:t>
            </a:r>
          </a:p>
        </p:txBody>
      </p:sp>
      <p:sp>
        <p:nvSpPr>
          <p:cNvPr id="250883" name="Text Box 3"/>
          <p:cNvSpPr txBox="1">
            <a:spLocks noChangeArrowheads="1"/>
          </p:cNvSpPr>
          <p:nvPr/>
        </p:nvSpPr>
        <p:spPr bwMode="auto">
          <a:xfrm>
            <a:off x="8243888" y="6381750"/>
            <a:ext cx="649287" cy="360363"/>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563CE69C-0E1F-486C-8006-F39AB13EB0BD}"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58</a:t>
            </a:fld>
            <a:endParaRPr kumimoji="0" lang="en-US" altLang="zh-TW" sz="1600" b="1" i="1">
              <a:solidFill>
                <a:srgbClr val="000000"/>
              </a:solidFill>
              <a:latin typeface="Times New Roman" pitchFamily="18"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395288" y="404813"/>
            <a:ext cx="8353425" cy="5832475"/>
          </a:xfrm>
          <a:prstGeom prst="rect">
            <a:avLst/>
          </a:prstGeom>
          <a:noFill/>
          <a:ln>
            <a:noFill/>
          </a:ln>
          <a:effectLst/>
          <a:extLst/>
        </p:spPr>
        <p:txBody>
          <a:bodyPr lIns="0" tIns="20160" rIns="0" bIns="0"/>
          <a:lstStyle>
            <a:lvl1pPr marL="342900" indent="-341313">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1pPr>
            <a:lvl2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2pPr>
            <a:lvl3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3pPr>
            <a:lvl4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4pPr>
            <a:lvl5pP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latin typeface="Times New Roman" panose="02020603050405020304" pitchFamily="18" charset="0"/>
                <a:ea typeface="標楷體" panose="03000509000000000000" pitchFamily="65" charset="-120"/>
              </a:defRPr>
            </a:lvl9pPr>
          </a:lstStyle>
          <a:p>
            <a:pPr marL="355600" lvl="1" indent="-355600" defTabSz="449263" eaLnBrk="1" fontAlgn="auto" hangingPunct="1">
              <a:lnSpc>
                <a:spcPts val="2800"/>
              </a:lnSpc>
              <a:spcBef>
                <a:spcPts val="324"/>
              </a:spcBef>
              <a:spcAft>
                <a:spcPts val="0"/>
              </a:spcAft>
              <a:buFont typeface="Wingdings" panose="05000000000000000000" pitchFamily="2" charset="2"/>
              <a:buChar char="l"/>
              <a:defRPr/>
            </a:pPr>
            <a:r>
              <a:rPr kumimoji="0" lang="en-US" altLang="zh-TW" sz="2800" spc="100" dirty="0" smtClean="0">
                <a:solidFill>
                  <a:prstClr val="black"/>
                </a:solidFill>
                <a:latin typeface="標楷體" pitchFamily="65" charset="-120"/>
              </a:rPr>
              <a:t>A</a:t>
            </a:r>
            <a:r>
              <a:rPr kumimoji="0" lang="zh-TW" altLang="en-US" sz="2800" spc="100" dirty="0" smtClean="0">
                <a:solidFill>
                  <a:prstClr val="black"/>
                </a:solidFill>
                <a:latin typeface="標楷體" pitchFamily="65" charset="-120"/>
              </a:rPr>
              <a:t>君</a:t>
            </a:r>
            <a:r>
              <a:rPr kumimoji="0" lang="en-US" altLang="zh-TW" sz="2800" spc="100" dirty="0" smtClean="0">
                <a:solidFill>
                  <a:prstClr val="black"/>
                </a:solidFill>
                <a:latin typeface="標楷體" pitchFamily="65" charset="-120"/>
              </a:rPr>
              <a:t>106.2.2</a:t>
            </a:r>
            <a:r>
              <a:rPr kumimoji="0" lang="zh-TW" altLang="zh-TW" sz="2800" spc="100" dirty="0" smtClean="0">
                <a:solidFill>
                  <a:prstClr val="black"/>
                </a:solidFill>
                <a:latin typeface="標楷體" pitchFamily="65" charset="-120"/>
              </a:rPr>
              <a:t>繼承</a:t>
            </a:r>
            <a:r>
              <a:rPr kumimoji="0" lang="zh-TW" altLang="en-US" sz="2800" spc="100" dirty="0" smtClean="0">
                <a:solidFill>
                  <a:prstClr val="black"/>
                </a:solidFill>
                <a:latin typeface="標楷體" pitchFamily="65" charset="-120"/>
              </a:rPr>
              <a:t>房地</a:t>
            </a:r>
            <a:r>
              <a:rPr kumimoji="0" lang="en-US" altLang="zh-TW" sz="2800" spc="100" dirty="0" smtClean="0">
                <a:solidFill>
                  <a:prstClr val="black"/>
                </a:solidFill>
                <a:latin typeface="標楷體" pitchFamily="65" charset="-120"/>
              </a:rPr>
              <a:t>(</a:t>
            </a:r>
            <a:r>
              <a:rPr kumimoji="0" lang="zh-TW" altLang="zh-TW" sz="2800" spc="100" dirty="0" smtClean="0">
                <a:solidFill>
                  <a:prstClr val="black"/>
                </a:solidFill>
                <a:latin typeface="標楷體" pitchFamily="65" charset="-120"/>
              </a:rPr>
              <a:t>被繼承人</a:t>
            </a:r>
            <a:r>
              <a:rPr kumimoji="0" lang="en-US" altLang="zh-TW" sz="2800" spc="100" dirty="0" smtClean="0">
                <a:solidFill>
                  <a:prstClr val="black"/>
                </a:solidFill>
                <a:latin typeface="標楷體" pitchFamily="65" charset="-120"/>
              </a:rPr>
              <a:t>104.5.1</a:t>
            </a:r>
            <a:r>
              <a:rPr kumimoji="0" lang="zh-TW" altLang="zh-TW" sz="2800" spc="100" dirty="0" smtClean="0">
                <a:solidFill>
                  <a:prstClr val="black"/>
                </a:solidFill>
                <a:latin typeface="標楷體" pitchFamily="65" charset="-120"/>
              </a:rPr>
              <a:t>取得</a:t>
            </a:r>
            <a:r>
              <a:rPr kumimoji="0" lang="en-US" altLang="zh-TW" sz="2800" spc="100" dirty="0" smtClean="0">
                <a:solidFill>
                  <a:prstClr val="black"/>
                </a:solidFill>
                <a:latin typeface="標楷體" pitchFamily="65" charset="-120"/>
              </a:rPr>
              <a:t>)</a:t>
            </a:r>
            <a:r>
              <a:rPr kumimoji="0" lang="zh-TW" altLang="zh-TW" sz="2800" spc="100" dirty="0" smtClean="0">
                <a:solidFill>
                  <a:prstClr val="black"/>
                </a:solidFill>
                <a:latin typeface="標楷體" pitchFamily="65" charset="-120"/>
              </a:rPr>
              <a:t>，</a:t>
            </a:r>
            <a:r>
              <a:rPr kumimoji="0" lang="en-US" altLang="zh-TW" sz="2800" spc="100" dirty="0" smtClean="0">
                <a:solidFill>
                  <a:prstClr val="black"/>
                </a:solidFill>
                <a:latin typeface="標楷體" pitchFamily="65" charset="-120"/>
              </a:rPr>
              <a:t>A</a:t>
            </a:r>
            <a:r>
              <a:rPr kumimoji="0" lang="zh-TW" altLang="en-US" sz="2800" spc="100" dirty="0" smtClean="0">
                <a:solidFill>
                  <a:prstClr val="black"/>
                </a:solidFill>
                <a:latin typeface="標楷體" pitchFamily="65" charset="-120"/>
              </a:rPr>
              <a:t>君可選擇適用新制：</a:t>
            </a:r>
            <a:endParaRPr kumimoji="0" lang="en-US" altLang="zh-TW" sz="2800" spc="100" dirty="0" smtClean="0">
              <a:solidFill>
                <a:prstClr val="black"/>
              </a:solidFill>
              <a:latin typeface="標楷體" pitchFamily="65" charset="-120"/>
            </a:endParaRPr>
          </a:p>
          <a:p>
            <a:pPr indent="-276225" defTabSz="449263">
              <a:lnSpc>
                <a:spcPts val="2800"/>
              </a:lnSpc>
              <a:buFont typeface="Arial" pitchFamily="34" charset="0"/>
              <a:buChar char="•"/>
              <a:defRPr/>
            </a:pPr>
            <a:r>
              <a:rPr kumimoji="0" lang="zh-TW" altLang="zh-TW" sz="2600" spc="100" dirty="0" smtClean="0">
                <a:solidFill>
                  <a:prstClr val="black"/>
                </a:solidFill>
                <a:latin typeface="標楷體" pitchFamily="65" charset="-120"/>
              </a:rPr>
              <a:t>所得</a:t>
            </a:r>
            <a:r>
              <a:rPr kumimoji="0" lang="zh-TW" altLang="en-US" sz="2600" spc="100" dirty="0" smtClean="0">
                <a:solidFill>
                  <a:prstClr val="black"/>
                </a:solidFill>
                <a:latin typeface="標楷體" pitchFamily="65" charset="-120"/>
              </a:rPr>
              <a:t>額</a:t>
            </a:r>
            <a:r>
              <a:rPr kumimoji="0" lang="en-US" altLang="zh-TW" sz="2600" spc="100" dirty="0" smtClean="0">
                <a:solidFill>
                  <a:prstClr val="black"/>
                </a:solidFill>
                <a:latin typeface="標楷體" pitchFamily="65" charset="-120"/>
              </a:rPr>
              <a:t>=</a:t>
            </a:r>
            <a:r>
              <a:rPr kumimoji="0" lang="zh-TW" altLang="zh-TW" sz="2600" spc="100" dirty="0" smtClean="0">
                <a:solidFill>
                  <a:prstClr val="black"/>
                </a:solidFill>
                <a:latin typeface="標楷體" pitchFamily="65" charset="-120"/>
              </a:rPr>
              <a:t>房地收入－成本</a:t>
            </a:r>
            <a:r>
              <a:rPr kumimoji="0" lang="en-US" altLang="zh-TW" sz="2600" spc="100" dirty="0" smtClean="0">
                <a:solidFill>
                  <a:prstClr val="black"/>
                </a:solidFill>
                <a:latin typeface="標楷體" pitchFamily="65" charset="-120"/>
              </a:rPr>
              <a:t>(</a:t>
            </a:r>
            <a:r>
              <a:rPr kumimoji="0" lang="zh-TW" altLang="zh-TW" sz="2600" b="1" spc="100" dirty="0" smtClean="0">
                <a:solidFill>
                  <a:srgbClr val="C00000"/>
                </a:solidFill>
                <a:latin typeface="標楷體" pitchFamily="65" charset="-120"/>
              </a:rPr>
              <a:t>繼承時房屋評定現值及公告土地現值按政府發布之消費者物價指數調整後之價值</a:t>
            </a:r>
            <a:r>
              <a:rPr kumimoji="0" lang="zh-TW" altLang="zh-TW" sz="2600" spc="100" dirty="0" smtClean="0">
                <a:solidFill>
                  <a:prstClr val="black"/>
                </a:solidFill>
                <a:latin typeface="標楷體" pitchFamily="65" charset="-120"/>
              </a:rPr>
              <a:t>；假設每年物價指數調整</a:t>
            </a:r>
            <a:r>
              <a:rPr kumimoji="0" lang="en-US" altLang="zh-TW" sz="2600" spc="100" dirty="0" smtClean="0">
                <a:solidFill>
                  <a:prstClr val="black"/>
                </a:solidFill>
                <a:latin typeface="標楷體" pitchFamily="65" charset="-120"/>
              </a:rPr>
              <a:t>2%)</a:t>
            </a:r>
            <a:r>
              <a:rPr kumimoji="0" lang="zh-TW" altLang="zh-TW" sz="2600" spc="100" dirty="0" smtClean="0">
                <a:solidFill>
                  <a:prstClr val="black"/>
                </a:solidFill>
                <a:latin typeface="標楷體" pitchFamily="65" charset="-120"/>
              </a:rPr>
              <a:t>－費用</a:t>
            </a:r>
            <a:r>
              <a:rPr kumimoji="0" lang="en-US" altLang="zh-TW" sz="2600" spc="100" dirty="0" smtClean="0">
                <a:solidFill>
                  <a:prstClr val="black"/>
                </a:solidFill>
                <a:latin typeface="標楷體" pitchFamily="65" charset="-120"/>
              </a:rPr>
              <a:t>(</a:t>
            </a:r>
            <a:r>
              <a:rPr kumimoji="0" lang="zh-TW" altLang="zh-TW" sz="2600" spc="100" dirty="0" smtClean="0">
                <a:solidFill>
                  <a:prstClr val="black"/>
                </a:solidFill>
                <a:latin typeface="標楷體" pitchFamily="65" charset="-120"/>
              </a:rPr>
              <a:t>未提示者得按成交價額</a:t>
            </a:r>
            <a:r>
              <a:rPr kumimoji="0" lang="en-US" altLang="zh-TW" sz="2600" spc="100" dirty="0" smtClean="0">
                <a:solidFill>
                  <a:prstClr val="black"/>
                </a:solidFill>
                <a:latin typeface="標楷體" pitchFamily="65" charset="-120"/>
              </a:rPr>
              <a:t>5%</a:t>
            </a:r>
            <a:r>
              <a:rPr kumimoji="0" lang="zh-TW" altLang="zh-TW" sz="2600" spc="100" dirty="0" smtClean="0">
                <a:solidFill>
                  <a:prstClr val="black"/>
                </a:solidFill>
                <a:latin typeface="標楷體" pitchFamily="65" charset="-120"/>
              </a:rPr>
              <a:t>計算</a:t>
            </a:r>
            <a:r>
              <a:rPr kumimoji="0" lang="en-US" altLang="zh-TW" sz="2600" spc="100" dirty="0" smtClean="0">
                <a:solidFill>
                  <a:prstClr val="black"/>
                </a:solidFill>
                <a:latin typeface="標楷體" pitchFamily="65" charset="-120"/>
              </a:rPr>
              <a:t>)</a:t>
            </a:r>
          </a:p>
          <a:p>
            <a:pPr indent="-276225" defTabSz="449263">
              <a:lnSpc>
                <a:spcPts val="2800"/>
              </a:lnSpc>
              <a:buFont typeface="Arial" pitchFamily="34" charset="0"/>
              <a:buChar char="•"/>
              <a:defRPr/>
            </a:pPr>
            <a:r>
              <a:rPr kumimoji="0" lang="zh-TW" altLang="en-US" sz="2600" spc="100" dirty="0" smtClean="0">
                <a:solidFill>
                  <a:prstClr val="black"/>
                </a:solidFill>
                <a:latin typeface="標楷體" pitchFamily="65" charset="-120"/>
              </a:rPr>
              <a:t>課稅所得</a:t>
            </a:r>
            <a:r>
              <a:rPr kumimoji="0" lang="en-US" altLang="zh-TW" sz="2600" spc="100" dirty="0" smtClean="0">
                <a:solidFill>
                  <a:prstClr val="black"/>
                </a:solidFill>
                <a:latin typeface="標楷體" pitchFamily="65" charset="-120"/>
              </a:rPr>
              <a:t>=</a:t>
            </a:r>
            <a:r>
              <a:rPr kumimoji="0" lang="zh-TW" altLang="en-US" sz="2600" spc="100" dirty="0" smtClean="0">
                <a:solidFill>
                  <a:prstClr val="black"/>
                </a:solidFill>
                <a:latin typeface="標楷體" pitchFamily="65" charset="-120"/>
              </a:rPr>
              <a:t>所得額</a:t>
            </a:r>
            <a:r>
              <a:rPr kumimoji="0" lang="zh-TW" altLang="zh-TW" sz="2600" spc="100" dirty="0" smtClean="0">
                <a:solidFill>
                  <a:prstClr val="black"/>
                </a:solidFill>
                <a:latin typeface="標楷體" pitchFamily="65" charset="-120"/>
              </a:rPr>
              <a:t>－依土地稅法計算之土地漲價總數額</a:t>
            </a:r>
            <a:r>
              <a:rPr kumimoji="0" lang="en-US" altLang="zh-TW" sz="2600" spc="100" dirty="0" smtClean="0">
                <a:solidFill>
                  <a:prstClr val="black"/>
                </a:solidFill>
                <a:latin typeface="標楷體" pitchFamily="65" charset="-120"/>
              </a:rPr>
              <a:t>(</a:t>
            </a:r>
            <a:r>
              <a:rPr kumimoji="0" lang="zh-TW" altLang="zh-TW" sz="2600" spc="100" dirty="0" smtClean="0">
                <a:solidFill>
                  <a:prstClr val="black"/>
                </a:solidFill>
                <a:latin typeface="標楷體" pitchFamily="65" charset="-120"/>
              </a:rPr>
              <a:t>假設為</a:t>
            </a:r>
            <a:r>
              <a:rPr kumimoji="0" lang="en-US" altLang="zh-TW" sz="2600" spc="100" dirty="0" smtClean="0">
                <a:solidFill>
                  <a:prstClr val="black"/>
                </a:solidFill>
                <a:latin typeface="標楷體" pitchFamily="65" charset="-120"/>
              </a:rPr>
              <a:t>300</a:t>
            </a:r>
            <a:r>
              <a:rPr kumimoji="0" lang="zh-TW" altLang="zh-TW" sz="2600" spc="100" dirty="0" smtClean="0">
                <a:solidFill>
                  <a:prstClr val="black"/>
                </a:solidFill>
                <a:latin typeface="標楷體" pitchFamily="65" charset="-120"/>
              </a:rPr>
              <a:t>萬</a:t>
            </a:r>
            <a:r>
              <a:rPr kumimoji="0" lang="en-US" altLang="zh-TW" sz="2600" spc="100" dirty="0" smtClean="0">
                <a:solidFill>
                  <a:prstClr val="black"/>
                </a:solidFill>
                <a:latin typeface="標楷體" pitchFamily="65" charset="-120"/>
              </a:rPr>
              <a:t>)</a:t>
            </a:r>
            <a:endParaRPr kumimoji="0" lang="zh-TW" altLang="zh-TW" sz="2600" spc="100" dirty="0" smtClean="0">
              <a:solidFill>
                <a:prstClr val="black"/>
              </a:solidFill>
              <a:latin typeface="標楷體" pitchFamily="65" charset="-120"/>
            </a:endParaRPr>
          </a:p>
          <a:p>
            <a:pPr marL="109537" indent="0" defTabSz="449263">
              <a:lnSpc>
                <a:spcPts val="2800"/>
              </a:lnSpc>
              <a:buFont typeface="Wingdings 3" pitchFamily="18" charset="2"/>
              <a:buNone/>
              <a:defRPr/>
            </a:pPr>
            <a:r>
              <a:rPr kumimoji="0" lang="zh-TW" altLang="en-US" sz="2600" spc="100" dirty="0" smtClean="0">
                <a:solidFill>
                  <a:prstClr val="black"/>
                </a:solidFill>
                <a:latin typeface="標楷體" pitchFamily="65" charset="-120"/>
              </a:rPr>
              <a:t> 所得額：</a:t>
            </a:r>
            <a:r>
              <a:rPr kumimoji="0" lang="en-US" altLang="zh-TW" sz="2600" spc="100" dirty="0" smtClean="0">
                <a:solidFill>
                  <a:prstClr val="black"/>
                </a:solidFill>
                <a:latin typeface="標楷體" pitchFamily="65" charset="-120"/>
              </a:rPr>
              <a:t>2,000-(100+190)*102%-100=1,604(</a:t>
            </a:r>
            <a:r>
              <a:rPr kumimoji="0" lang="zh-TW" altLang="zh-TW" sz="2600" spc="100" dirty="0" smtClean="0">
                <a:solidFill>
                  <a:prstClr val="black"/>
                </a:solidFill>
                <a:latin typeface="標楷體" pitchFamily="65" charset="-120"/>
              </a:rPr>
              <a:t>萬元</a:t>
            </a:r>
            <a:r>
              <a:rPr kumimoji="0" lang="en-US" altLang="zh-TW" sz="2600" spc="100" dirty="0" smtClean="0">
                <a:solidFill>
                  <a:prstClr val="black"/>
                </a:solidFill>
                <a:latin typeface="標楷體" pitchFamily="65" charset="-120"/>
              </a:rPr>
              <a:t>)</a:t>
            </a:r>
          </a:p>
          <a:p>
            <a:pPr marL="109537" indent="0" defTabSz="449263">
              <a:lnSpc>
                <a:spcPts val="2800"/>
              </a:lnSpc>
              <a:buFont typeface="Wingdings 3" pitchFamily="18" charset="2"/>
              <a:buNone/>
              <a:defRPr/>
            </a:pPr>
            <a:r>
              <a:rPr kumimoji="0" lang="zh-TW" altLang="en-US" sz="2600" spc="100" dirty="0" smtClean="0">
                <a:solidFill>
                  <a:prstClr val="black"/>
                </a:solidFill>
                <a:latin typeface="標楷體" pitchFamily="65" charset="-120"/>
              </a:rPr>
              <a:t> 課稅所得：</a:t>
            </a:r>
            <a:r>
              <a:rPr kumimoji="0" lang="en-US" altLang="zh-TW" sz="2600" spc="100" dirty="0" smtClean="0">
                <a:solidFill>
                  <a:prstClr val="black"/>
                </a:solidFill>
                <a:latin typeface="標楷體" pitchFamily="65" charset="-120"/>
              </a:rPr>
              <a:t>1,604-300=1,304(</a:t>
            </a:r>
            <a:r>
              <a:rPr kumimoji="0" lang="zh-TW" altLang="zh-TW" sz="2600" spc="100" dirty="0" smtClean="0">
                <a:solidFill>
                  <a:prstClr val="black"/>
                </a:solidFill>
                <a:latin typeface="標楷體" pitchFamily="65" charset="-120"/>
              </a:rPr>
              <a:t>萬元</a:t>
            </a:r>
            <a:r>
              <a:rPr kumimoji="0" lang="en-US" altLang="zh-TW" sz="2600" spc="100" dirty="0" smtClean="0">
                <a:solidFill>
                  <a:prstClr val="black"/>
                </a:solidFill>
                <a:latin typeface="標楷體" pitchFamily="65" charset="-120"/>
              </a:rPr>
              <a:t>)</a:t>
            </a:r>
            <a:endParaRPr kumimoji="0" lang="zh-TW" altLang="zh-TW" sz="2600" spc="100" dirty="0" smtClean="0">
              <a:solidFill>
                <a:prstClr val="black"/>
              </a:solidFill>
              <a:latin typeface="標楷體" pitchFamily="65" charset="-120"/>
            </a:endParaRPr>
          </a:p>
          <a:p>
            <a:pPr marL="425450" indent="-342900" defTabSz="449263">
              <a:lnSpc>
                <a:spcPts val="2800"/>
              </a:lnSpc>
              <a:buFont typeface="Arial" pitchFamily="34" charset="0"/>
              <a:buChar char="•"/>
              <a:defRPr/>
            </a:pPr>
            <a:r>
              <a:rPr kumimoji="0" lang="zh-TW" altLang="zh-TW" sz="2600" spc="100" dirty="0" smtClean="0">
                <a:solidFill>
                  <a:prstClr val="black"/>
                </a:solidFill>
                <a:latin typeface="標楷體" pitchFamily="65" charset="-120"/>
              </a:rPr>
              <a:t>出售繼承取得之房屋、土地，得將被繼承人持有房屋、土地之期間併計繼承人之持有期間。</a:t>
            </a:r>
          </a:p>
          <a:p>
            <a:pPr marL="444500" indent="-336550" defTabSz="449263">
              <a:lnSpc>
                <a:spcPts val="2800"/>
              </a:lnSpc>
              <a:buFont typeface="Wingdings 3" pitchFamily="18" charset="2"/>
              <a:buNone/>
              <a:defRPr/>
            </a:pPr>
            <a:r>
              <a:rPr kumimoji="0" lang="zh-TW" altLang="en-US" sz="2600" spc="100" dirty="0" smtClean="0">
                <a:solidFill>
                  <a:prstClr val="black"/>
                </a:solidFill>
                <a:latin typeface="標楷體" pitchFamily="65" charset="-120"/>
              </a:rPr>
              <a:t>  </a:t>
            </a:r>
            <a:r>
              <a:rPr kumimoji="0" lang="zh-TW" altLang="zh-TW" sz="2600" spc="100" dirty="0" smtClean="0">
                <a:solidFill>
                  <a:prstClr val="black"/>
                </a:solidFill>
                <a:latin typeface="標楷體" pitchFamily="65" charset="-120"/>
              </a:rPr>
              <a:t>持有超過</a:t>
            </a:r>
            <a:r>
              <a:rPr kumimoji="0" lang="en-US" altLang="zh-TW" sz="2600" spc="100" dirty="0" smtClean="0">
                <a:solidFill>
                  <a:prstClr val="black"/>
                </a:solidFill>
                <a:latin typeface="標楷體" pitchFamily="65" charset="-120"/>
              </a:rPr>
              <a:t>6</a:t>
            </a:r>
            <a:r>
              <a:rPr kumimoji="0" lang="zh-TW" altLang="zh-TW" sz="2600" spc="100" dirty="0" smtClean="0">
                <a:solidFill>
                  <a:prstClr val="black"/>
                </a:solidFill>
                <a:latin typeface="標楷體" pitchFamily="65" charset="-120"/>
              </a:rPr>
              <a:t>年，</a:t>
            </a:r>
            <a:r>
              <a:rPr kumimoji="0" lang="zh-TW" altLang="en-US" sz="2600" spc="100" dirty="0" smtClean="0">
                <a:solidFill>
                  <a:prstClr val="black"/>
                </a:solidFill>
                <a:latin typeface="標楷體" pitchFamily="65" charset="-120"/>
              </a:rPr>
              <a:t>符合自住房地租惠優惠，課稅所得在</a:t>
            </a:r>
            <a:r>
              <a:rPr kumimoji="0" lang="en-US" altLang="zh-TW" sz="2600" spc="100" dirty="0" smtClean="0">
                <a:solidFill>
                  <a:prstClr val="black"/>
                </a:solidFill>
                <a:latin typeface="標楷體" pitchFamily="65" charset="-120"/>
              </a:rPr>
              <a:t>400</a:t>
            </a:r>
            <a:r>
              <a:rPr kumimoji="0" lang="zh-TW" altLang="en-US" sz="2600" spc="100" dirty="0" smtClean="0">
                <a:solidFill>
                  <a:prstClr val="black"/>
                </a:solidFill>
                <a:latin typeface="標楷體" pitchFamily="65" charset="-120"/>
              </a:rPr>
              <a:t>萬元以下部分免稅，超過</a:t>
            </a:r>
            <a:r>
              <a:rPr kumimoji="0" lang="zh-TW" altLang="zh-TW" sz="2600" spc="100" dirty="0" smtClean="0">
                <a:solidFill>
                  <a:prstClr val="black"/>
                </a:solidFill>
                <a:latin typeface="標楷體" pitchFamily="65" charset="-120"/>
              </a:rPr>
              <a:t>按</a:t>
            </a:r>
            <a:r>
              <a:rPr kumimoji="0" lang="en-US" altLang="zh-TW" sz="2600" spc="100" dirty="0" smtClean="0">
                <a:solidFill>
                  <a:prstClr val="black"/>
                </a:solidFill>
                <a:latin typeface="標楷體" pitchFamily="65" charset="-120"/>
              </a:rPr>
              <a:t>10%</a:t>
            </a:r>
            <a:r>
              <a:rPr kumimoji="0" lang="zh-TW" altLang="zh-TW" sz="2600" spc="100" dirty="0" smtClean="0">
                <a:solidFill>
                  <a:prstClr val="black"/>
                </a:solidFill>
                <a:latin typeface="標楷體" pitchFamily="65" charset="-120"/>
              </a:rPr>
              <a:t>稅率課徵：</a:t>
            </a:r>
            <a:endParaRPr kumimoji="0" lang="en-US" altLang="zh-TW" sz="2600" spc="100" dirty="0" smtClean="0">
              <a:solidFill>
                <a:prstClr val="black"/>
              </a:solidFill>
              <a:latin typeface="標楷體" pitchFamily="65" charset="-120"/>
            </a:endParaRPr>
          </a:p>
          <a:p>
            <a:pPr marL="444500" indent="-336550" defTabSz="449263">
              <a:lnSpc>
                <a:spcPts val="2800"/>
              </a:lnSpc>
              <a:buFont typeface="Wingdings 3" pitchFamily="18" charset="2"/>
              <a:buNone/>
              <a:defRPr/>
            </a:pPr>
            <a:r>
              <a:rPr kumimoji="0" lang="zh-TW" altLang="en-US" sz="2600" spc="100" dirty="0" smtClean="0">
                <a:solidFill>
                  <a:prstClr val="black"/>
                </a:solidFill>
                <a:latin typeface="標楷體" pitchFamily="65" charset="-120"/>
              </a:rPr>
              <a:t>  </a:t>
            </a:r>
            <a:r>
              <a:rPr kumimoji="0" lang="zh-TW" altLang="zh-TW" sz="2600" spc="100" dirty="0" smtClean="0">
                <a:solidFill>
                  <a:prstClr val="black"/>
                </a:solidFill>
                <a:latin typeface="標楷體" pitchFamily="65" charset="-120"/>
              </a:rPr>
              <a:t>應納</a:t>
            </a:r>
            <a:r>
              <a:rPr kumimoji="0" lang="zh-TW" altLang="en-US" sz="2600" spc="100" dirty="0" smtClean="0">
                <a:solidFill>
                  <a:prstClr val="black"/>
                </a:solidFill>
                <a:latin typeface="標楷體" pitchFamily="65" charset="-120"/>
              </a:rPr>
              <a:t>所得稅</a:t>
            </a:r>
            <a:r>
              <a:rPr kumimoji="0" lang="zh-TW" altLang="zh-TW" sz="2600" spc="100" dirty="0" smtClean="0">
                <a:solidFill>
                  <a:prstClr val="black"/>
                </a:solidFill>
                <a:latin typeface="標楷體" pitchFamily="65" charset="-120"/>
              </a:rPr>
              <a:t>稅額</a:t>
            </a:r>
            <a:r>
              <a:rPr kumimoji="0" lang="zh-TW" altLang="en-US" sz="2600" spc="100" dirty="0" smtClean="0">
                <a:solidFill>
                  <a:prstClr val="black"/>
                </a:solidFill>
                <a:latin typeface="標楷體" pitchFamily="65" charset="-120"/>
              </a:rPr>
              <a:t>為</a:t>
            </a:r>
            <a:r>
              <a:rPr kumimoji="0" lang="zh-TW" altLang="zh-TW" sz="2600" spc="100" dirty="0" smtClean="0">
                <a:solidFill>
                  <a:prstClr val="black"/>
                </a:solidFill>
                <a:latin typeface="標楷體" pitchFamily="65" charset="-120"/>
              </a:rPr>
              <a:t> </a:t>
            </a:r>
            <a:r>
              <a:rPr kumimoji="0" lang="en-US" altLang="zh-TW" sz="2600" spc="100" dirty="0" smtClean="0">
                <a:solidFill>
                  <a:prstClr val="black"/>
                </a:solidFill>
                <a:latin typeface="標楷體" pitchFamily="65" charset="-120"/>
              </a:rPr>
              <a:t>(1,304-400)*10%=90.4(</a:t>
            </a:r>
            <a:r>
              <a:rPr kumimoji="0" lang="zh-TW" altLang="zh-TW" sz="2600" spc="100" dirty="0" smtClean="0">
                <a:solidFill>
                  <a:prstClr val="black"/>
                </a:solidFill>
                <a:latin typeface="標楷體" pitchFamily="65" charset="-120"/>
              </a:rPr>
              <a:t>萬元</a:t>
            </a:r>
            <a:r>
              <a:rPr kumimoji="0" lang="en-US" altLang="zh-TW" sz="2600" spc="100" dirty="0" smtClean="0">
                <a:solidFill>
                  <a:prstClr val="black"/>
                </a:solidFill>
                <a:latin typeface="標楷體" pitchFamily="65" charset="-120"/>
              </a:rPr>
              <a:t>)</a:t>
            </a:r>
          </a:p>
          <a:p>
            <a:pPr marL="444500" indent="-336550" defTabSz="449263">
              <a:lnSpc>
                <a:spcPts val="2800"/>
              </a:lnSpc>
              <a:buFont typeface="Arial" pitchFamily="34" charset="0"/>
              <a:buChar char="•"/>
              <a:defRPr/>
            </a:pPr>
            <a:r>
              <a:rPr kumimoji="0" lang="en-US" altLang="zh-TW" sz="2600" b="1" spc="100" dirty="0" smtClean="0">
                <a:solidFill>
                  <a:srgbClr val="0000FF"/>
                </a:solidFill>
                <a:latin typeface="標楷體" pitchFamily="65" charset="-120"/>
              </a:rPr>
              <a:t>A</a:t>
            </a:r>
            <a:r>
              <a:rPr kumimoji="0" lang="zh-TW" altLang="en-US" sz="2600" b="1" spc="100" dirty="0" smtClean="0">
                <a:solidFill>
                  <a:srgbClr val="0000FF"/>
                </a:solidFill>
                <a:latin typeface="標楷體" pitchFamily="65" charset="-120"/>
              </a:rPr>
              <a:t>君選擇按</a:t>
            </a:r>
            <a:r>
              <a:rPr kumimoji="0" lang="zh-TW" altLang="en-US" sz="2600" b="1" spc="100" dirty="0" smtClean="0">
                <a:solidFill>
                  <a:srgbClr val="C00000"/>
                </a:solidFill>
                <a:latin typeface="標楷體" pitchFamily="65" charset="-120"/>
              </a:rPr>
              <a:t>新制</a:t>
            </a:r>
            <a:r>
              <a:rPr kumimoji="0" lang="zh-TW" altLang="en-US" sz="2600" b="1" spc="100" dirty="0" smtClean="0">
                <a:solidFill>
                  <a:srgbClr val="0000FF"/>
                </a:solidFill>
                <a:latin typeface="標楷體" pitchFamily="65" charset="-120"/>
              </a:rPr>
              <a:t>課稅較有利</a:t>
            </a:r>
            <a:endParaRPr kumimoji="0" lang="en-US" altLang="zh-TW" sz="2600" b="1" spc="100" dirty="0" smtClean="0">
              <a:solidFill>
                <a:srgbClr val="0000FF"/>
              </a:solidFill>
              <a:latin typeface="標楷體" pitchFamily="65" charset="-120"/>
            </a:endParaRPr>
          </a:p>
        </p:txBody>
      </p:sp>
      <p:sp>
        <p:nvSpPr>
          <p:cNvPr id="252931" name="Text Box 3"/>
          <p:cNvSpPr txBox="1">
            <a:spLocks noChangeArrowheads="1"/>
          </p:cNvSpPr>
          <p:nvPr/>
        </p:nvSpPr>
        <p:spPr bwMode="auto">
          <a:xfrm>
            <a:off x="8388350" y="6381750"/>
            <a:ext cx="647700" cy="360363"/>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DC9AF444-12B2-4E06-BA7F-BE27F95B6E12}"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59</a:t>
            </a:fld>
            <a:endParaRPr kumimoji="0" lang="en-US" altLang="zh-TW" sz="1600" b="1" i="1">
              <a:solidFill>
                <a:srgbClr val="000000"/>
              </a:solidFill>
              <a:latin typeface="Times New Roman" pitchFamily="18"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Text Box 1"/>
          <p:cNvSpPr txBox="1">
            <a:spLocks noChangeArrowheads="1"/>
          </p:cNvSpPr>
          <p:nvPr/>
        </p:nvSpPr>
        <p:spPr bwMode="auto">
          <a:xfrm>
            <a:off x="8459788" y="6381750"/>
            <a:ext cx="504825" cy="287338"/>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52424759-AA86-4EEC-937D-00EF2AAC3C65}"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60</a:t>
            </a:fld>
            <a:endParaRPr kumimoji="0" lang="en-US" altLang="zh-TW" sz="1600" b="1" i="1">
              <a:solidFill>
                <a:srgbClr val="000000"/>
              </a:solidFill>
              <a:latin typeface="Calibri" pitchFamily="34" charset="0"/>
            </a:endParaRPr>
          </a:p>
        </p:txBody>
      </p:sp>
      <p:sp>
        <p:nvSpPr>
          <p:cNvPr id="254979" name="Text Box 3"/>
          <p:cNvSpPr txBox="1">
            <a:spLocks noChangeArrowheads="1"/>
          </p:cNvSpPr>
          <p:nvPr/>
        </p:nvSpPr>
        <p:spPr bwMode="auto">
          <a:xfrm>
            <a:off x="190500" y="1457325"/>
            <a:ext cx="8928100" cy="4967288"/>
          </a:xfrm>
          <a:prstGeom prst="rect">
            <a:avLst/>
          </a:prstGeom>
          <a:noFill/>
          <a:ln w="9525">
            <a:noFill/>
            <a:round/>
            <a:headEnd/>
            <a:tailEnd/>
          </a:ln>
        </p:spPr>
        <p:txBody>
          <a:bodyPr wrap="none" anchor="ctr"/>
          <a:lstStyle/>
          <a:p>
            <a:pPr eaLnBrk="1" hangingPunct="1">
              <a:buClr>
                <a:srgbClr val="000000"/>
              </a:buClr>
              <a:buFont typeface="Times New Roman" pitchFamily="18" charset="0"/>
              <a:buNone/>
            </a:pPr>
            <a:endParaRPr kumimoji="0" lang="zh-TW" altLang="en-US">
              <a:latin typeface="Calibri" pitchFamily="34" charset="0"/>
            </a:endParaRPr>
          </a:p>
        </p:txBody>
      </p:sp>
      <p:sp>
        <p:nvSpPr>
          <p:cNvPr id="254980" name="Text Box 74"/>
          <p:cNvSpPr txBox="1">
            <a:spLocks noChangeArrowheads="1"/>
          </p:cNvSpPr>
          <p:nvPr/>
        </p:nvSpPr>
        <p:spPr bwMode="auto">
          <a:xfrm>
            <a:off x="395288" y="476250"/>
            <a:ext cx="8208962" cy="792163"/>
          </a:xfrm>
          <a:prstGeom prst="rect">
            <a:avLst/>
          </a:prstGeom>
          <a:noFill/>
          <a:ln w="9525">
            <a:noFill/>
            <a:round/>
            <a:headEnd/>
            <a:tailEnd/>
          </a:ln>
        </p:spPr>
        <p:txBody>
          <a:bodyPr lIns="90000" tIns="74520" rIns="90000" bIns="46800" anchor="ctr"/>
          <a:lstStyle/>
          <a:p>
            <a:pPr marL="457200" indent="-457200" algn="ctr" eaLnBrk="1" hangingPunct="1">
              <a:lnSpc>
                <a:spcPct val="95000"/>
              </a:lnSpc>
              <a:buClr>
                <a:srgbClr val="000000"/>
              </a:buCl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sz="4000" b="1">
                <a:solidFill>
                  <a:srgbClr val="000000"/>
                </a:solidFill>
                <a:latin typeface="標楷體" pitchFamily="65" charset="-120"/>
                <a:ea typeface="標楷體" pitchFamily="65" charset="-120"/>
              </a:rPr>
              <a:t>期間及期日之三大關卡</a:t>
            </a:r>
            <a:r>
              <a:rPr kumimoji="0" lang="en-US" altLang="zh-TW" sz="4000" b="1">
                <a:solidFill>
                  <a:srgbClr val="FF6600"/>
                </a:solidFill>
                <a:latin typeface="標楷體" pitchFamily="65" charset="-120"/>
                <a:ea typeface="標楷體" pitchFamily="65" charset="-120"/>
              </a:rPr>
              <a:t>(</a:t>
            </a:r>
            <a:r>
              <a:rPr kumimoji="0" lang="zh-TW" sz="4000" b="1">
                <a:solidFill>
                  <a:srgbClr val="FF6600"/>
                </a:solidFill>
                <a:latin typeface="標楷體" pitchFamily="65" charset="-120"/>
                <a:ea typeface="標楷體" pitchFamily="65" charset="-120"/>
              </a:rPr>
              <a:t>分別認定</a:t>
            </a:r>
            <a:r>
              <a:rPr kumimoji="0" lang="en-US" altLang="zh-TW" sz="4000" b="1">
                <a:solidFill>
                  <a:srgbClr val="FF6600"/>
                </a:solidFill>
                <a:latin typeface="標楷體" pitchFamily="65" charset="-120"/>
                <a:ea typeface="標楷體" pitchFamily="65" charset="-120"/>
              </a:rPr>
              <a:t>)</a:t>
            </a:r>
          </a:p>
        </p:txBody>
      </p:sp>
      <p:sp>
        <p:nvSpPr>
          <p:cNvPr id="20555" name="Text Box 75"/>
          <p:cNvSpPr txBox="1">
            <a:spLocks noChangeArrowheads="1"/>
          </p:cNvSpPr>
          <p:nvPr/>
        </p:nvSpPr>
        <p:spPr bwMode="auto">
          <a:xfrm>
            <a:off x="395288" y="1341438"/>
            <a:ext cx="8353425" cy="4895850"/>
          </a:xfrm>
          <a:prstGeom prst="rect">
            <a:avLst/>
          </a:prstGeom>
          <a:noFill/>
          <a:ln>
            <a:noFill/>
          </a:ln>
          <a:effectLst/>
          <a:extLst/>
        </p:spPr>
        <p:txBody>
          <a:bodyPr lIns="0" tIns="20160" rIns="0" bIns="0"/>
          <a:lstStyle>
            <a:lvl1pPr>
              <a:tabLst>
                <a:tab pos="855663" algn="l"/>
                <a:tab pos="1303338" algn="l"/>
                <a:tab pos="1752600" algn="l"/>
                <a:tab pos="2201863" algn="l"/>
                <a:tab pos="2651125" algn="l"/>
                <a:tab pos="3100388" algn="l"/>
                <a:tab pos="3549650" algn="l"/>
                <a:tab pos="3998913" algn="l"/>
                <a:tab pos="4448175" algn="l"/>
                <a:tab pos="4897438" algn="l"/>
                <a:tab pos="5346700" algn="l"/>
                <a:tab pos="5795963" algn="l"/>
                <a:tab pos="6245225" algn="l"/>
                <a:tab pos="6694488" algn="l"/>
                <a:tab pos="7143750" algn="l"/>
                <a:tab pos="7593013" algn="l"/>
                <a:tab pos="8042275" algn="l"/>
                <a:tab pos="8491538" algn="l"/>
                <a:tab pos="8940800" algn="l"/>
                <a:tab pos="9390063" algn="l"/>
                <a:tab pos="9839325" algn="l"/>
              </a:tabLst>
              <a:defRPr>
                <a:solidFill>
                  <a:srgbClr val="FFFFFF"/>
                </a:solidFill>
                <a:latin typeface="Times New Roman" panose="02020603050405020304" pitchFamily="18" charset="0"/>
                <a:ea typeface="標楷體" panose="03000509000000000000" pitchFamily="65" charset="-120"/>
              </a:defRPr>
            </a:lvl1pPr>
            <a:lvl2pPr marL="855663" indent="-457200">
              <a:tabLst>
                <a:tab pos="855663" algn="l"/>
                <a:tab pos="1303338" algn="l"/>
                <a:tab pos="1752600" algn="l"/>
                <a:tab pos="2201863" algn="l"/>
                <a:tab pos="2651125" algn="l"/>
                <a:tab pos="3100388" algn="l"/>
                <a:tab pos="3549650" algn="l"/>
                <a:tab pos="3998913" algn="l"/>
                <a:tab pos="4448175" algn="l"/>
                <a:tab pos="4897438" algn="l"/>
                <a:tab pos="5346700" algn="l"/>
                <a:tab pos="5795963" algn="l"/>
                <a:tab pos="6245225" algn="l"/>
                <a:tab pos="6694488" algn="l"/>
                <a:tab pos="7143750" algn="l"/>
                <a:tab pos="7593013" algn="l"/>
                <a:tab pos="8042275" algn="l"/>
                <a:tab pos="8491538" algn="l"/>
                <a:tab pos="8940800" algn="l"/>
                <a:tab pos="9390063" algn="l"/>
                <a:tab pos="9839325" algn="l"/>
              </a:tabLst>
              <a:defRPr>
                <a:solidFill>
                  <a:srgbClr val="FFFFFF"/>
                </a:solidFill>
                <a:latin typeface="Times New Roman" panose="02020603050405020304" pitchFamily="18" charset="0"/>
                <a:ea typeface="標楷體" panose="03000509000000000000" pitchFamily="65" charset="-120"/>
              </a:defRPr>
            </a:lvl2pPr>
            <a:lvl3pPr>
              <a:tabLst>
                <a:tab pos="855663" algn="l"/>
                <a:tab pos="1303338" algn="l"/>
                <a:tab pos="1752600" algn="l"/>
                <a:tab pos="2201863" algn="l"/>
                <a:tab pos="2651125" algn="l"/>
                <a:tab pos="3100388" algn="l"/>
                <a:tab pos="3549650" algn="l"/>
                <a:tab pos="3998913" algn="l"/>
                <a:tab pos="4448175" algn="l"/>
                <a:tab pos="4897438" algn="l"/>
                <a:tab pos="5346700" algn="l"/>
                <a:tab pos="5795963" algn="l"/>
                <a:tab pos="6245225" algn="l"/>
                <a:tab pos="6694488" algn="l"/>
                <a:tab pos="7143750" algn="l"/>
                <a:tab pos="7593013" algn="l"/>
                <a:tab pos="8042275" algn="l"/>
                <a:tab pos="8491538" algn="l"/>
                <a:tab pos="8940800" algn="l"/>
                <a:tab pos="9390063" algn="l"/>
                <a:tab pos="9839325" algn="l"/>
              </a:tabLst>
              <a:defRPr>
                <a:solidFill>
                  <a:srgbClr val="FFFFFF"/>
                </a:solidFill>
                <a:latin typeface="Times New Roman" panose="02020603050405020304" pitchFamily="18" charset="0"/>
                <a:ea typeface="標楷體" panose="03000509000000000000" pitchFamily="65" charset="-120"/>
              </a:defRPr>
            </a:lvl3pPr>
            <a:lvl4pPr>
              <a:tabLst>
                <a:tab pos="855663" algn="l"/>
                <a:tab pos="1303338" algn="l"/>
                <a:tab pos="1752600" algn="l"/>
                <a:tab pos="2201863" algn="l"/>
                <a:tab pos="2651125" algn="l"/>
                <a:tab pos="3100388" algn="l"/>
                <a:tab pos="3549650" algn="l"/>
                <a:tab pos="3998913" algn="l"/>
                <a:tab pos="4448175" algn="l"/>
                <a:tab pos="4897438" algn="l"/>
                <a:tab pos="5346700" algn="l"/>
                <a:tab pos="5795963" algn="l"/>
                <a:tab pos="6245225" algn="l"/>
                <a:tab pos="6694488" algn="l"/>
                <a:tab pos="7143750" algn="l"/>
                <a:tab pos="7593013" algn="l"/>
                <a:tab pos="8042275" algn="l"/>
                <a:tab pos="8491538" algn="l"/>
                <a:tab pos="8940800" algn="l"/>
                <a:tab pos="9390063" algn="l"/>
                <a:tab pos="9839325" algn="l"/>
              </a:tabLst>
              <a:defRPr>
                <a:solidFill>
                  <a:srgbClr val="FFFFFF"/>
                </a:solidFill>
                <a:latin typeface="Times New Roman" panose="02020603050405020304" pitchFamily="18" charset="0"/>
                <a:ea typeface="標楷體" panose="03000509000000000000" pitchFamily="65" charset="-120"/>
              </a:defRPr>
            </a:lvl4pPr>
            <a:lvl5pPr>
              <a:tabLst>
                <a:tab pos="855663" algn="l"/>
                <a:tab pos="1303338" algn="l"/>
                <a:tab pos="1752600" algn="l"/>
                <a:tab pos="2201863" algn="l"/>
                <a:tab pos="2651125" algn="l"/>
                <a:tab pos="3100388" algn="l"/>
                <a:tab pos="3549650" algn="l"/>
                <a:tab pos="3998913" algn="l"/>
                <a:tab pos="4448175" algn="l"/>
                <a:tab pos="4897438" algn="l"/>
                <a:tab pos="5346700" algn="l"/>
                <a:tab pos="5795963" algn="l"/>
                <a:tab pos="6245225" algn="l"/>
                <a:tab pos="6694488" algn="l"/>
                <a:tab pos="7143750" algn="l"/>
                <a:tab pos="7593013" algn="l"/>
                <a:tab pos="8042275" algn="l"/>
                <a:tab pos="8491538" algn="l"/>
                <a:tab pos="8940800" algn="l"/>
                <a:tab pos="9390063" algn="l"/>
                <a:tab pos="9839325"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855663" algn="l"/>
                <a:tab pos="1303338" algn="l"/>
                <a:tab pos="1752600" algn="l"/>
                <a:tab pos="2201863" algn="l"/>
                <a:tab pos="2651125" algn="l"/>
                <a:tab pos="3100388" algn="l"/>
                <a:tab pos="3549650" algn="l"/>
                <a:tab pos="3998913" algn="l"/>
                <a:tab pos="4448175" algn="l"/>
                <a:tab pos="4897438" algn="l"/>
                <a:tab pos="5346700" algn="l"/>
                <a:tab pos="5795963" algn="l"/>
                <a:tab pos="6245225" algn="l"/>
                <a:tab pos="6694488" algn="l"/>
                <a:tab pos="7143750" algn="l"/>
                <a:tab pos="7593013" algn="l"/>
                <a:tab pos="8042275" algn="l"/>
                <a:tab pos="8491538" algn="l"/>
                <a:tab pos="8940800" algn="l"/>
                <a:tab pos="9390063" algn="l"/>
                <a:tab pos="9839325"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855663" algn="l"/>
                <a:tab pos="1303338" algn="l"/>
                <a:tab pos="1752600" algn="l"/>
                <a:tab pos="2201863" algn="l"/>
                <a:tab pos="2651125" algn="l"/>
                <a:tab pos="3100388" algn="l"/>
                <a:tab pos="3549650" algn="l"/>
                <a:tab pos="3998913" algn="l"/>
                <a:tab pos="4448175" algn="l"/>
                <a:tab pos="4897438" algn="l"/>
                <a:tab pos="5346700" algn="l"/>
                <a:tab pos="5795963" algn="l"/>
                <a:tab pos="6245225" algn="l"/>
                <a:tab pos="6694488" algn="l"/>
                <a:tab pos="7143750" algn="l"/>
                <a:tab pos="7593013" algn="l"/>
                <a:tab pos="8042275" algn="l"/>
                <a:tab pos="8491538" algn="l"/>
                <a:tab pos="8940800" algn="l"/>
                <a:tab pos="9390063" algn="l"/>
                <a:tab pos="9839325"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855663" algn="l"/>
                <a:tab pos="1303338" algn="l"/>
                <a:tab pos="1752600" algn="l"/>
                <a:tab pos="2201863" algn="l"/>
                <a:tab pos="2651125" algn="l"/>
                <a:tab pos="3100388" algn="l"/>
                <a:tab pos="3549650" algn="l"/>
                <a:tab pos="3998913" algn="l"/>
                <a:tab pos="4448175" algn="l"/>
                <a:tab pos="4897438" algn="l"/>
                <a:tab pos="5346700" algn="l"/>
                <a:tab pos="5795963" algn="l"/>
                <a:tab pos="6245225" algn="l"/>
                <a:tab pos="6694488" algn="l"/>
                <a:tab pos="7143750" algn="l"/>
                <a:tab pos="7593013" algn="l"/>
                <a:tab pos="8042275" algn="l"/>
                <a:tab pos="8491538" algn="l"/>
                <a:tab pos="8940800" algn="l"/>
                <a:tab pos="9390063" algn="l"/>
                <a:tab pos="9839325"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855663" algn="l"/>
                <a:tab pos="1303338" algn="l"/>
                <a:tab pos="1752600" algn="l"/>
                <a:tab pos="2201863" algn="l"/>
                <a:tab pos="2651125" algn="l"/>
                <a:tab pos="3100388" algn="l"/>
                <a:tab pos="3549650" algn="l"/>
                <a:tab pos="3998913" algn="l"/>
                <a:tab pos="4448175" algn="l"/>
                <a:tab pos="4897438" algn="l"/>
                <a:tab pos="5346700" algn="l"/>
                <a:tab pos="5795963" algn="l"/>
                <a:tab pos="6245225" algn="l"/>
                <a:tab pos="6694488" algn="l"/>
                <a:tab pos="7143750" algn="l"/>
                <a:tab pos="7593013" algn="l"/>
                <a:tab pos="8042275" algn="l"/>
                <a:tab pos="8491538" algn="l"/>
                <a:tab pos="8940800" algn="l"/>
                <a:tab pos="9390063" algn="l"/>
                <a:tab pos="9839325" algn="l"/>
              </a:tabLst>
              <a:defRPr>
                <a:solidFill>
                  <a:srgbClr val="FFFFFF"/>
                </a:solidFill>
                <a:latin typeface="Times New Roman" panose="02020603050405020304" pitchFamily="18" charset="0"/>
                <a:ea typeface="標楷體" panose="03000509000000000000" pitchFamily="65" charset="-120"/>
              </a:defRPr>
            </a:lvl9pPr>
          </a:lstStyle>
          <a:p>
            <a:pPr lvl="1" algn="just" eaLnBrk="1" fontAlgn="auto" hangingPunct="1">
              <a:lnSpc>
                <a:spcPct val="95000"/>
              </a:lnSpc>
              <a:spcBef>
                <a:spcPts val="700"/>
              </a:spcBef>
              <a:spcAft>
                <a:spcPts val="0"/>
              </a:spcAft>
              <a:buClr>
                <a:srgbClr val="000000"/>
              </a:buClr>
              <a:buSzPct val="100000"/>
              <a:buFont typeface="Wingdings" panose="05000000000000000000" pitchFamily="2" charset="2"/>
              <a:buChar char=""/>
              <a:defRPr/>
            </a:pPr>
            <a:r>
              <a:rPr kumimoji="0" lang="zh-TW" sz="3200" dirty="0" smtClean="0">
                <a:solidFill>
                  <a:srgbClr val="000000"/>
                </a:solidFill>
                <a:latin typeface="標楷體" panose="03000509000000000000" pitchFamily="65" charset="-120"/>
              </a:rPr>
              <a:t>本法第</a:t>
            </a:r>
            <a:r>
              <a:rPr kumimoji="0" lang="en-US" sz="3200" dirty="0" smtClean="0">
                <a:solidFill>
                  <a:srgbClr val="000000"/>
                </a:solidFill>
                <a:latin typeface="標楷體" panose="03000509000000000000" pitchFamily="65" charset="-120"/>
              </a:rPr>
              <a:t>4</a:t>
            </a:r>
            <a:r>
              <a:rPr kumimoji="0" lang="zh-TW" sz="3200" dirty="0" smtClean="0">
                <a:solidFill>
                  <a:srgbClr val="000000"/>
                </a:solidFill>
                <a:latin typeface="標楷體" panose="03000509000000000000" pitchFamily="65" charset="-120"/>
              </a:rPr>
              <a:t>條之</a:t>
            </a:r>
            <a:r>
              <a:rPr kumimoji="0" lang="en-US" sz="3200" dirty="0" smtClean="0">
                <a:solidFill>
                  <a:srgbClr val="000000"/>
                </a:solidFill>
                <a:latin typeface="標楷體" panose="03000509000000000000" pitchFamily="65" charset="-120"/>
              </a:rPr>
              <a:t>4</a:t>
            </a:r>
            <a:r>
              <a:rPr kumimoji="0" lang="en-US" sz="3200" dirty="0" smtClean="0">
                <a:solidFill>
                  <a:srgbClr val="FF0000"/>
                </a:solidFill>
                <a:latin typeface="標楷體" panose="03000509000000000000" pitchFamily="65" charset="-120"/>
              </a:rPr>
              <a:t>(</a:t>
            </a:r>
            <a:r>
              <a:rPr kumimoji="0" lang="zh-TW" sz="3200" b="1" dirty="0" smtClean="0">
                <a:solidFill>
                  <a:srgbClr val="FF0000"/>
                </a:solidFill>
                <a:latin typeface="標楷體" panose="03000509000000000000" pitchFamily="65" charset="-120"/>
              </a:rPr>
              <a:t>新制課稅範圍認定</a:t>
            </a:r>
            <a:r>
              <a:rPr kumimoji="0" lang="en-US" sz="3200" dirty="0" smtClean="0">
                <a:solidFill>
                  <a:srgbClr val="FF0000"/>
                </a:solidFill>
                <a:latin typeface="標楷體" panose="03000509000000000000" pitchFamily="65" charset="-120"/>
              </a:rPr>
              <a:t>)</a:t>
            </a:r>
          </a:p>
          <a:p>
            <a:pPr lvl="1" algn="just" eaLnBrk="1" fontAlgn="auto" hangingPunct="1">
              <a:lnSpc>
                <a:spcPct val="95000"/>
              </a:lnSpc>
              <a:spcBef>
                <a:spcPts val="700"/>
              </a:spcBef>
              <a:spcAft>
                <a:spcPts val="0"/>
              </a:spcAft>
              <a:buClr>
                <a:srgbClr val="000000"/>
              </a:buClr>
              <a:buSzPct val="100000"/>
              <a:defRPr/>
            </a:pPr>
            <a:r>
              <a:rPr kumimoji="0" lang="zh-TW" altLang="en-US" sz="2400" dirty="0" smtClean="0">
                <a:solidFill>
                  <a:srgbClr val="FF0000"/>
                </a:solidFill>
                <a:latin typeface="標楷體" panose="03000509000000000000" pitchFamily="65" charset="-120"/>
              </a:rPr>
              <a:t>   取得日期、交易日期、持有期間</a:t>
            </a:r>
            <a:r>
              <a:rPr kumimoji="0" lang="en-US" altLang="zh-TW" sz="2400" dirty="0" smtClean="0">
                <a:solidFill>
                  <a:srgbClr val="FF0000"/>
                </a:solidFill>
                <a:latin typeface="標楷體" pitchFamily="65" charset="-120"/>
              </a:rPr>
              <a:t>(103.1.2</a:t>
            </a:r>
            <a:r>
              <a:rPr kumimoji="0" lang="zh-TW" altLang="zh-TW" sz="2400" dirty="0" smtClean="0">
                <a:solidFill>
                  <a:srgbClr val="FF0000"/>
                </a:solidFill>
                <a:latin typeface="標楷體" pitchFamily="65" charset="-120"/>
              </a:rPr>
              <a:t>以後購入且</a:t>
            </a:r>
            <a:r>
              <a:rPr kumimoji="0" lang="en-US" altLang="zh-TW" sz="2400" dirty="0" smtClean="0">
                <a:solidFill>
                  <a:srgbClr val="FF0000"/>
                </a:solidFill>
                <a:latin typeface="標楷體" pitchFamily="65" charset="-120"/>
              </a:rPr>
              <a:t>2</a:t>
            </a:r>
            <a:r>
              <a:rPr kumimoji="0" lang="zh-TW" altLang="zh-TW" sz="2400" dirty="0" smtClean="0">
                <a:solidFill>
                  <a:srgbClr val="FF0000"/>
                </a:solidFill>
                <a:latin typeface="標楷體" pitchFamily="65" charset="-120"/>
              </a:rPr>
              <a:t>年內出售</a:t>
            </a:r>
            <a:r>
              <a:rPr kumimoji="0" lang="en-US" altLang="zh-TW" sz="2400" dirty="0" smtClean="0">
                <a:solidFill>
                  <a:srgbClr val="FF0000"/>
                </a:solidFill>
                <a:latin typeface="標楷體" pitchFamily="65" charset="-120"/>
              </a:rPr>
              <a:t>) </a:t>
            </a:r>
            <a:r>
              <a:rPr kumimoji="0" lang="zh-TW" altLang="en-US" sz="2400" dirty="0" smtClean="0">
                <a:solidFill>
                  <a:srgbClr val="FF0000"/>
                </a:solidFill>
                <a:latin typeface="標楷體" panose="03000509000000000000" pitchFamily="65" charset="-120"/>
              </a:rPr>
              <a:t>→決定是否適用新制</a:t>
            </a:r>
            <a:endParaRPr kumimoji="0" lang="en-US" sz="2400" dirty="0" smtClean="0">
              <a:solidFill>
                <a:srgbClr val="FF0000"/>
              </a:solidFill>
              <a:latin typeface="標楷體" panose="03000509000000000000" pitchFamily="65" charset="-120"/>
            </a:endParaRPr>
          </a:p>
          <a:p>
            <a:pPr lvl="1" algn="just" eaLnBrk="1" fontAlgn="auto" hangingPunct="1">
              <a:lnSpc>
                <a:spcPct val="95000"/>
              </a:lnSpc>
              <a:spcBef>
                <a:spcPts val="700"/>
              </a:spcBef>
              <a:spcAft>
                <a:spcPts val="0"/>
              </a:spcAft>
              <a:buClr>
                <a:srgbClr val="000000"/>
              </a:buClr>
              <a:buSzPct val="100000"/>
              <a:buFont typeface="Wingdings" panose="05000000000000000000" pitchFamily="2" charset="2"/>
              <a:buChar char=""/>
              <a:defRPr/>
            </a:pPr>
            <a:r>
              <a:rPr kumimoji="0" lang="zh-TW" sz="3200" dirty="0" smtClean="0">
                <a:solidFill>
                  <a:srgbClr val="000000"/>
                </a:solidFill>
                <a:latin typeface="標楷體" panose="03000509000000000000" pitchFamily="65" charset="-120"/>
              </a:rPr>
              <a:t>本法第</a:t>
            </a:r>
            <a:r>
              <a:rPr kumimoji="0" lang="en-US" sz="3200" dirty="0" smtClean="0">
                <a:solidFill>
                  <a:srgbClr val="000000"/>
                </a:solidFill>
                <a:latin typeface="標楷體" panose="03000509000000000000" pitchFamily="65" charset="-120"/>
              </a:rPr>
              <a:t>4</a:t>
            </a:r>
            <a:r>
              <a:rPr kumimoji="0" lang="zh-TW" sz="3200" dirty="0" smtClean="0">
                <a:solidFill>
                  <a:srgbClr val="000000"/>
                </a:solidFill>
                <a:latin typeface="標楷體" panose="03000509000000000000" pitchFamily="65" charset="-120"/>
              </a:rPr>
              <a:t>條之</a:t>
            </a:r>
            <a:r>
              <a:rPr kumimoji="0" lang="en-US" sz="3200" dirty="0" smtClean="0">
                <a:solidFill>
                  <a:srgbClr val="000000"/>
                </a:solidFill>
                <a:latin typeface="標楷體" panose="03000509000000000000" pitchFamily="65" charset="-120"/>
              </a:rPr>
              <a:t>5</a:t>
            </a:r>
            <a:r>
              <a:rPr kumimoji="0" lang="zh-TW" sz="3200" dirty="0" smtClean="0">
                <a:solidFill>
                  <a:srgbClr val="000000"/>
                </a:solidFill>
                <a:latin typeface="標楷體" panose="03000509000000000000" pitchFamily="65" charset="-120"/>
              </a:rPr>
              <a:t>第</a:t>
            </a:r>
            <a:r>
              <a:rPr kumimoji="0" lang="en-US" sz="3200" dirty="0" smtClean="0">
                <a:solidFill>
                  <a:srgbClr val="000000"/>
                </a:solidFill>
                <a:latin typeface="標楷體" panose="03000509000000000000" pitchFamily="65" charset="-120"/>
              </a:rPr>
              <a:t>1</a:t>
            </a:r>
            <a:r>
              <a:rPr kumimoji="0" lang="zh-TW" sz="3200" dirty="0" smtClean="0">
                <a:solidFill>
                  <a:srgbClr val="000000"/>
                </a:solidFill>
                <a:latin typeface="標楷體" panose="03000509000000000000" pitchFamily="65" charset="-120"/>
              </a:rPr>
              <a:t>項第</a:t>
            </a:r>
            <a:r>
              <a:rPr kumimoji="0" lang="en-US" sz="3200" dirty="0" smtClean="0">
                <a:solidFill>
                  <a:srgbClr val="000000"/>
                </a:solidFill>
                <a:latin typeface="標楷體" panose="03000509000000000000" pitchFamily="65" charset="-120"/>
              </a:rPr>
              <a:t>1</a:t>
            </a:r>
            <a:r>
              <a:rPr kumimoji="0" lang="zh-TW" sz="3200" dirty="0" smtClean="0">
                <a:solidFill>
                  <a:srgbClr val="000000"/>
                </a:solidFill>
                <a:latin typeface="標楷體" panose="03000509000000000000" pitchFamily="65" charset="-120"/>
              </a:rPr>
              <a:t>款</a:t>
            </a:r>
            <a:r>
              <a:rPr kumimoji="0" lang="en-US" sz="3200" dirty="0" smtClean="0">
                <a:solidFill>
                  <a:srgbClr val="FF0000"/>
                </a:solidFill>
                <a:latin typeface="標楷體" panose="03000509000000000000" pitchFamily="65" charset="-120"/>
              </a:rPr>
              <a:t>(</a:t>
            </a:r>
            <a:r>
              <a:rPr kumimoji="0" lang="zh-TW" sz="3200" b="1" dirty="0" smtClean="0">
                <a:solidFill>
                  <a:srgbClr val="FF0000"/>
                </a:solidFill>
                <a:latin typeface="標楷體" panose="03000509000000000000" pitchFamily="65" charset="-120"/>
              </a:rPr>
              <a:t>自住房地</a:t>
            </a:r>
            <a:r>
              <a:rPr kumimoji="0" lang="zh-TW" altLang="en-US" sz="3200" b="1" dirty="0" smtClean="0">
                <a:solidFill>
                  <a:srgbClr val="FF0000"/>
                </a:solidFill>
                <a:latin typeface="標楷體" panose="03000509000000000000" pitchFamily="65" charset="-120"/>
              </a:rPr>
              <a:t>租惠優惠</a:t>
            </a:r>
            <a:r>
              <a:rPr kumimoji="0" lang="en-US" sz="3200" dirty="0" smtClean="0">
                <a:solidFill>
                  <a:srgbClr val="FF0000"/>
                </a:solidFill>
                <a:latin typeface="標楷體" panose="03000509000000000000" pitchFamily="65" charset="-120"/>
              </a:rPr>
              <a:t>)</a:t>
            </a:r>
          </a:p>
          <a:p>
            <a:pPr lvl="1" algn="just" eaLnBrk="1" fontAlgn="auto" hangingPunct="1">
              <a:lnSpc>
                <a:spcPct val="95000"/>
              </a:lnSpc>
              <a:spcBef>
                <a:spcPts val="700"/>
              </a:spcBef>
              <a:spcAft>
                <a:spcPts val="0"/>
              </a:spcAft>
              <a:buClr>
                <a:srgbClr val="000000"/>
              </a:buClr>
              <a:buSzPct val="100000"/>
              <a:defRPr/>
            </a:pPr>
            <a:r>
              <a:rPr kumimoji="0" lang="zh-TW" altLang="en-US" sz="2400" dirty="0" smtClean="0">
                <a:solidFill>
                  <a:srgbClr val="FF0000"/>
                </a:solidFill>
                <a:latin typeface="標楷體" panose="03000509000000000000" pitchFamily="65" charset="-120"/>
              </a:rPr>
              <a:t>   持有期間→有無達</a:t>
            </a:r>
            <a:r>
              <a:rPr kumimoji="0" lang="en-US" altLang="zh-TW" sz="2400" dirty="0" smtClean="0">
                <a:solidFill>
                  <a:srgbClr val="FF0000"/>
                </a:solidFill>
                <a:latin typeface="標楷體" panose="03000509000000000000" pitchFamily="65" charset="-120"/>
              </a:rPr>
              <a:t>6</a:t>
            </a:r>
            <a:r>
              <a:rPr kumimoji="0" lang="zh-TW" altLang="en-US" sz="2400" dirty="0" smtClean="0">
                <a:solidFill>
                  <a:srgbClr val="FF0000"/>
                </a:solidFill>
                <a:latin typeface="標楷體" panose="03000509000000000000" pitchFamily="65" charset="-120"/>
              </a:rPr>
              <a:t>年年數</a:t>
            </a:r>
            <a:endParaRPr kumimoji="0" lang="en-US" sz="2400" dirty="0" smtClean="0">
              <a:solidFill>
                <a:srgbClr val="FF0000"/>
              </a:solidFill>
              <a:latin typeface="標楷體" panose="03000509000000000000" pitchFamily="65" charset="-120"/>
            </a:endParaRPr>
          </a:p>
          <a:p>
            <a:pPr lvl="1" algn="just" eaLnBrk="1" fontAlgn="auto" hangingPunct="1">
              <a:lnSpc>
                <a:spcPct val="95000"/>
              </a:lnSpc>
              <a:spcBef>
                <a:spcPts val="700"/>
              </a:spcBef>
              <a:spcAft>
                <a:spcPts val="0"/>
              </a:spcAft>
              <a:buClr>
                <a:srgbClr val="000000"/>
              </a:buClr>
              <a:buSzPct val="100000"/>
              <a:buFont typeface="Wingdings" panose="05000000000000000000" pitchFamily="2" charset="2"/>
              <a:buChar char=""/>
              <a:defRPr/>
            </a:pPr>
            <a:r>
              <a:rPr kumimoji="0" lang="zh-TW" sz="3200" dirty="0" smtClean="0">
                <a:solidFill>
                  <a:srgbClr val="000000"/>
                </a:solidFill>
                <a:latin typeface="標楷體" panose="03000509000000000000" pitchFamily="65" charset="-120"/>
              </a:rPr>
              <a:t>本法第</a:t>
            </a:r>
            <a:r>
              <a:rPr kumimoji="0" lang="en-US" sz="3200" dirty="0" smtClean="0">
                <a:solidFill>
                  <a:srgbClr val="000000"/>
                </a:solidFill>
                <a:latin typeface="標楷體" panose="03000509000000000000" pitchFamily="65" charset="-120"/>
              </a:rPr>
              <a:t>14</a:t>
            </a:r>
            <a:r>
              <a:rPr kumimoji="0" lang="zh-TW" sz="3200" dirty="0" smtClean="0">
                <a:solidFill>
                  <a:srgbClr val="000000"/>
                </a:solidFill>
                <a:latin typeface="標楷體" panose="03000509000000000000" pitchFamily="65" charset="-120"/>
              </a:rPr>
              <a:t>條之</a:t>
            </a:r>
            <a:r>
              <a:rPr kumimoji="0" lang="en-US" sz="3200" dirty="0" smtClean="0">
                <a:solidFill>
                  <a:srgbClr val="000000"/>
                </a:solidFill>
                <a:latin typeface="標楷體" panose="03000509000000000000" pitchFamily="65" charset="-120"/>
              </a:rPr>
              <a:t>4</a:t>
            </a:r>
            <a:r>
              <a:rPr kumimoji="0" lang="zh-TW" sz="3200" dirty="0" smtClean="0">
                <a:solidFill>
                  <a:srgbClr val="000000"/>
                </a:solidFill>
                <a:latin typeface="標楷體" panose="03000509000000000000" pitchFamily="65" charset="-120"/>
              </a:rPr>
              <a:t>第</a:t>
            </a:r>
            <a:r>
              <a:rPr kumimoji="0" lang="en-US" sz="3200" dirty="0" smtClean="0">
                <a:solidFill>
                  <a:srgbClr val="000000"/>
                </a:solidFill>
                <a:latin typeface="標楷體" panose="03000509000000000000" pitchFamily="65" charset="-120"/>
              </a:rPr>
              <a:t>3</a:t>
            </a:r>
            <a:r>
              <a:rPr kumimoji="0" lang="zh-TW" sz="3200" dirty="0" smtClean="0">
                <a:solidFill>
                  <a:srgbClr val="000000"/>
                </a:solidFill>
                <a:latin typeface="標楷體" panose="03000509000000000000" pitchFamily="65" charset="-120"/>
              </a:rPr>
              <a:t>項</a:t>
            </a:r>
            <a:r>
              <a:rPr kumimoji="0" lang="en-US" sz="3200" dirty="0" smtClean="0">
                <a:solidFill>
                  <a:srgbClr val="FF0000"/>
                </a:solidFill>
                <a:latin typeface="標楷體" panose="03000509000000000000" pitchFamily="65" charset="-120"/>
              </a:rPr>
              <a:t>(</a:t>
            </a:r>
            <a:r>
              <a:rPr kumimoji="0" lang="zh-TW" sz="3200" b="1" dirty="0" smtClean="0">
                <a:solidFill>
                  <a:srgbClr val="FF0000"/>
                </a:solidFill>
                <a:latin typeface="標楷體" panose="03000509000000000000" pitchFamily="65" charset="-120"/>
              </a:rPr>
              <a:t>適用稅率認定</a:t>
            </a:r>
            <a:r>
              <a:rPr kumimoji="0" lang="en-US" sz="3200" dirty="0" smtClean="0">
                <a:solidFill>
                  <a:srgbClr val="FF0000"/>
                </a:solidFill>
                <a:latin typeface="標楷體" panose="03000509000000000000" pitchFamily="65" charset="-120"/>
              </a:rPr>
              <a:t>)</a:t>
            </a:r>
          </a:p>
          <a:p>
            <a:pPr marL="857250" lvl="1" indent="-455613" algn="just" eaLnBrk="1" fontAlgn="auto" hangingPunct="1">
              <a:lnSpc>
                <a:spcPct val="95000"/>
              </a:lnSpc>
              <a:spcBef>
                <a:spcPts val="700"/>
              </a:spcBef>
              <a:spcAft>
                <a:spcPts val="0"/>
              </a:spcAft>
              <a:buSzPct val="100000"/>
              <a:defRPr/>
            </a:pPr>
            <a:r>
              <a:rPr kumimoji="0" lang="zh-TW" sz="3200" dirty="0" smtClean="0">
                <a:solidFill>
                  <a:srgbClr val="000000"/>
                </a:solidFill>
                <a:latin typeface="標楷體" panose="03000509000000000000" pitchFamily="65" charset="-120"/>
              </a:rPr>
              <a:t>    </a:t>
            </a:r>
            <a:r>
              <a:rPr kumimoji="0" lang="en-US" sz="3200" dirty="0" smtClean="0">
                <a:solidFill>
                  <a:srgbClr val="000000"/>
                </a:solidFill>
                <a:latin typeface="標楷體" panose="03000509000000000000" pitchFamily="65" charset="-120"/>
              </a:rPr>
              <a:t>(</a:t>
            </a:r>
            <a:r>
              <a:rPr kumimoji="0" lang="zh-TW" sz="3200" dirty="0" smtClean="0">
                <a:solidFill>
                  <a:srgbClr val="000000"/>
                </a:solidFill>
                <a:latin typeface="標楷體" panose="03000509000000000000" pitchFamily="65" charset="-120"/>
              </a:rPr>
              <a:t>本法第</a:t>
            </a:r>
            <a:r>
              <a:rPr kumimoji="0" lang="en-US" sz="3200" dirty="0" smtClean="0">
                <a:solidFill>
                  <a:srgbClr val="000000"/>
                </a:solidFill>
                <a:latin typeface="標楷體" panose="03000509000000000000" pitchFamily="65" charset="-120"/>
              </a:rPr>
              <a:t>14</a:t>
            </a:r>
            <a:r>
              <a:rPr kumimoji="0" lang="zh-TW" sz="3200" dirty="0" smtClean="0">
                <a:solidFill>
                  <a:srgbClr val="000000"/>
                </a:solidFill>
                <a:latin typeface="標楷體" panose="03000509000000000000" pitchFamily="65" charset="-120"/>
              </a:rPr>
              <a:t>條之</a:t>
            </a:r>
            <a:r>
              <a:rPr kumimoji="0" lang="en-US" sz="3200" dirty="0" smtClean="0">
                <a:solidFill>
                  <a:srgbClr val="000000"/>
                </a:solidFill>
                <a:latin typeface="標楷體" panose="03000509000000000000" pitchFamily="65" charset="-120"/>
              </a:rPr>
              <a:t>4</a:t>
            </a:r>
            <a:r>
              <a:rPr kumimoji="0" lang="zh-TW" sz="3200" dirty="0" smtClean="0">
                <a:solidFill>
                  <a:srgbClr val="000000"/>
                </a:solidFill>
                <a:latin typeface="標楷體" panose="03000509000000000000" pitchFamily="65" charset="-120"/>
              </a:rPr>
              <a:t>第</a:t>
            </a:r>
            <a:r>
              <a:rPr kumimoji="0" lang="en-US" sz="3200" dirty="0" smtClean="0">
                <a:solidFill>
                  <a:srgbClr val="000000"/>
                </a:solidFill>
                <a:latin typeface="標楷體" panose="03000509000000000000" pitchFamily="65" charset="-120"/>
              </a:rPr>
              <a:t>4</a:t>
            </a:r>
            <a:r>
              <a:rPr kumimoji="0" lang="zh-TW" sz="3200" dirty="0" smtClean="0">
                <a:solidFill>
                  <a:srgbClr val="000000"/>
                </a:solidFill>
                <a:latin typeface="標楷體" panose="03000509000000000000" pitchFamily="65" charset="-120"/>
              </a:rPr>
              <a:t>項：繼承或受遺贈取得者，持有期間合併計算</a:t>
            </a:r>
            <a:r>
              <a:rPr kumimoji="0" lang="en-US" sz="3200" dirty="0" smtClean="0">
                <a:solidFill>
                  <a:srgbClr val="000000"/>
                </a:solidFill>
                <a:latin typeface="標楷體" panose="03000509000000000000" pitchFamily="65" charset="-120"/>
              </a:rPr>
              <a:t>)</a:t>
            </a:r>
          </a:p>
          <a:p>
            <a:pPr marL="857250" lvl="1" indent="-455613" algn="just" eaLnBrk="1" fontAlgn="auto" hangingPunct="1">
              <a:lnSpc>
                <a:spcPct val="95000"/>
              </a:lnSpc>
              <a:spcBef>
                <a:spcPts val="700"/>
              </a:spcBef>
              <a:spcAft>
                <a:spcPts val="0"/>
              </a:spcAft>
              <a:buSzPct val="100000"/>
              <a:defRPr/>
            </a:pPr>
            <a:r>
              <a:rPr kumimoji="0" lang="zh-TW" altLang="en-US" sz="3200" dirty="0" smtClean="0">
                <a:solidFill>
                  <a:srgbClr val="000000"/>
                </a:solidFill>
                <a:latin typeface="標楷體" panose="03000509000000000000" pitchFamily="65" charset="-120"/>
              </a:rPr>
              <a:t>  </a:t>
            </a:r>
            <a:r>
              <a:rPr kumimoji="0" lang="zh-TW" altLang="en-US" sz="2400" dirty="0" smtClean="0">
                <a:solidFill>
                  <a:srgbClr val="FF0000"/>
                </a:solidFill>
                <a:latin typeface="標楷體" panose="03000509000000000000" pitchFamily="65" charset="-120"/>
              </a:rPr>
              <a:t>持有期間→決定所適用之稅率</a:t>
            </a:r>
            <a:endParaRPr kumimoji="0" lang="en-US" sz="2400" dirty="0" smtClean="0">
              <a:solidFill>
                <a:srgbClr val="000000"/>
              </a:solidFill>
              <a:latin typeface="標楷體" panose="03000509000000000000" pitchFamily="65" charset="-12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Text Box 1"/>
          <p:cNvSpPr txBox="1">
            <a:spLocks noChangeArrowheads="1"/>
          </p:cNvSpPr>
          <p:nvPr/>
        </p:nvSpPr>
        <p:spPr bwMode="auto">
          <a:xfrm>
            <a:off x="7239000" y="6400800"/>
            <a:ext cx="1903413" cy="455613"/>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5271AB79-F1DE-4C73-8641-F3CE28DA0D77}"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61</a:t>
            </a:fld>
            <a:endParaRPr kumimoji="0" lang="en-US" altLang="zh-TW" sz="1600" b="1" i="1">
              <a:solidFill>
                <a:srgbClr val="000000"/>
              </a:solidFill>
              <a:latin typeface="Times New Roman" pitchFamily="18" charset="0"/>
            </a:endParaRPr>
          </a:p>
        </p:txBody>
      </p:sp>
      <p:sp>
        <p:nvSpPr>
          <p:cNvPr id="257027" name="Text Box 2"/>
          <p:cNvSpPr txBox="1">
            <a:spLocks noChangeArrowheads="1"/>
          </p:cNvSpPr>
          <p:nvPr/>
        </p:nvSpPr>
        <p:spPr bwMode="auto">
          <a:xfrm>
            <a:off x="395288" y="549275"/>
            <a:ext cx="8245475" cy="863600"/>
          </a:xfrm>
          <a:prstGeom prst="rect">
            <a:avLst/>
          </a:prstGeom>
          <a:noFill/>
          <a:ln w="9525">
            <a:noFill/>
            <a:round/>
            <a:headEnd/>
            <a:tailEnd/>
          </a:ln>
        </p:spPr>
        <p:txBody>
          <a:bodyPr lIns="90000" tIns="74520" rIns="90000" bIns="46800" anchor="ctr"/>
          <a:lstStyle/>
          <a:p>
            <a:pPr marL="625475" indent="-625475" defTabSz="449263">
              <a:lnSpc>
                <a:spcPct val="95000"/>
              </a:lnSpc>
              <a:buClr>
                <a:srgbClr val="000000"/>
              </a:buClr>
              <a:buSzPct val="100000"/>
              <a:buFont typeface="Wingdings" pitchFamily="2" charset="2"/>
              <a:buChar cha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3200" b="1">
                <a:solidFill>
                  <a:srgbClr val="000000"/>
                </a:solidFill>
                <a:latin typeface="標楷體" pitchFamily="65" charset="-120"/>
                <a:ea typeface="標楷體" pitchFamily="65" charset="-120"/>
              </a:rPr>
              <a:t>交易日、取得日及持有期間的關係</a:t>
            </a:r>
          </a:p>
        </p:txBody>
      </p:sp>
      <p:grpSp>
        <p:nvGrpSpPr>
          <p:cNvPr id="2" name="Group 3"/>
          <p:cNvGrpSpPr>
            <a:grpSpLocks/>
          </p:cNvGrpSpPr>
          <p:nvPr/>
        </p:nvGrpSpPr>
        <p:grpSpPr bwMode="auto">
          <a:xfrm>
            <a:off x="395288" y="1628775"/>
            <a:ext cx="8280400" cy="4535488"/>
            <a:chOff x="249" y="1389"/>
            <a:chExt cx="5239" cy="2516"/>
          </a:xfrm>
        </p:grpSpPr>
        <p:sp>
          <p:nvSpPr>
            <p:cNvPr id="257030" name="AutoShape 4"/>
            <p:cNvSpPr>
              <a:spLocks noChangeArrowheads="1"/>
            </p:cNvSpPr>
            <p:nvPr/>
          </p:nvSpPr>
          <p:spPr bwMode="auto">
            <a:xfrm>
              <a:off x="249" y="1389"/>
              <a:ext cx="5239" cy="2516"/>
            </a:xfrm>
            <a:prstGeom prst="flowChartAlternateProcess">
              <a:avLst/>
            </a:prstGeom>
            <a:solidFill>
              <a:srgbClr val="FFFF97"/>
            </a:solidFill>
            <a:ln w="9525">
              <a:noFill/>
              <a:round/>
              <a:headEnd/>
              <a:tailEnd/>
            </a:ln>
          </p:spPr>
          <p:txBody>
            <a:bodyPr wrap="none"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grpSp>
          <p:nvGrpSpPr>
            <p:cNvPr id="3" name="Group 5"/>
            <p:cNvGrpSpPr>
              <a:grpSpLocks/>
            </p:cNvGrpSpPr>
            <p:nvPr/>
          </p:nvGrpSpPr>
          <p:grpSpPr bwMode="auto">
            <a:xfrm>
              <a:off x="750" y="2341"/>
              <a:ext cx="4006" cy="1484"/>
              <a:chOff x="750" y="2341"/>
              <a:chExt cx="4006" cy="1484"/>
            </a:xfrm>
          </p:grpSpPr>
          <p:cxnSp>
            <p:nvCxnSpPr>
              <p:cNvPr id="257038" name="AutoShape 6"/>
              <p:cNvCxnSpPr>
                <a:cxnSpLocks noChangeShapeType="1"/>
              </p:cNvCxnSpPr>
              <p:nvPr/>
            </p:nvCxnSpPr>
            <p:spPr bwMode="auto">
              <a:xfrm>
                <a:off x="1022" y="2701"/>
                <a:ext cx="3734" cy="26"/>
              </a:xfrm>
              <a:prstGeom prst="straightConnector1">
                <a:avLst/>
              </a:prstGeom>
              <a:noFill/>
              <a:ln w="57240" cap="sq">
                <a:solidFill>
                  <a:srgbClr val="009973"/>
                </a:solidFill>
                <a:miter lim="800000"/>
                <a:headEnd/>
                <a:tailEnd type="triangle" w="med" len="med"/>
              </a:ln>
            </p:spPr>
          </p:cxnSp>
          <p:grpSp>
            <p:nvGrpSpPr>
              <p:cNvPr id="4" name="Group 7"/>
              <p:cNvGrpSpPr>
                <a:grpSpLocks/>
              </p:cNvGrpSpPr>
              <p:nvPr/>
            </p:nvGrpSpPr>
            <p:grpSpPr bwMode="auto">
              <a:xfrm>
                <a:off x="750" y="2350"/>
                <a:ext cx="2233" cy="1475"/>
                <a:chOff x="750" y="2350"/>
                <a:chExt cx="2233" cy="1475"/>
              </a:xfrm>
            </p:grpSpPr>
            <p:sp>
              <p:nvSpPr>
                <p:cNvPr id="257041" name="Line 8"/>
                <p:cNvSpPr>
                  <a:spLocks noChangeShapeType="1"/>
                </p:cNvSpPr>
                <p:nvPr/>
              </p:nvSpPr>
              <p:spPr bwMode="auto">
                <a:xfrm>
                  <a:off x="1295" y="2350"/>
                  <a:ext cx="0" cy="590"/>
                </a:xfrm>
                <a:prstGeom prst="line">
                  <a:avLst/>
                </a:prstGeom>
                <a:noFill/>
                <a:ln w="57240" cap="sq">
                  <a:solidFill>
                    <a:srgbClr val="009973"/>
                  </a:solidFill>
                  <a:miter lim="800000"/>
                  <a:headEnd/>
                  <a:tailEnd/>
                </a:ln>
              </p:spPr>
              <p:txBody>
                <a:bodyPr/>
                <a:lstStyle/>
                <a:p>
                  <a:endParaRPr lang="zh-TW" altLang="en-US"/>
                </a:p>
              </p:txBody>
            </p:sp>
            <p:sp>
              <p:nvSpPr>
                <p:cNvPr id="257042" name="Text Box 9"/>
                <p:cNvSpPr txBox="1">
                  <a:spLocks noChangeArrowheads="1"/>
                </p:cNvSpPr>
                <p:nvPr/>
              </p:nvSpPr>
              <p:spPr bwMode="auto">
                <a:xfrm>
                  <a:off x="750" y="3315"/>
                  <a:ext cx="2233" cy="510"/>
                </a:xfrm>
                <a:prstGeom prst="rect">
                  <a:avLst/>
                </a:prstGeom>
                <a:noFill/>
                <a:ln w="9525">
                  <a:noFill/>
                  <a:round/>
                  <a:headEnd/>
                  <a:tailEnd/>
                </a:ln>
              </p:spPr>
              <p:txBody>
                <a:bodyPr lIns="90000" tIns="46800" rIns="90000" bIns="46800"/>
                <a:lstStyle/>
                <a:p>
                  <a:pPr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b="1">
                      <a:solidFill>
                        <a:srgbClr val="365F91"/>
                      </a:solidFill>
                      <a:latin typeface="標楷體" pitchFamily="65" charset="-120"/>
                      <a:ea typeface="標楷體" pitchFamily="65" charset="-120"/>
                    </a:rPr>
                    <a:t>原則：在</a:t>
                  </a:r>
                  <a:r>
                    <a:rPr kumimoji="0" lang="en-US" altLang="zh-TW" b="1">
                      <a:solidFill>
                        <a:srgbClr val="365F91"/>
                      </a:solidFill>
                      <a:latin typeface="標楷體" pitchFamily="65" charset="-120"/>
                      <a:ea typeface="標楷體" pitchFamily="65" charset="-120"/>
                    </a:rPr>
                    <a:t>105.1.1</a:t>
                  </a:r>
                  <a:r>
                    <a:rPr kumimoji="0" lang="zh-TW" altLang="en-US" b="1">
                      <a:solidFill>
                        <a:srgbClr val="365F91"/>
                      </a:solidFill>
                      <a:latin typeface="標楷體" pitchFamily="65" charset="-120"/>
                      <a:ea typeface="標楷體" pitchFamily="65" charset="-120"/>
                    </a:rPr>
                    <a:t>以後</a:t>
                  </a:r>
                  <a:endParaRPr kumimoji="0" lang="en-US" altLang="zh-TW" b="1">
                    <a:solidFill>
                      <a:srgbClr val="365F91"/>
                    </a:solidFill>
                    <a:latin typeface="標楷體" pitchFamily="65" charset="-120"/>
                    <a:ea typeface="標楷體" pitchFamily="65" charset="-120"/>
                  </a:endParaRPr>
                </a:p>
                <a:p>
                  <a:pPr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b="1">
                      <a:solidFill>
                        <a:srgbClr val="365F91"/>
                      </a:solidFill>
                      <a:latin typeface="標楷體" pitchFamily="65" charset="-120"/>
                      <a:ea typeface="標楷體" pitchFamily="65" charset="-120"/>
                    </a:rPr>
                    <a:t>少數：</a:t>
                  </a:r>
                  <a:r>
                    <a:rPr kumimoji="0" lang="en-US" altLang="zh-TW" b="1">
                      <a:solidFill>
                        <a:srgbClr val="365F91"/>
                      </a:solidFill>
                      <a:latin typeface="標楷體" pitchFamily="65" charset="-120"/>
                      <a:ea typeface="標楷體" pitchFamily="65" charset="-120"/>
                    </a:rPr>
                    <a:t>103.1.2~104.12.31</a:t>
                  </a:r>
                  <a:r>
                    <a:rPr kumimoji="0" lang="zh-TW" altLang="en-US" b="1">
                      <a:solidFill>
                        <a:srgbClr val="365F91"/>
                      </a:solidFill>
                      <a:latin typeface="標楷體" pitchFamily="65" charset="-120"/>
                      <a:ea typeface="標楷體" pitchFamily="65" charset="-120"/>
                    </a:rPr>
                    <a:t>取得且在</a:t>
                  </a:r>
                  <a:r>
                    <a:rPr kumimoji="0" lang="en-US" altLang="zh-TW" b="1">
                      <a:solidFill>
                        <a:srgbClr val="365F91"/>
                      </a:solidFill>
                      <a:latin typeface="標楷體" pitchFamily="65" charset="-120"/>
                      <a:ea typeface="標楷體" pitchFamily="65" charset="-120"/>
                    </a:rPr>
                    <a:t>2</a:t>
                  </a:r>
                  <a:r>
                    <a:rPr kumimoji="0" lang="zh-TW" altLang="en-US" b="1">
                      <a:solidFill>
                        <a:srgbClr val="365F91"/>
                      </a:solidFill>
                      <a:latin typeface="標楷體" pitchFamily="65" charset="-120"/>
                      <a:ea typeface="標楷體" pitchFamily="65" charset="-120"/>
                    </a:rPr>
                    <a:t>年內交易之案件</a:t>
                  </a:r>
                  <a:endParaRPr kumimoji="0" lang="en-US" altLang="zh-TW" b="1">
                    <a:solidFill>
                      <a:srgbClr val="365F91"/>
                    </a:solidFill>
                    <a:latin typeface="標楷體" pitchFamily="65" charset="-120"/>
                    <a:ea typeface="標楷體" pitchFamily="65" charset="-120"/>
                  </a:endParaRPr>
                </a:p>
                <a:p>
                  <a:pPr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en-US" altLang="zh-TW" b="1">
                    <a:solidFill>
                      <a:srgbClr val="365F91"/>
                    </a:solidFill>
                    <a:latin typeface="微軟正黑體" pitchFamily="34" charset="-120"/>
                  </a:endParaRPr>
                </a:p>
              </p:txBody>
            </p:sp>
          </p:grpSp>
          <p:sp>
            <p:nvSpPr>
              <p:cNvPr id="257040" name="Line 10"/>
              <p:cNvSpPr>
                <a:spLocks noChangeShapeType="1"/>
              </p:cNvSpPr>
              <p:nvPr/>
            </p:nvSpPr>
            <p:spPr bwMode="auto">
              <a:xfrm>
                <a:off x="3788" y="2341"/>
                <a:ext cx="0" cy="599"/>
              </a:xfrm>
              <a:prstGeom prst="line">
                <a:avLst/>
              </a:prstGeom>
              <a:noFill/>
              <a:ln w="57240" cap="sq">
                <a:solidFill>
                  <a:srgbClr val="009973"/>
                </a:solidFill>
                <a:miter lim="800000"/>
                <a:headEnd/>
                <a:tailEnd/>
              </a:ln>
            </p:spPr>
            <p:txBody>
              <a:bodyPr/>
              <a:lstStyle/>
              <a:p>
                <a:endParaRPr lang="zh-TW" altLang="en-US"/>
              </a:p>
            </p:txBody>
          </p:sp>
        </p:grpSp>
        <p:sp>
          <p:nvSpPr>
            <p:cNvPr id="257032" name="Text Box 11"/>
            <p:cNvSpPr txBox="1">
              <a:spLocks noChangeArrowheads="1"/>
            </p:cNvSpPr>
            <p:nvPr/>
          </p:nvSpPr>
          <p:spPr bwMode="auto">
            <a:xfrm>
              <a:off x="3470" y="3339"/>
              <a:ext cx="1723" cy="406"/>
            </a:xfrm>
            <a:prstGeom prst="rect">
              <a:avLst/>
            </a:prstGeom>
            <a:noFill/>
            <a:ln w="9525">
              <a:noFill/>
              <a:round/>
              <a:headEnd/>
              <a:tailEnd/>
            </a:ln>
          </p:spPr>
          <p:txBody>
            <a:bodyPr lIns="90000" tIns="46800" rIns="90000" bIns="46800"/>
            <a:lstStyle/>
            <a:p>
              <a:pPr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2000" b="1">
                  <a:solidFill>
                    <a:srgbClr val="365F91"/>
                  </a:solidFill>
                  <a:latin typeface="微軟正黑體" pitchFamily="34" charset="-120"/>
                </a:rPr>
                <a:t>※</a:t>
              </a:r>
              <a:r>
                <a:rPr kumimoji="0" lang="zh-TW" altLang="en-US" sz="2000" b="1">
                  <a:solidFill>
                    <a:srgbClr val="365F91"/>
                  </a:solidFill>
                  <a:latin typeface="微軟正黑體" pitchFamily="34" charset="-120"/>
                </a:rPr>
                <a:t>應在</a:t>
              </a:r>
              <a:r>
                <a:rPr kumimoji="0" lang="en-US" altLang="zh-TW" sz="2000" b="1">
                  <a:solidFill>
                    <a:srgbClr val="365F91"/>
                  </a:solidFill>
                  <a:latin typeface="微軟正黑體" pitchFamily="34" charset="-120"/>
                </a:rPr>
                <a:t>105.1.1</a:t>
              </a:r>
              <a:r>
                <a:rPr kumimoji="0" lang="zh-TW" altLang="en-US" sz="2000" b="1">
                  <a:solidFill>
                    <a:srgbClr val="365F91"/>
                  </a:solidFill>
                  <a:latin typeface="微軟正黑體" pitchFamily="34" charset="-120"/>
                </a:rPr>
                <a:t>以後</a:t>
              </a:r>
              <a:endParaRPr kumimoji="0" lang="en-US" altLang="zh-TW" sz="2000" b="1">
                <a:solidFill>
                  <a:srgbClr val="365F91"/>
                </a:solidFill>
                <a:latin typeface="微軟正黑體" pitchFamily="34" charset="-120"/>
              </a:endParaRPr>
            </a:p>
          </p:txBody>
        </p:sp>
        <p:sp>
          <p:nvSpPr>
            <p:cNvPr id="257033" name="Freeform 12"/>
            <p:cNvSpPr>
              <a:spLocks noChangeArrowheads="1"/>
            </p:cNvSpPr>
            <p:nvPr/>
          </p:nvSpPr>
          <p:spPr bwMode="auto">
            <a:xfrm>
              <a:off x="2811" y="2287"/>
              <a:ext cx="976" cy="881"/>
            </a:xfrm>
            <a:custGeom>
              <a:avLst/>
              <a:gdLst>
                <a:gd name="T0" fmla="*/ 0 w 772829"/>
                <a:gd name="T1" fmla="*/ 0 h 654544"/>
                <a:gd name="T2" fmla="*/ 0 w 772829"/>
                <a:gd name="T3" fmla="*/ 0 h 654544"/>
                <a:gd name="T4" fmla="*/ 0 60000 65536"/>
                <a:gd name="T5" fmla="*/ 0 60000 65536"/>
                <a:gd name="T6" fmla="*/ 0 w 772829"/>
                <a:gd name="T7" fmla="*/ 0 h 654544"/>
                <a:gd name="T8" fmla="*/ 772829 w 772829"/>
                <a:gd name="T9" fmla="*/ 654544 h 654544"/>
              </a:gdLst>
              <a:ahLst/>
              <a:cxnLst>
                <a:cxn ang="T4">
                  <a:pos x="T0" y="T1"/>
                </a:cxn>
                <a:cxn ang="T5">
                  <a:pos x="T2" y="T3"/>
                </a:cxn>
              </a:cxnLst>
              <a:rect l="T6" t="T7" r="T8" b="T9"/>
              <a:pathLst>
                <a:path w="772829" h="654544" stroke="0">
                  <a:moveTo>
                    <a:pt x="386414" y="0"/>
                  </a:moveTo>
                  <a:cubicBezTo>
                    <a:pt x="599825" y="0"/>
                    <a:pt x="772829" y="146525"/>
                    <a:pt x="772829" y="327272"/>
                  </a:cubicBezTo>
                  <a:lnTo>
                    <a:pt x="386415" y="327272"/>
                  </a:lnTo>
                  <a:cubicBezTo>
                    <a:pt x="386415" y="218181"/>
                    <a:pt x="386414" y="109091"/>
                    <a:pt x="386414" y="0"/>
                  </a:cubicBezTo>
                  <a:close/>
                </a:path>
                <a:path w="772829" h="654544" fill="none">
                  <a:moveTo>
                    <a:pt x="386414" y="0"/>
                  </a:moveTo>
                  <a:cubicBezTo>
                    <a:pt x="599825" y="0"/>
                    <a:pt x="772829" y="146525"/>
                    <a:pt x="772829" y="327272"/>
                  </a:cubicBezTo>
                </a:path>
              </a:pathLst>
            </a:custGeom>
            <a:noFill/>
            <a:ln w="9360" cap="flat">
              <a:solidFill>
                <a:srgbClr val="000000"/>
              </a:solidFill>
              <a:round/>
              <a:headEnd/>
              <a:tailEnd/>
            </a:ln>
          </p:spPr>
          <p:txBody>
            <a:bodyPr wrap="none" anchor="ctr"/>
            <a:lstStyle/>
            <a:p>
              <a:endParaRPr lang="zh-TW" altLang="en-US"/>
            </a:p>
          </p:txBody>
        </p:sp>
        <p:sp>
          <p:nvSpPr>
            <p:cNvPr id="257034" name="Freeform 13"/>
            <p:cNvSpPr>
              <a:spLocks noChangeArrowheads="1"/>
            </p:cNvSpPr>
            <p:nvPr/>
          </p:nvSpPr>
          <p:spPr bwMode="auto">
            <a:xfrm flipH="1">
              <a:off x="1289" y="2272"/>
              <a:ext cx="978" cy="881"/>
            </a:xfrm>
            <a:custGeom>
              <a:avLst/>
              <a:gdLst>
                <a:gd name="T0" fmla="*/ 0 w 774412"/>
                <a:gd name="T1" fmla="*/ 0 h 654544"/>
                <a:gd name="T2" fmla="*/ 0 w 774412"/>
                <a:gd name="T3" fmla="*/ 0 h 654544"/>
                <a:gd name="T4" fmla="*/ 0 60000 65536"/>
                <a:gd name="T5" fmla="*/ 0 60000 65536"/>
                <a:gd name="T6" fmla="*/ 0 w 774412"/>
                <a:gd name="T7" fmla="*/ 0 h 654544"/>
                <a:gd name="T8" fmla="*/ 774412 w 774412"/>
                <a:gd name="T9" fmla="*/ 654544 h 654544"/>
              </a:gdLst>
              <a:ahLst/>
              <a:cxnLst>
                <a:cxn ang="T4">
                  <a:pos x="T0" y="T1"/>
                </a:cxn>
                <a:cxn ang="T5">
                  <a:pos x="T2" y="T3"/>
                </a:cxn>
              </a:cxnLst>
              <a:rect l="T6" t="T7" r="T8" b="T9"/>
              <a:pathLst>
                <a:path w="774412" h="654544" stroke="0">
                  <a:moveTo>
                    <a:pt x="387206" y="0"/>
                  </a:moveTo>
                  <a:cubicBezTo>
                    <a:pt x="601054" y="0"/>
                    <a:pt x="774412" y="146525"/>
                    <a:pt x="774412" y="327272"/>
                  </a:cubicBezTo>
                  <a:lnTo>
                    <a:pt x="387206" y="327272"/>
                  </a:lnTo>
                  <a:lnTo>
                    <a:pt x="387206" y="0"/>
                  </a:lnTo>
                  <a:close/>
                </a:path>
                <a:path w="774412" h="654544" fill="none">
                  <a:moveTo>
                    <a:pt x="387206" y="0"/>
                  </a:moveTo>
                  <a:cubicBezTo>
                    <a:pt x="601054" y="0"/>
                    <a:pt x="774412" y="146525"/>
                    <a:pt x="774412" y="327272"/>
                  </a:cubicBezTo>
                </a:path>
              </a:pathLst>
            </a:custGeom>
            <a:noFill/>
            <a:ln w="9360" cap="flat">
              <a:solidFill>
                <a:srgbClr val="000000"/>
              </a:solidFill>
              <a:round/>
              <a:headEnd/>
              <a:tailEnd/>
            </a:ln>
          </p:spPr>
          <p:txBody>
            <a:bodyPr wrap="none" anchor="ctr"/>
            <a:lstStyle/>
            <a:p>
              <a:endParaRPr lang="zh-TW" altLang="en-US"/>
            </a:p>
          </p:txBody>
        </p:sp>
        <p:sp>
          <p:nvSpPr>
            <p:cNvPr id="257035" name="Text Box 14"/>
            <p:cNvSpPr txBox="1">
              <a:spLocks noChangeArrowheads="1"/>
            </p:cNvSpPr>
            <p:nvPr/>
          </p:nvSpPr>
          <p:spPr bwMode="auto">
            <a:xfrm>
              <a:off x="249" y="1522"/>
              <a:ext cx="5239" cy="570"/>
            </a:xfrm>
            <a:prstGeom prst="rect">
              <a:avLst/>
            </a:prstGeom>
            <a:noFill/>
            <a:ln w="9525">
              <a:noFill/>
              <a:round/>
              <a:headEnd/>
              <a:tailEnd/>
            </a:ln>
          </p:spPr>
          <p:txBody>
            <a:bodyPr lIns="90000" tIns="46800" rIns="90000" bIns="46800"/>
            <a:lstStyle/>
            <a:p>
              <a:pPr algn="just"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600" b="1">
                  <a:solidFill>
                    <a:srgbClr val="365F91"/>
                  </a:solidFill>
                  <a:latin typeface="標楷體" pitchFamily="65" charset="-120"/>
                  <a:ea typeface="標楷體" pitchFamily="65" charset="-120"/>
                  <a:cs typeface="Times New Roman" pitchFamily="18" charset="0"/>
                </a:rPr>
                <a:t>房屋、土地持有期間之計算，自房屋、土地取得之日起算至交易之日止。</a:t>
              </a:r>
            </a:p>
            <a:p>
              <a:pPr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en-US" altLang="zh-TW" sz="2600" b="1">
                <a:solidFill>
                  <a:srgbClr val="365F91"/>
                </a:solidFill>
                <a:latin typeface="標楷體" pitchFamily="65" charset="-120"/>
                <a:ea typeface="標楷體" pitchFamily="65" charset="-120"/>
                <a:cs typeface="Times New Roman" pitchFamily="18" charset="0"/>
              </a:endParaRPr>
            </a:p>
          </p:txBody>
        </p:sp>
        <p:sp>
          <p:nvSpPr>
            <p:cNvPr id="257036" name="Text Box 15"/>
            <p:cNvSpPr txBox="1">
              <a:spLocks noChangeArrowheads="1"/>
            </p:cNvSpPr>
            <p:nvPr/>
          </p:nvSpPr>
          <p:spPr bwMode="auto">
            <a:xfrm>
              <a:off x="855" y="2940"/>
              <a:ext cx="1007" cy="555"/>
            </a:xfrm>
            <a:prstGeom prst="rect">
              <a:avLst/>
            </a:prstGeom>
            <a:noFill/>
            <a:ln w="9525">
              <a:noFill/>
              <a:round/>
              <a:headEnd/>
              <a:tailEnd/>
            </a:ln>
          </p:spPr>
          <p:txBody>
            <a:bodyPr lIns="90000" tIns="46800" rIns="90000" bIns="46800"/>
            <a:lstStyle/>
            <a:p>
              <a:pPr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b="1">
                  <a:solidFill>
                    <a:srgbClr val="FF0000"/>
                  </a:solidFill>
                  <a:latin typeface="微軟正黑體" pitchFamily="34" charset="-120"/>
                </a:rPr>
                <a:t>         </a:t>
              </a:r>
              <a:r>
                <a:rPr kumimoji="0" lang="zh-TW" altLang="en-US" sz="2000" b="1">
                  <a:solidFill>
                    <a:srgbClr val="FF0000"/>
                  </a:solidFill>
                  <a:latin typeface="微軟正黑體" pitchFamily="34" charset="-120"/>
                </a:rPr>
                <a:t>買</a:t>
              </a:r>
            </a:p>
            <a:p>
              <a:pPr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000" b="1">
                  <a:solidFill>
                    <a:srgbClr val="FF0000"/>
                  </a:solidFill>
                  <a:latin typeface="微軟正黑體" pitchFamily="34" charset="-120"/>
                </a:rPr>
                <a:t>（取得日）</a:t>
              </a:r>
            </a:p>
          </p:txBody>
        </p:sp>
        <p:sp>
          <p:nvSpPr>
            <p:cNvPr id="257037" name="Text Box 16"/>
            <p:cNvSpPr txBox="1">
              <a:spLocks noChangeArrowheads="1"/>
            </p:cNvSpPr>
            <p:nvPr/>
          </p:nvSpPr>
          <p:spPr bwMode="auto">
            <a:xfrm>
              <a:off x="2955" y="2981"/>
              <a:ext cx="1774" cy="667"/>
            </a:xfrm>
            <a:prstGeom prst="rect">
              <a:avLst/>
            </a:prstGeom>
            <a:noFill/>
            <a:ln w="9525">
              <a:noFill/>
              <a:round/>
              <a:headEnd/>
              <a:tailEnd/>
            </a:ln>
          </p:spPr>
          <p:txBody>
            <a:bodyPr lIns="90000" tIns="46800" rIns="90000" bIns="46800"/>
            <a:lstStyle/>
            <a:p>
              <a:pPr algn="ctr"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000" b="1">
                  <a:solidFill>
                    <a:srgbClr val="FF0000"/>
                  </a:solidFill>
                  <a:latin typeface="微軟正黑體" pitchFamily="34" charset="-120"/>
                </a:rPr>
                <a:t>賣</a:t>
              </a:r>
            </a:p>
            <a:p>
              <a:pPr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2000" b="1">
                  <a:solidFill>
                    <a:srgbClr val="FF0000"/>
                  </a:solidFill>
                  <a:latin typeface="微軟正黑體" pitchFamily="34" charset="-120"/>
                </a:rPr>
                <a:t>  </a:t>
              </a:r>
              <a:r>
                <a:rPr kumimoji="0" lang="zh-TW" altLang="en-US" sz="2000" b="1">
                  <a:solidFill>
                    <a:srgbClr val="FF0000"/>
                  </a:solidFill>
                  <a:latin typeface="微軟正黑體" pitchFamily="34" charset="-120"/>
                </a:rPr>
                <a:t>交易日</a:t>
              </a:r>
              <a:r>
                <a:rPr kumimoji="0" lang="en-US" altLang="zh-TW" sz="2000" b="1">
                  <a:solidFill>
                    <a:srgbClr val="FF0000"/>
                  </a:solidFill>
                  <a:latin typeface="微軟正黑體" pitchFamily="34" charset="-120"/>
                </a:rPr>
                <a:t>(</a:t>
              </a:r>
              <a:r>
                <a:rPr kumimoji="0" lang="zh-TW" altLang="en-US" sz="2000" b="1">
                  <a:solidFill>
                    <a:srgbClr val="FF0000"/>
                  </a:solidFill>
                  <a:latin typeface="微軟正黑體" pitchFamily="34" charset="-120"/>
                </a:rPr>
                <a:t>出售或交換日</a:t>
              </a:r>
              <a:r>
                <a:rPr kumimoji="0" lang="en-US" altLang="zh-TW" sz="2000" b="1">
                  <a:solidFill>
                    <a:srgbClr val="FF0000"/>
                  </a:solidFill>
                  <a:latin typeface="微軟正黑體" pitchFamily="34" charset="-120"/>
                </a:rPr>
                <a:t>)</a:t>
              </a:r>
            </a:p>
          </p:txBody>
        </p:sp>
      </p:grpSp>
      <p:sp>
        <p:nvSpPr>
          <p:cNvPr id="257029" name="Text Box 17"/>
          <p:cNvSpPr txBox="1">
            <a:spLocks noChangeArrowheads="1"/>
          </p:cNvSpPr>
          <p:nvPr/>
        </p:nvSpPr>
        <p:spPr bwMode="auto">
          <a:xfrm>
            <a:off x="2700338" y="3213100"/>
            <a:ext cx="2447925" cy="817563"/>
          </a:xfrm>
          <a:prstGeom prst="rect">
            <a:avLst/>
          </a:prstGeom>
          <a:noFill/>
          <a:ln w="9525">
            <a:noFill/>
            <a:round/>
            <a:headEnd/>
            <a:tailEnd/>
          </a:ln>
        </p:spPr>
        <p:txBody>
          <a:bodyPr lIns="90000" tIns="46800" rIns="90000" bIns="46800"/>
          <a:lstStyle/>
          <a:p>
            <a:pPr algn="ctr" defTabSz="449263">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000" b="1">
                <a:solidFill>
                  <a:srgbClr val="FF0000"/>
                </a:solidFill>
                <a:latin typeface="微軟正黑體" pitchFamily="34" charset="-120"/>
              </a:rPr>
              <a:t>持有期間</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Text Box 1"/>
          <p:cNvSpPr txBox="1">
            <a:spLocks noChangeArrowheads="1"/>
          </p:cNvSpPr>
          <p:nvPr/>
        </p:nvSpPr>
        <p:spPr bwMode="auto">
          <a:xfrm>
            <a:off x="7239000" y="6400800"/>
            <a:ext cx="1903413" cy="455613"/>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5061EB02-CAD4-4674-B3E5-922B15B63FB1}"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62</a:t>
            </a:fld>
            <a:endParaRPr kumimoji="0" lang="en-US" altLang="zh-TW" sz="1600" b="1" i="1">
              <a:solidFill>
                <a:srgbClr val="000000"/>
              </a:solidFill>
              <a:latin typeface="Times New Roman" pitchFamily="18" charset="0"/>
            </a:endParaRPr>
          </a:p>
        </p:txBody>
      </p:sp>
      <p:sp>
        <p:nvSpPr>
          <p:cNvPr id="259075" name="Text Box 2"/>
          <p:cNvSpPr txBox="1">
            <a:spLocks noChangeArrowheads="1"/>
          </p:cNvSpPr>
          <p:nvPr/>
        </p:nvSpPr>
        <p:spPr bwMode="auto">
          <a:xfrm>
            <a:off x="611188" y="620713"/>
            <a:ext cx="7848600" cy="792162"/>
          </a:xfrm>
          <a:prstGeom prst="rect">
            <a:avLst/>
          </a:prstGeom>
          <a:noFill/>
          <a:ln w="9525">
            <a:noFill/>
            <a:round/>
            <a:headEnd/>
            <a:tailEnd/>
          </a:ln>
        </p:spPr>
        <p:txBody>
          <a:bodyPr lIns="90000" tIns="74520" rIns="90000" bIns="46800" anchor="ctr"/>
          <a:lstStyle/>
          <a:p>
            <a:pPr marL="625475" indent="-625475" algn="ctr" defTabSz="449263">
              <a:lnSpc>
                <a:spcPct val="95000"/>
              </a:lnSpc>
              <a:buClr>
                <a:srgbClr val="000000"/>
              </a:buClr>
              <a:buSzPct val="10000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4000" b="1">
                <a:solidFill>
                  <a:srgbClr val="000000"/>
                </a:solidFill>
                <a:latin typeface="標楷體" pitchFamily="65" charset="-120"/>
                <a:ea typeface="標楷體" pitchFamily="65" charset="-120"/>
              </a:rPr>
              <a:t>舉例說明</a:t>
            </a:r>
            <a:r>
              <a:rPr kumimoji="0" lang="en-US" altLang="zh-TW" sz="4000" b="1">
                <a:solidFill>
                  <a:srgbClr val="000000"/>
                </a:solidFill>
                <a:latin typeface="標楷體" pitchFamily="65" charset="-120"/>
                <a:ea typeface="標楷體" pitchFamily="65" charset="-120"/>
              </a:rPr>
              <a:t>(</a:t>
            </a:r>
            <a:r>
              <a:rPr kumimoji="0" lang="zh-TW" altLang="en-US" sz="4000" b="1">
                <a:solidFill>
                  <a:srgbClr val="000000"/>
                </a:solidFill>
                <a:latin typeface="標楷體" pitchFamily="65" charset="-120"/>
                <a:ea typeface="標楷體" pitchFamily="65" charset="-120"/>
              </a:rPr>
              <a:t>三大關卡</a:t>
            </a:r>
            <a:r>
              <a:rPr kumimoji="0" lang="en-US" altLang="zh-TW" sz="4000" b="1">
                <a:solidFill>
                  <a:srgbClr val="000000"/>
                </a:solidFill>
                <a:latin typeface="標楷體" pitchFamily="65" charset="-120"/>
                <a:ea typeface="標楷體" pitchFamily="65" charset="-120"/>
              </a:rPr>
              <a:t>)</a:t>
            </a:r>
          </a:p>
        </p:txBody>
      </p:sp>
      <p:sp>
        <p:nvSpPr>
          <p:cNvPr id="259076" name="Text Box 3"/>
          <p:cNvSpPr txBox="1">
            <a:spLocks noChangeArrowheads="1"/>
          </p:cNvSpPr>
          <p:nvPr/>
        </p:nvSpPr>
        <p:spPr bwMode="auto">
          <a:xfrm>
            <a:off x="190500" y="1457325"/>
            <a:ext cx="8928100" cy="4967288"/>
          </a:xfrm>
          <a:prstGeom prst="rect">
            <a:avLst/>
          </a:prstGeom>
          <a:noFill/>
          <a:ln w="9525">
            <a:noFill/>
            <a:round/>
            <a:headEnd/>
            <a:tailEnd/>
          </a:ln>
        </p:spPr>
        <p:txBody>
          <a:bodyPr wrap="none" anchor="ctr"/>
          <a:lstStyle/>
          <a:p>
            <a:pPr defTabSz="449263">
              <a:buClr>
                <a:srgbClr val="000000"/>
              </a:buClr>
              <a:buSzPct val="100000"/>
              <a:buFont typeface="Times New Roman" pitchFamily="18" charset="0"/>
              <a:buNone/>
            </a:pPr>
            <a:endParaRPr kumimoji="0" lang="zh-TW" altLang="en-US">
              <a:solidFill>
                <a:srgbClr val="FFFFFF"/>
              </a:solidFill>
              <a:latin typeface="Times New Roman" pitchFamily="18" charset="0"/>
              <a:ea typeface="標楷體" pitchFamily="65" charset="-120"/>
            </a:endParaRPr>
          </a:p>
        </p:txBody>
      </p:sp>
      <p:graphicFrame>
        <p:nvGraphicFramePr>
          <p:cNvPr id="20484" name="Group 4"/>
          <p:cNvGraphicFramePr>
            <a:graphicFrameLocks noGrp="1"/>
          </p:cNvGraphicFramePr>
          <p:nvPr/>
        </p:nvGraphicFramePr>
        <p:xfrm>
          <a:off x="395288" y="2276475"/>
          <a:ext cx="8353425" cy="2808287"/>
        </p:xfrm>
        <a:graphic>
          <a:graphicData uri="http://schemas.openxmlformats.org/drawingml/2006/table">
            <a:tbl>
              <a:tblPr/>
              <a:tblGrid>
                <a:gridCol w="1465155"/>
                <a:gridCol w="1390204"/>
                <a:gridCol w="1908360"/>
                <a:gridCol w="1285312"/>
                <a:gridCol w="2304394"/>
              </a:tblGrid>
              <a:tr h="837023">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ctr" defTabSz="449263" rtl="0" eaLnBrk="1" fontAlgn="base" latinLnBrk="0" hangingPunct="1">
                        <a:lnSpc>
                          <a:spcPct val="101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800" b="1" i="0" u="none" strike="noStrike" cap="none" normalizeH="0" baseline="0" dirty="0" smtClean="0">
                          <a:ln>
                            <a:noFill/>
                          </a:ln>
                          <a:solidFill>
                            <a:srgbClr val="FFFFFF"/>
                          </a:solidFill>
                          <a:effectLst/>
                          <a:latin typeface="Lucida Sans Unicode" panose="020B0602030504020204" pitchFamily="34" charset="0"/>
                          <a:ea typeface="新細明體" panose="02020500000000000000" pitchFamily="18" charset="-120"/>
                        </a:rPr>
                        <a:t>取得日期</a:t>
                      </a:r>
                    </a:p>
                  </a:txBody>
                  <a:tcPr marL="91445" marR="91445"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18720" cap="flat" cmpd="sng" algn="ctr">
                      <a:solidFill>
                        <a:srgbClr val="FFFFFF"/>
                      </a:solidFill>
                      <a:prstDash val="solid"/>
                      <a:round/>
                      <a:headEnd type="none" w="med" len="med"/>
                      <a:tailEnd type="none" w="med" len="med"/>
                    </a:lnB>
                    <a:lnTlToBr>
                      <a:noFill/>
                    </a:lnTlToBr>
                    <a:lnBlToTr>
                      <a:noFill/>
                    </a:lnBlToTr>
                    <a:solidFill>
                      <a:srgbClr val="2DA2BF"/>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ctr" defTabSz="449263" rtl="0" eaLnBrk="1" fontAlgn="base" latinLnBrk="0" hangingPunct="1">
                        <a:lnSpc>
                          <a:spcPct val="101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800" b="1" i="0" u="none" strike="noStrike" cap="none" normalizeH="0" baseline="0" smtClean="0">
                          <a:ln>
                            <a:noFill/>
                          </a:ln>
                          <a:solidFill>
                            <a:srgbClr val="FFFFFF"/>
                          </a:solidFill>
                          <a:effectLst/>
                          <a:latin typeface="Lucida Sans Unicode" panose="020B0602030504020204" pitchFamily="34" charset="0"/>
                          <a:ea typeface="新細明體" panose="02020500000000000000" pitchFamily="18" charset="-120"/>
                        </a:rPr>
                        <a:t>出售日期</a:t>
                      </a:r>
                    </a:p>
                  </a:txBody>
                  <a:tcPr marL="91445" marR="91445"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18720" cap="flat" cmpd="sng" algn="ctr">
                      <a:solidFill>
                        <a:srgbClr val="FFFFFF"/>
                      </a:solidFill>
                      <a:prstDash val="solid"/>
                      <a:round/>
                      <a:headEnd type="none" w="med" len="med"/>
                      <a:tailEnd type="none" w="med" len="med"/>
                    </a:lnB>
                    <a:lnTlToBr>
                      <a:noFill/>
                    </a:lnTlToBr>
                    <a:lnBlToTr>
                      <a:noFill/>
                    </a:lnBlToTr>
                    <a:solidFill>
                      <a:srgbClr val="2DA2BF"/>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800" b="1" i="0" u="none" strike="noStrike" cap="none" normalizeH="0" baseline="0" smtClean="0">
                          <a:ln>
                            <a:noFill/>
                          </a:ln>
                          <a:solidFill>
                            <a:srgbClr val="000000"/>
                          </a:solidFill>
                          <a:effectLst/>
                          <a:latin typeface="Times New Roman" panose="02020603050405020304" pitchFamily="18" charset="0"/>
                          <a:ea typeface="新細明體" panose="02020500000000000000" pitchFamily="18" charset="-120"/>
                        </a:rPr>
                        <a:t>適用新制</a:t>
                      </a:r>
                      <a:r>
                        <a:rPr kumimoji="0" lang="en-US" sz="1800" b="1" i="0" u="none" strike="noStrike" cap="none" normalizeH="0" baseline="0" dirty="0" smtClean="0">
                          <a:ln>
                            <a:noFill/>
                          </a:ln>
                          <a:solidFill>
                            <a:srgbClr val="000000"/>
                          </a:solidFill>
                          <a:effectLst/>
                          <a:latin typeface="Times New Roman" panose="02020603050405020304" pitchFamily="18" charset="0"/>
                          <a:ea typeface="新細明體" panose="02020500000000000000" pitchFamily="18" charset="-120"/>
                        </a:rPr>
                        <a:t>or</a:t>
                      </a:r>
                      <a:r>
                        <a:rPr kumimoji="0" lang="zh-TW" sz="1800" b="1" i="0" u="none" strike="noStrike" cap="none" normalizeH="0" baseline="0" smtClean="0">
                          <a:ln>
                            <a:noFill/>
                          </a:ln>
                          <a:solidFill>
                            <a:srgbClr val="000000"/>
                          </a:solidFill>
                          <a:effectLst/>
                          <a:latin typeface="Times New Roman" panose="02020603050405020304" pitchFamily="18" charset="0"/>
                          <a:ea typeface="新細明體" panose="02020500000000000000" pitchFamily="18" charset="-120"/>
                        </a:rPr>
                        <a:t>舊制</a:t>
                      </a:r>
                    </a:p>
                  </a:txBody>
                  <a:tcPr marL="91445" marR="91445" marT="5715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18720" cap="flat" cmpd="sng" algn="ctr">
                      <a:solidFill>
                        <a:srgbClr val="FFFFFF"/>
                      </a:solidFill>
                      <a:prstDash val="solid"/>
                      <a:round/>
                      <a:headEnd type="none" w="med" len="med"/>
                      <a:tailEnd type="none" w="med" len="med"/>
                    </a:lnB>
                    <a:lnTlToBr>
                      <a:noFill/>
                    </a:lnTlToBr>
                    <a:lnBlToTr>
                      <a:noFill/>
                    </a:lnBlToTr>
                    <a:solidFill>
                      <a:srgbClr val="2DA2BF"/>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800" b="1" i="0" u="none" strike="noStrike" cap="none" normalizeH="0" baseline="0" smtClean="0">
                          <a:ln>
                            <a:noFill/>
                          </a:ln>
                          <a:solidFill>
                            <a:srgbClr val="000000"/>
                          </a:solidFill>
                          <a:effectLst/>
                          <a:latin typeface="Times New Roman" panose="02020603050405020304" pitchFamily="18" charset="0"/>
                          <a:ea typeface="新細明體" panose="02020500000000000000" pitchFamily="18" charset="-120"/>
                        </a:rPr>
                        <a:t>是否適用自住優惠</a:t>
                      </a:r>
                    </a:p>
                  </a:txBody>
                  <a:tcPr marL="91445" marR="91445" marT="5715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18720" cap="flat" cmpd="sng" algn="ctr">
                      <a:solidFill>
                        <a:srgbClr val="FFFFFF"/>
                      </a:solidFill>
                      <a:prstDash val="solid"/>
                      <a:round/>
                      <a:headEnd type="none" w="med" len="med"/>
                      <a:tailEnd type="none" w="med" len="med"/>
                    </a:lnB>
                    <a:lnTlToBr>
                      <a:noFill/>
                    </a:lnTlToBr>
                    <a:lnBlToTr>
                      <a:noFill/>
                    </a:lnBlToTr>
                    <a:solidFill>
                      <a:srgbClr val="2DA2BF"/>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ctr" defTabSz="449263" rtl="0" eaLnBrk="1" fontAlgn="base" latinLnBrk="0" hangingPunct="1">
                        <a:lnSpc>
                          <a:spcPct val="101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800" b="1" i="0" u="none" strike="noStrike" cap="none" normalizeH="0" baseline="0" smtClean="0">
                          <a:ln>
                            <a:noFill/>
                          </a:ln>
                          <a:solidFill>
                            <a:srgbClr val="000000"/>
                          </a:solidFill>
                          <a:effectLst/>
                          <a:latin typeface="Lucida Sans Unicode" panose="020B0602030504020204" pitchFamily="34" charset="0"/>
                          <a:ea typeface="新細明體" panose="02020500000000000000" pitchFamily="18" charset="-120"/>
                        </a:rPr>
                        <a:t>適用稅率</a:t>
                      </a:r>
                    </a:p>
                  </a:txBody>
                  <a:tcPr marL="91445" marR="91445"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18720" cap="flat" cmpd="sng" algn="ctr">
                      <a:solidFill>
                        <a:srgbClr val="FFFFFF"/>
                      </a:solidFill>
                      <a:prstDash val="solid"/>
                      <a:round/>
                      <a:headEnd type="none" w="med" len="med"/>
                      <a:tailEnd type="none" w="med" len="med"/>
                    </a:lnB>
                    <a:lnTlToBr>
                      <a:noFill/>
                    </a:lnTlToBr>
                    <a:lnBlToTr>
                      <a:noFill/>
                    </a:lnBlToTr>
                    <a:solidFill>
                      <a:srgbClr val="2DA2BF"/>
                    </a:solidFill>
                  </a:tcPr>
                </a:tc>
              </a:tr>
              <a:tr h="650151">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l" defTabSz="449263" rtl="0" eaLnBrk="1" fontAlgn="base" latinLnBrk="0" hangingPunct="1">
                        <a:lnSpc>
                          <a:spcPct val="101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103.0</a:t>
                      </a:r>
                      <a:r>
                        <a:rPr kumimoji="0" lang="en-US" altLang="zh-TW"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4</a:t>
                      </a:r>
                      <a:r>
                        <a:rPr kumimoji="0" lang="en-US"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.24</a:t>
                      </a:r>
                    </a:p>
                  </a:txBody>
                  <a:tcPr marL="91445" marR="91445"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1872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E0E8"/>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l" defTabSz="449263" rtl="0" eaLnBrk="1" fontAlgn="base" latinLnBrk="0" hangingPunct="1">
                        <a:lnSpc>
                          <a:spcPct val="101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105.0</a:t>
                      </a:r>
                      <a:r>
                        <a:rPr kumimoji="0" lang="en-US" altLang="zh-TW"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7</a:t>
                      </a:r>
                      <a:r>
                        <a:rPr kumimoji="0" lang="en-US"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.06</a:t>
                      </a:r>
                    </a:p>
                  </a:txBody>
                  <a:tcPr marL="91445" marR="91445"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1872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E0E8"/>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1800" b="0" i="0" u="none" strike="noStrike" cap="none" normalizeH="0" baseline="0" dirty="0" smtClean="0">
                          <a:ln>
                            <a:noFill/>
                          </a:ln>
                          <a:solidFill>
                            <a:srgbClr val="000000"/>
                          </a:solidFill>
                          <a:effectLst/>
                          <a:latin typeface="Times New Roman" panose="02020603050405020304" pitchFamily="18" charset="0"/>
                          <a:ea typeface="新細明體" panose="02020500000000000000" pitchFamily="18" charset="-120"/>
                        </a:rPr>
                        <a:t>舊制</a:t>
                      </a:r>
                      <a:endParaRPr kumimoji="0" lang="zh-TW" sz="1800" b="0" i="0" u="none" strike="noStrike" cap="none" normalizeH="0" baseline="0" dirty="0" smtClean="0">
                        <a:ln>
                          <a:noFill/>
                        </a:ln>
                        <a:solidFill>
                          <a:srgbClr val="000000"/>
                        </a:solidFill>
                        <a:effectLst/>
                        <a:latin typeface="Times New Roman" panose="02020603050405020304" pitchFamily="18" charset="0"/>
                        <a:ea typeface="新細明體" panose="02020500000000000000" pitchFamily="18" charset="-120"/>
                      </a:endParaRPr>
                    </a:p>
                  </a:txBody>
                  <a:tcPr marL="91445" marR="91445" marT="5715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1872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E0E8"/>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1800" b="0" i="0" u="none" strike="noStrike" cap="none" normalizeH="0" baseline="0" dirty="0" smtClean="0">
                          <a:ln>
                            <a:noFill/>
                          </a:ln>
                          <a:solidFill>
                            <a:srgbClr val="000000"/>
                          </a:solidFill>
                          <a:effectLst/>
                          <a:latin typeface="Times New Roman" panose="02020603050405020304" pitchFamily="18" charset="0"/>
                          <a:ea typeface="新細明體" panose="02020500000000000000" pitchFamily="18" charset="-120"/>
                        </a:rPr>
                        <a:t>×</a:t>
                      </a:r>
                      <a:endParaRPr kumimoji="0" lang="zh-TW" sz="1800" b="0" i="0" u="none" strike="noStrike" cap="none" normalizeH="0" baseline="0" dirty="0" smtClean="0">
                        <a:ln>
                          <a:noFill/>
                        </a:ln>
                        <a:solidFill>
                          <a:srgbClr val="000000"/>
                        </a:solidFill>
                        <a:effectLst/>
                        <a:latin typeface="Times New Roman" panose="02020603050405020304" pitchFamily="18" charset="0"/>
                        <a:ea typeface="新細明體" panose="02020500000000000000" pitchFamily="18" charset="-120"/>
                      </a:endParaRPr>
                    </a:p>
                  </a:txBody>
                  <a:tcPr marL="91445" marR="91445" marT="5715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1872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E0E8"/>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l" defTabSz="449263" rtl="0" eaLnBrk="1" fontAlgn="base" latinLnBrk="0" hangingPunct="1">
                        <a:lnSpc>
                          <a:spcPct val="101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綜所稅</a:t>
                      </a:r>
                      <a:r>
                        <a:rPr kumimoji="0" lang="en-US" altLang="zh-TW"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a:t>
                      </a:r>
                      <a:r>
                        <a:rPr kumimoji="0" lang="zh-TW" altLang="en-US"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累進稅率</a:t>
                      </a:r>
                      <a:endParaRPr kumimoji="0" lang="zh-TW"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endParaRPr>
                    </a:p>
                  </a:txBody>
                  <a:tcPr marL="91445" marR="91445"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1872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E0E8"/>
                    </a:solidFill>
                  </a:tcPr>
                </a:tc>
              </a:tr>
              <a:tr h="540015">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l" defTabSz="449263" rtl="0" eaLnBrk="1" fontAlgn="base" latinLnBrk="0" hangingPunct="1">
                        <a:lnSpc>
                          <a:spcPct val="101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104.0</a:t>
                      </a:r>
                      <a:r>
                        <a:rPr kumimoji="0" lang="en-US" altLang="zh-TW"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7</a:t>
                      </a:r>
                      <a:r>
                        <a:rPr kumimoji="0" lang="en-US"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.15</a:t>
                      </a:r>
                    </a:p>
                  </a:txBody>
                  <a:tcPr marL="91445" marR="91445"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E8F0F4"/>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l" defTabSz="449263" rtl="0" eaLnBrk="1" fontAlgn="base" latinLnBrk="0" hangingPunct="1">
                        <a:lnSpc>
                          <a:spcPct val="101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105.0</a:t>
                      </a:r>
                      <a:r>
                        <a:rPr kumimoji="0" lang="en-US" altLang="zh-TW"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5</a:t>
                      </a:r>
                      <a:r>
                        <a:rPr kumimoji="0" lang="en-US"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.06</a:t>
                      </a:r>
                    </a:p>
                  </a:txBody>
                  <a:tcPr marL="91445" marR="91445"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E8F0F4"/>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1800" b="0" i="0" u="none" strike="noStrike" cap="none" normalizeH="0" baseline="0" dirty="0" smtClean="0">
                          <a:ln>
                            <a:noFill/>
                          </a:ln>
                          <a:solidFill>
                            <a:srgbClr val="000000"/>
                          </a:solidFill>
                          <a:effectLst/>
                          <a:latin typeface="Times New Roman" panose="02020603050405020304" pitchFamily="18" charset="0"/>
                          <a:ea typeface="新細明體" panose="02020500000000000000" pitchFamily="18" charset="-120"/>
                        </a:rPr>
                        <a:t>新制</a:t>
                      </a:r>
                      <a:endParaRPr kumimoji="0" lang="zh-TW" sz="1800" b="0" i="0" u="none" strike="noStrike" cap="none" normalizeH="0" baseline="0" dirty="0" smtClean="0">
                        <a:ln>
                          <a:noFill/>
                        </a:ln>
                        <a:solidFill>
                          <a:srgbClr val="000000"/>
                        </a:solidFill>
                        <a:effectLst/>
                        <a:latin typeface="Times New Roman" panose="02020603050405020304" pitchFamily="18" charset="0"/>
                        <a:ea typeface="新細明體" panose="02020500000000000000" pitchFamily="18" charset="-120"/>
                      </a:endParaRPr>
                    </a:p>
                  </a:txBody>
                  <a:tcPr marL="91445" marR="91445" marT="5715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E8F0F4"/>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1800" b="0" i="0" u="none" strike="noStrike" cap="none" normalizeH="0" baseline="0" dirty="0" smtClean="0">
                          <a:ln>
                            <a:noFill/>
                          </a:ln>
                          <a:solidFill>
                            <a:srgbClr val="000000"/>
                          </a:solidFill>
                          <a:effectLst/>
                          <a:latin typeface="Times New Roman" panose="02020603050405020304" pitchFamily="18" charset="0"/>
                          <a:ea typeface="新細明體" panose="02020500000000000000" pitchFamily="18" charset="-120"/>
                        </a:rPr>
                        <a:t>無</a:t>
                      </a:r>
                      <a:endParaRPr kumimoji="0" lang="zh-TW" sz="1800" b="0" i="0" u="none" strike="noStrike" cap="none" normalizeH="0" baseline="0" dirty="0" smtClean="0">
                        <a:ln>
                          <a:noFill/>
                        </a:ln>
                        <a:solidFill>
                          <a:srgbClr val="000000"/>
                        </a:solidFill>
                        <a:effectLst/>
                        <a:latin typeface="Times New Roman" panose="02020603050405020304" pitchFamily="18" charset="0"/>
                        <a:ea typeface="新細明體" panose="02020500000000000000" pitchFamily="18" charset="-120"/>
                      </a:endParaRPr>
                    </a:p>
                  </a:txBody>
                  <a:tcPr marL="91445" marR="91445" marT="5715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E8F0F4"/>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l" defTabSz="449263" rtl="0" eaLnBrk="1" fontAlgn="base" latinLnBrk="0" hangingPunct="1">
                        <a:lnSpc>
                          <a:spcPct val="101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altLang="zh-TW"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45%</a:t>
                      </a:r>
                      <a:endParaRPr kumimoji="0" lang="zh-TW"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endParaRPr>
                    </a:p>
                  </a:txBody>
                  <a:tcPr marL="91445" marR="91445"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E8F0F4"/>
                    </a:solidFill>
                  </a:tcPr>
                </a:tc>
              </a:tr>
              <a:tr h="781098">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l" defTabSz="449263" rtl="0" eaLnBrk="1" fontAlgn="base" latinLnBrk="0" hangingPunct="1">
                        <a:lnSpc>
                          <a:spcPct val="101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105.0</a:t>
                      </a:r>
                      <a:r>
                        <a:rPr kumimoji="0" lang="en-US" altLang="zh-TW"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2</a:t>
                      </a:r>
                      <a:r>
                        <a:rPr kumimoji="0" lang="en-US"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a:t>
                      </a:r>
                      <a:r>
                        <a:rPr kumimoji="0" lang="en-US" altLang="zh-TW"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02</a:t>
                      </a:r>
                      <a:endParaRPr kumimoji="0" lang="en-US"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endParaRPr>
                    </a:p>
                  </a:txBody>
                  <a:tcPr marL="91445" marR="91445"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E0E8"/>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l" defTabSz="449263" rtl="0" eaLnBrk="1" fontAlgn="base" latinLnBrk="0" hangingPunct="1">
                        <a:lnSpc>
                          <a:spcPct val="101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111.06.</a:t>
                      </a:r>
                      <a:r>
                        <a:rPr kumimoji="0" lang="en-US" altLang="zh-TW"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23</a:t>
                      </a:r>
                      <a:endParaRPr kumimoji="0" lang="en-US"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endParaRPr>
                    </a:p>
                  </a:txBody>
                  <a:tcPr marL="91445" marR="91445"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E0E8"/>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ctr"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1800" b="0" i="0" u="none" strike="noStrike" cap="none" normalizeH="0" baseline="0" dirty="0" smtClean="0">
                          <a:ln>
                            <a:noFill/>
                          </a:ln>
                          <a:solidFill>
                            <a:srgbClr val="000000"/>
                          </a:solidFill>
                          <a:effectLst/>
                          <a:latin typeface="Times New Roman" panose="02020603050405020304" pitchFamily="18" charset="0"/>
                          <a:ea typeface="新細明體" panose="02020500000000000000" pitchFamily="18" charset="-120"/>
                        </a:rPr>
                        <a:t>新制</a:t>
                      </a:r>
                      <a:endParaRPr kumimoji="0" lang="zh-TW" sz="1800" b="0" i="0" u="none" strike="noStrike" cap="none" normalizeH="0" baseline="0" dirty="0" smtClean="0">
                        <a:ln>
                          <a:noFill/>
                        </a:ln>
                        <a:solidFill>
                          <a:srgbClr val="000000"/>
                        </a:solidFill>
                        <a:effectLst/>
                        <a:latin typeface="Times New Roman" panose="02020603050405020304" pitchFamily="18" charset="0"/>
                        <a:ea typeface="新細明體" panose="02020500000000000000" pitchFamily="18" charset="-120"/>
                      </a:endParaRPr>
                    </a:p>
                  </a:txBody>
                  <a:tcPr marL="91445" marR="91445" marT="5715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E0E8"/>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1800" b="0" i="0" u="none" strike="noStrike" cap="none" normalizeH="0" baseline="0" dirty="0" smtClean="0">
                          <a:ln>
                            <a:noFill/>
                          </a:ln>
                          <a:solidFill>
                            <a:srgbClr val="000000"/>
                          </a:solidFill>
                          <a:effectLst/>
                          <a:latin typeface="Times New Roman" panose="02020603050405020304" pitchFamily="18" charset="0"/>
                          <a:ea typeface="新細明體" panose="02020500000000000000" pitchFamily="18" charset="-120"/>
                        </a:rPr>
                        <a:t>符合</a:t>
                      </a:r>
                      <a:endParaRPr kumimoji="0" lang="zh-TW" sz="1800" b="0" i="0" u="none" strike="noStrike" cap="none" normalizeH="0" baseline="0" dirty="0" smtClean="0">
                        <a:ln>
                          <a:noFill/>
                        </a:ln>
                        <a:solidFill>
                          <a:srgbClr val="000000"/>
                        </a:solidFill>
                        <a:effectLst/>
                        <a:latin typeface="Times New Roman" panose="02020603050405020304" pitchFamily="18" charset="0"/>
                        <a:ea typeface="新細明體" panose="02020500000000000000" pitchFamily="18" charset="-120"/>
                      </a:endParaRPr>
                    </a:p>
                  </a:txBody>
                  <a:tcPr marL="91445" marR="91445" marT="57150"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E0E8"/>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l" defTabSz="449263" rtl="0" eaLnBrk="1" fontAlgn="base" latinLnBrk="0" hangingPunct="1">
                        <a:lnSpc>
                          <a:spcPct val="101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課稅所得</a:t>
                      </a:r>
                      <a:r>
                        <a:rPr kumimoji="0" lang="en-US" altLang="zh-TW"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400</a:t>
                      </a:r>
                      <a:r>
                        <a:rPr kumimoji="0" lang="zh-TW" altLang="en-US"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萬以下免稅；超過</a:t>
                      </a:r>
                      <a:r>
                        <a:rPr kumimoji="0" lang="en-US" altLang="zh-TW"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rPr>
                        <a:t>10%</a:t>
                      </a:r>
                      <a:endParaRPr kumimoji="0" lang="zh-TW" sz="1800" b="0" i="0" u="none" strike="noStrike" cap="none" normalizeH="0" baseline="0" dirty="0" smtClean="0">
                        <a:ln>
                          <a:noFill/>
                        </a:ln>
                        <a:solidFill>
                          <a:srgbClr val="000000"/>
                        </a:solidFill>
                        <a:effectLst/>
                        <a:latin typeface="Lucida Sans Unicode" panose="020B0602030504020204" pitchFamily="34" charset="0"/>
                        <a:ea typeface="新細明體" panose="02020500000000000000" pitchFamily="18" charset="-120"/>
                      </a:endParaRPr>
                    </a:p>
                  </a:txBody>
                  <a:tcPr marL="91445" marR="91445"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5760" cap="flat" cmpd="sng" algn="ctr">
                      <a:solidFill>
                        <a:srgbClr val="FFFFFF"/>
                      </a:solidFill>
                      <a:prstDash val="solid"/>
                      <a:round/>
                      <a:headEnd type="none" w="med" len="med"/>
                      <a:tailEnd type="none" w="med" len="med"/>
                    </a:lnB>
                    <a:lnTlToBr>
                      <a:noFill/>
                    </a:lnTlToBr>
                    <a:lnBlToTr>
                      <a:noFill/>
                    </a:lnBlToTr>
                    <a:solidFill>
                      <a:srgbClr val="CDE0E8"/>
                    </a:solidFill>
                  </a:tcPr>
                </a:tc>
              </a:tr>
            </a:tbl>
          </a:graphicData>
        </a:graphic>
      </p:graphicFrame>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Text Box 1"/>
          <p:cNvSpPr txBox="1">
            <a:spLocks noChangeArrowheads="1"/>
          </p:cNvSpPr>
          <p:nvPr/>
        </p:nvSpPr>
        <p:spPr bwMode="auto">
          <a:xfrm>
            <a:off x="8388350" y="6308725"/>
            <a:ext cx="576263" cy="360363"/>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9B675414-EAF6-41CD-A7E7-4686AABF226B}"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63</a:t>
            </a:fld>
            <a:endParaRPr kumimoji="0" lang="en-US" altLang="zh-TW" sz="1600" b="1" i="1">
              <a:solidFill>
                <a:srgbClr val="000000"/>
              </a:solidFill>
              <a:latin typeface="Times New Roman" pitchFamily="18" charset="0"/>
            </a:endParaRPr>
          </a:p>
        </p:txBody>
      </p:sp>
      <p:sp>
        <p:nvSpPr>
          <p:cNvPr id="261123" name="Text Box 2"/>
          <p:cNvSpPr txBox="1">
            <a:spLocks noChangeArrowheads="1"/>
          </p:cNvSpPr>
          <p:nvPr/>
        </p:nvSpPr>
        <p:spPr bwMode="auto">
          <a:xfrm>
            <a:off x="468313" y="333375"/>
            <a:ext cx="8135937" cy="863600"/>
          </a:xfrm>
          <a:prstGeom prst="rect">
            <a:avLst/>
          </a:prstGeom>
          <a:noFill/>
          <a:ln w="9525">
            <a:noFill/>
            <a:round/>
            <a:headEnd/>
            <a:tailEnd/>
          </a:ln>
        </p:spPr>
        <p:txBody>
          <a:bodyPr lIns="90000" tIns="74520" rIns="90000" bIns="46800" anchor="ctr"/>
          <a:lstStyle/>
          <a:p>
            <a:pPr marL="625475" indent="-625475" algn="ctr" defTabSz="449263">
              <a:lnSpc>
                <a:spcPct val="95000"/>
              </a:lnSpc>
              <a:buClr>
                <a:srgbClr val="000000"/>
              </a:buClr>
              <a:buSzPct val="10000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4000" b="1" u="sng">
                <a:solidFill>
                  <a:srgbClr val="000000"/>
                </a:solidFill>
                <a:latin typeface="標楷體" pitchFamily="65" charset="-120"/>
                <a:ea typeface="標楷體" pitchFamily="65" charset="-120"/>
              </a:rPr>
              <a:t>交易日</a:t>
            </a:r>
            <a:r>
              <a:rPr kumimoji="0" lang="zh-TW" altLang="en-US" sz="4000" b="1">
                <a:solidFill>
                  <a:srgbClr val="000000"/>
                </a:solidFill>
                <a:latin typeface="標楷體" pitchFamily="65" charset="-120"/>
                <a:ea typeface="標楷體" pitchFamily="65" charset="-120"/>
              </a:rPr>
              <a:t>、</a:t>
            </a:r>
            <a:r>
              <a:rPr kumimoji="0" lang="zh-TW" altLang="en-US" sz="4000" b="1" u="sng">
                <a:solidFill>
                  <a:srgbClr val="000000"/>
                </a:solidFill>
                <a:latin typeface="標楷體" pitchFamily="65" charset="-120"/>
                <a:ea typeface="標楷體" pitchFamily="65" charset="-120"/>
              </a:rPr>
              <a:t>取得日</a:t>
            </a:r>
            <a:r>
              <a:rPr kumimoji="0" lang="zh-TW" altLang="en-US" sz="4000" b="1">
                <a:solidFill>
                  <a:srgbClr val="000000"/>
                </a:solidFill>
                <a:latin typeface="標楷體" pitchFamily="65" charset="-120"/>
                <a:ea typeface="標楷體" pitchFamily="65" charset="-120"/>
              </a:rPr>
              <a:t>認定原則</a:t>
            </a:r>
          </a:p>
        </p:txBody>
      </p:sp>
      <p:sp>
        <p:nvSpPr>
          <p:cNvPr id="2" name="Text Box 3"/>
          <p:cNvSpPr txBox="1">
            <a:spLocks noChangeArrowheads="1"/>
          </p:cNvSpPr>
          <p:nvPr/>
        </p:nvSpPr>
        <p:spPr bwMode="auto">
          <a:xfrm>
            <a:off x="323850" y="1268413"/>
            <a:ext cx="8351838" cy="5113337"/>
          </a:xfrm>
          <a:prstGeom prst="rect">
            <a:avLst/>
          </a:prstGeom>
          <a:noFill/>
          <a:ln>
            <a:noFill/>
          </a:ln>
          <a:effectLst/>
          <a:extLst/>
        </p:spPr>
        <p:txBody>
          <a:bodyPr lIns="0" tIns="20160" rIns="0" bIns="0"/>
          <a:lstStyle>
            <a:lvl1pPr marL="625475" indent="-625475">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defRPr>
                <a:solidFill>
                  <a:srgbClr val="FFFFFF"/>
                </a:solidFill>
                <a:latin typeface="Times New Roman" panose="02020603050405020304" pitchFamily="18" charset="0"/>
                <a:ea typeface="標楷體" panose="03000509000000000000" pitchFamily="65" charset="-120"/>
              </a:defRPr>
            </a:lvl1pPr>
            <a:lvl2pP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defRPr>
                <a:solidFill>
                  <a:srgbClr val="FFFFFF"/>
                </a:solidFill>
                <a:latin typeface="Times New Roman" panose="02020603050405020304" pitchFamily="18" charset="0"/>
                <a:ea typeface="標楷體" panose="03000509000000000000" pitchFamily="65" charset="-120"/>
              </a:defRPr>
            </a:lvl2pPr>
            <a:lvl3pP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defRPr>
                <a:solidFill>
                  <a:srgbClr val="FFFFFF"/>
                </a:solidFill>
                <a:latin typeface="Times New Roman" panose="02020603050405020304" pitchFamily="18" charset="0"/>
                <a:ea typeface="標楷體" panose="03000509000000000000" pitchFamily="65" charset="-120"/>
              </a:defRPr>
            </a:lvl3pPr>
            <a:lvl4pP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defRPr>
                <a:solidFill>
                  <a:srgbClr val="FFFFFF"/>
                </a:solidFill>
                <a:latin typeface="Times New Roman" panose="02020603050405020304" pitchFamily="18" charset="0"/>
                <a:ea typeface="標楷體" panose="03000509000000000000" pitchFamily="65" charset="-120"/>
              </a:defRPr>
            </a:lvl4pPr>
            <a:lvl5pP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defRPr>
                <a:solidFill>
                  <a:srgbClr val="FFFFFF"/>
                </a:solidFill>
                <a:latin typeface="Times New Roman" panose="02020603050405020304" pitchFamily="18" charset="0"/>
                <a:ea typeface="標楷體" panose="03000509000000000000" pitchFamily="65" charset="-120"/>
              </a:defRPr>
            </a:lvl9pPr>
          </a:lstStyle>
          <a:p>
            <a:pPr algn="just" defTabSz="449263">
              <a:lnSpc>
                <a:spcPct val="95000"/>
              </a:lnSpc>
              <a:spcBef>
                <a:spcPts val="800"/>
              </a:spcBef>
              <a:buClr>
                <a:srgbClr val="000000"/>
              </a:buClr>
              <a:buSzPct val="100000"/>
              <a:buFont typeface="Wingdings" panose="05000000000000000000" pitchFamily="2" charset="2"/>
              <a:buChar char=""/>
              <a:defRPr/>
            </a:pPr>
            <a:r>
              <a:rPr kumimoji="0" lang="zh-TW" altLang="en-US" sz="2800" dirty="0" smtClean="0">
                <a:solidFill>
                  <a:srgbClr val="FF0000"/>
                </a:solidFill>
                <a:latin typeface="標楷體" panose="03000509000000000000" pitchFamily="65" charset="-120"/>
              </a:rPr>
              <a:t>原則：以房屋、土地完成</a:t>
            </a:r>
            <a:r>
              <a:rPr kumimoji="0" lang="zh-TW" altLang="en-US" sz="2800" b="1" u="sng" dirty="0" smtClean="0">
                <a:solidFill>
                  <a:srgbClr val="002060"/>
                </a:solidFill>
                <a:latin typeface="標楷體" panose="03000509000000000000" pitchFamily="65" charset="-120"/>
              </a:rPr>
              <a:t>所有權移轉</a:t>
            </a:r>
            <a:r>
              <a:rPr kumimoji="0" lang="zh-TW" altLang="en-US" sz="2800" dirty="0" smtClean="0">
                <a:solidFill>
                  <a:srgbClr val="FF0000"/>
                </a:solidFill>
                <a:latin typeface="標楷體" panose="03000509000000000000" pitchFamily="65" charset="-120"/>
              </a:rPr>
              <a:t>登記日為準。</a:t>
            </a:r>
            <a:r>
              <a:rPr kumimoji="0" lang="en-US" sz="2800" dirty="0" smtClean="0">
                <a:solidFill>
                  <a:srgbClr val="000000"/>
                </a:solidFill>
                <a:latin typeface="標楷體" panose="03000509000000000000" pitchFamily="65" charset="-120"/>
              </a:rPr>
              <a:t>(</a:t>
            </a:r>
            <a:r>
              <a:rPr kumimoji="0" lang="zh-TW" altLang="en-US" sz="2800" dirty="0" smtClean="0">
                <a:solidFill>
                  <a:srgbClr val="000000"/>
                </a:solidFill>
                <a:latin typeface="標楷體" panose="03000509000000000000" pitchFamily="65" charset="-120"/>
              </a:rPr>
              <a:t>要點第</a:t>
            </a:r>
            <a:r>
              <a:rPr kumimoji="0" lang="en-US" sz="2800" dirty="0" smtClean="0">
                <a:solidFill>
                  <a:srgbClr val="000000"/>
                </a:solidFill>
                <a:latin typeface="標楷體" panose="03000509000000000000" pitchFamily="65" charset="-120"/>
              </a:rPr>
              <a:t>3</a:t>
            </a:r>
            <a:r>
              <a:rPr kumimoji="0" lang="zh-TW" altLang="en-US" sz="2800" dirty="0" smtClean="0">
                <a:solidFill>
                  <a:srgbClr val="000000"/>
                </a:solidFill>
                <a:latin typeface="標楷體" panose="03000509000000000000" pitchFamily="65" charset="-120"/>
              </a:rPr>
              <a:t>點及第</a:t>
            </a:r>
            <a:r>
              <a:rPr kumimoji="0" lang="en-US" sz="2800" dirty="0" smtClean="0">
                <a:solidFill>
                  <a:srgbClr val="000000"/>
                </a:solidFill>
                <a:latin typeface="標楷體" panose="03000509000000000000" pitchFamily="65" charset="-120"/>
              </a:rPr>
              <a:t>4</a:t>
            </a:r>
            <a:r>
              <a:rPr kumimoji="0" lang="zh-TW" altLang="en-US" sz="2800" dirty="0" smtClean="0">
                <a:solidFill>
                  <a:srgbClr val="000000"/>
                </a:solidFill>
                <a:latin typeface="標楷體" panose="03000509000000000000" pitchFamily="65" charset="-120"/>
              </a:rPr>
              <a:t>點序文</a:t>
            </a:r>
            <a:r>
              <a:rPr kumimoji="0" lang="en-US" sz="2800" dirty="0" smtClean="0">
                <a:solidFill>
                  <a:srgbClr val="000000"/>
                </a:solidFill>
                <a:latin typeface="標楷體" panose="03000509000000000000" pitchFamily="65" charset="-120"/>
              </a:rPr>
              <a:t>)</a:t>
            </a:r>
          </a:p>
          <a:p>
            <a:pPr algn="just" defTabSz="449263">
              <a:lnSpc>
                <a:spcPct val="95000"/>
              </a:lnSpc>
              <a:spcBef>
                <a:spcPts val="800"/>
              </a:spcBef>
              <a:buClr>
                <a:srgbClr val="000000"/>
              </a:buClr>
              <a:buSzPct val="100000"/>
              <a:buFont typeface="Wingdings" panose="05000000000000000000" pitchFamily="2" charset="2"/>
              <a:buChar char=""/>
              <a:defRPr/>
            </a:pPr>
            <a:r>
              <a:rPr kumimoji="0" lang="zh-TW" altLang="en-US" sz="2800" dirty="0" smtClean="0">
                <a:solidFill>
                  <a:srgbClr val="000000"/>
                </a:solidFill>
                <a:latin typeface="標楷體" panose="03000509000000000000" pitchFamily="65" charset="-120"/>
              </a:rPr>
              <a:t>理由：</a:t>
            </a:r>
          </a:p>
          <a:p>
            <a:pPr algn="just" defTabSz="449263">
              <a:lnSpc>
                <a:spcPct val="95000"/>
              </a:lnSpc>
              <a:spcBef>
                <a:spcPts val="800"/>
              </a:spcBef>
              <a:buClr>
                <a:srgbClr val="000000"/>
              </a:buClr>
              <a:buSzPct val="100000"/>
              <a:defRPr/>
            </a:pPr>
            <a:r>
              <a:rPr kumimoji="0" lang="zh-TW" altLang="en-US" sz="2800" dirty="0" smtClean="0">
                <a:solidFill>
                  <a:srgbClr val="000000"/>
                </a:solidFill>
                <a:latin typeface="標楷體" panose="03000509000000000000" pitchFamily="65" charset="-120"/>
              </a:rPr>
              <a:t>   同現行舊制規定。</a:t>
            </a:r>
            <a:r>
              <a:rPr kumimoji="0" lang="en-US" sz="2800" dirty="0" smtClean="0">
                <a:solidFill>
                  <a:srgbClr val="000000"/>
                </a:solidFill>
                <a:latin typeface="標楷體" panose="03000509000000000000" pitchFamily="65" charset="-120"/>
              </a:rPr>
              <a:t>&lt;73.5.28</a:t>
            </a:r>
            <a:r>
              <a:rPr kumimoji="0" lang="zh-TW" altLang="en-US" sz="2800" dirty="0" smtClean="0">
                <a:solidFill>
                  <a:srgbClr val="000000"/>
                </a:solidFill>
                <a:latin typeface="標楷體" panose="03000509000000000000" pitchFamily="65" charset="-120"/>
              </a:rPr>
              <a:t>台財稅第</a:t>
            </a:r>
            <a:r>
              <a:rPr kumimoji="0" lang="en-US" sz="2800" dirty="0" smtClean="0">
                <a:solidFill>
                  <a:srgbClr val="000000"/>
                </a:solidFill>
                <a:latin typeface="標楷體" panose="03000509000000000000" pitchFamily="65" charset="-120"/>
              </a:rPr>
              <a:t>53875</a:t>
            </a:r>
            <a:r>
              <a:rPr kumimoji="0" lang="zh-TW" altLang="en-US" sz="2800" dirty="0" smtClean="0">
                <a:solidFill>
                  <a:srgbClr val="000000"/>
                </a:solidFill>
                <a:latin typeface="標楷體" panose="03000509000000000000" pitchFamily="65" charset="-120"/>
              </a:rPr>
              <a:t>號函</a:t>
            </a:r>
            <a:r>
              <a:rPr kumimoji="0" lang="en-US" sz="2800" dirty="0" smtClean="0">
                <a:solidFill>
                  <a:srgbClr val="000000"/>
                </a:solidFill>
                <a:latin typeface="標楷體" panose="03000509000000000000" pitchFamily="65" charset="-120"/>
              </a:rPr>
              <a:t>&gt;</a:t>
            </a:r>
          </a:p>
          <a:p>
            <a:pPr algn="just" defTabSz="449263">
              <a:lnSpc>
                <a:spcPct val="95000"/>
              </a:lnSpc>
              <a:spcBef>
                <a:spcPts val="800"/>
              </a:spcBef>
              <a:buClr>
                <a:srgbClr val="000000"/>
              </a:buClr>
              <a:buSzPct val="100000"/>
              <a:defRPr/>
            </a:pPr>
            <a:r>
              <a:rPr kumimoji="0" lang="zh-TW" altLang="en-US" sz="2800" dirty="0" smtClean="0">
                <a:solidFill>
                  <a:srgbClr val="000000"/>
                </a:solidFill>
                <a:latin typeface="標楷體" panose="03000509000000000000" pitchFamily="65" charset="-120"/>
              </a:rPr>
              <a:t>   參據民法第</a:t>
            </a:r>
            <a:r>
              <a:rPr kumimoji="0" lang="en-US" sz="2800" dirty="0" smtClean="0">
                <a:solidFill>
                  <a:srgbClr val="000000"/>
                </a:solidFill>
                <a:latin typeface="標楷體" panose="03000509000000000000" pitchFamily="65" charset="-120"/>
              </a:rPr>
              <a:t>758</a:t>
            </a:r>
            <a:r>
              <a:rPr kumimoji="0" lang="zh-TW" altLang="en-US" sz="2800" dirty="0" smtClean="0">
                <a:solidFill>
                  <a:srgbClr val="000000"/>
                </a:solidFill>
                <a:latin typeface="標楷體" panose="03000509000000000000" pitchFamily="65" charset="-120"/>
              </a:rPr>
              <a:t>條有關不動產物權之得喪變更，非經登記，不生效力之規定。</a:t>
            </a:r>
          </a:p>
          <a:p>
            <a:pPr algn="just" defTabSz="449263">
              <a:lnSpc>
                <a:spcPct val="95000"/>
              </a:lnSpc>
              <a:spcBef>
                <a:spcPts val="800"/>
              </a:spcBef>
              <a:buClr>
                <a:srgbClr val="000000"/>
              </a:buClr>
              <a:buSzPct val="100000"/>
              <a:buFont typeface="Wingdings" panose="05000000000000000000" pitchFamily="2" charset="2"/>
              <a:buChar char=""/>
              <a:defRPr/>
            </a:pPr>
            <a:r>
              <a:rPr kumimoji="0" lang="zh-TW" altLang="en-US" sz="2800" dirty="0" smtClean="0">
                <a:solidFill>
                  <a:srgbClr val="000000"/>
                </a:solidFill>
                <a:latin typeface="標楷體" panose="03000509000000000000" pitchFamily="65" charset="-120"/>
              </a:rPr>
              <a:t>隱含目的：預售屋交易屬權利交易，在未取得所有權之前，不包含在房地合一之房屋、土地交易。但房屋使用權則例外於法條明定視同房屋交易。</a:t>
            </a:r>
          </a:p>
          <a:p>
            <a:pPr marL="627063" defTabSz="449263">
              <a:lnSpc>
                <a:spcPct val="95000"/>
              </a:lnSpc>
              <a:spcBef>
                <a:spcPts val="800"/>
              </a:spcBef>
              <a:buSzPct val="100000"/>
              <a:defRPr/>
            </a:pPr>
            <a:r>
              <a:rPr kumimoji="0" lang="zh-TW" altLang="en-US" sz="2800" dirty="0" smtClean="0">
                <a:solidFill>
                  <a:srgbClr val="000000"/>
                </a:solidFill>
                <a:ea typeface="新細明體" panose="02020500000000000000" pitchFamily="18" charset="-120"/>
              </a:rPr>
              <a:t>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Text Box 1"/>
          <p:cNvSpPr txBox="1">
            <a:spLocks noChangeArrowheads="1"/>
          </p:cNvSpPr>
          <p:nvPr/>
        </p:nvSpPr>
        <p:spPr bwMode="auto">
          <a:xfrm>
            <a:off x="8459788" y="6308725"/>
            <a:ext cx="504825" cy="360363"/>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216EC63-86F9-457E-A87B-540234F840CE}"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64</a:t>
            </a:fld>
            <a:endParaRPr kumimoji="0" lang="en-US" altLang="zh-TW" sz="1600" b="1" i="1">
              <a:solidFill>
                <a:srgbClr val="000000"/>
              </a:solidFill>
              <a:latin typeface="Times New Roman" pitchFamily="18" charset="0"/>
            </a:endParaRPr>
          </a:p>
        </p:txBody>
      </p:sp>
      <p:sp>
        <p:nvSpPr>
          <p:cNvPr id="263171" name="Text Box 2"/>
          <p:cNvSpPr txBox="1">
            <a:spLocks noChangeArrowheads="1"/>
          </p:cNvSpPr>
          <p:nvPr/>
        </p:nvSpPr>
        <p:spPr bwMode="auto">
          <a:xfrm>
            <a:off x="468313" y="476250"/>
            <a:ext cx="8064500" cy="792163"/>
          </a:xfrm>
          <a:prstGeom prst="rect">
            <a:avLst/>
          </a:prstGeom>
          <a:noFill/>
          <a:ln w="9525">
            <a:noFill/>
            <a:round/>
            <a:headEnd/>
            <a:tailEnd/>
          </a:ln>
        </p:spPr>
        <p:txBody>
          <a:bodyPr lIns="90000" tIns="74520" rIns="90000" bIns="46800" anchor="ctr"/>
          <a:lstStyle/>
          <a:p>
            <a:pPr marL="625475" indent="-625475" algn="ctr" defTabSz="449263">
              <a:lnSpc>
                <a:spcPct val="95000"/>
              </a:lnSpc>
              <a:buClr>
                <a:srgbClr val="000000"/>
              </a:buClr>
              <a:buSzPct val="10000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4000" b="1">
                <a:solidFill>
                  <a:srgbClr val="000000"/>
                </a:solidFill>
                <a:latin typeface="標楷體" pitchFamily="65" charset="-120"/>
                <a:ea typeface="標楷體" pitchFamily="65" charset="-120"/>
              </a:rPr>
              <a:t>交易日認定之例外</a:t>
            </a:r>
            <a:r>
              <a:rPr kumimoji="0" lang="en-US" altLang="zh-TW" sz="4000" b="1">
                <a:solidFill>
                  <a:srgbClr val="000000"/>
                </a:solidFill>
                <a:latin typeface="標楷體" pitchFamily="65" charset="-120"/>
                <a:ea typeface="標楷體" pitchFamily="65" charset="-120"/>
              </a:rPr>
              <a:t>(</a:t>
            </a:r>
            <a:r>
              <a:rPr kumimoji="0" lang="zh-TW" altLang="en-US" sz="4000" b="1">
                <a:solidFill>
                  <a:srgbClr val="000000"/>
                </a:solidFill>
                <a:latin typeface="標楷體" pitchFamily="65" charset="-120"/>
                <a:ea typeface="標楷體" pitchFamily="65" charset="-120"/>
              </a:rPr>
              <a:t>要點第</a:t>
            </a:r>
            <a:r>
              <a:rPr kumimoji="0" lang="en-US" altLang="zh-TW" sz="4000" b="1">
                <a:solidFill>
                  <a:srgbClr val="000000"/>
                </a:solidFill>
                <a:latin typeface="標楷體" pitchFamily="65" charset="-120"/>
                <a:ea typeface="標楷體" pitchFamily="65" charset="-120"/>
              </a:rPr>
              <a:t>3</a:t>
            </a:r>
            <a:r>
              <a:rPr kumimoji="0" lang="zh-TW" altLang="en-US" sz="4000" b="1">
                <a:solidFill>
                  <a:srgbClr val="000000"/>
                </a:solidFill>
                <a:latin typeface="標楷體" pitchFamily="65" charset="-120"/>
                <a:ea typeface="標楷體" pitchFamily="65" charset="-120"/>
              </a:rPr>
              <a:t>點</a:t>
            </a:r>
            <a:r>
              <a:rPr kumimoji="0" lang="en-US" altLang="zh-TW" sz="4000" b="1">
                <a:solidFill>
                  <a:srgbClr val="000000"/>
                </a:solidFill>
                <a:latin typeface="標楷體" pitchFamily="65" charset="-120"/>
                <a:ea typeface="標楷體" pitchFamily="65" charset="-120"/>
              </a:rPr>
              <a:t>)</a:t>
            </a:r>
          </a:p>
        </p:txBody>
      </p:sp>
      <p:sp>
        <p:nvSpPr>
          <p:cNvPr id="263172" name="Text Box 3"/>
          <p:cNvSpPr txBox="1">
            <a:spLocks noChangeArrowheads="1"/>
          </p:cNvSpPr>
          <p:nvPr/>
        </p:nvSpPr>
        <p:spPr bwMode="auto">
          <a:xfrm>
            <a:off x="395288" y="1412875"/>
            <a:ext cx="8424862" cy="4751388"/>
          </a:xfrm>
          <a:prstGeom prst="rect">
            <a:avLst/>
          </a:prstGeom>
          <a:noFill/>
          <a:ln w="9525">
            <a:noFill/>
            <a:round/>
            <a:headEnd/>
            <a:tailEnd/>
          </a:ln>
        </p:spPr>
        <p:txBody>
          <a:bodyPr lIns="0" tIns="20160" rIns="0" bIns="0"/>
          <a:lstStyle/>
          <a:p>
            <a:pPr algn="just" defTabSz="449263">
              <a:lnSpc>
                <a:spcPct val="95000"/>
              </a:lnSpc>
              <a:spcBef>
                <a:spcPts val="800"/>
              </a:spcBef>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2800" b="1">
                <a:solidFill>
                  <a:srgbClr val="000000"/>
                </a:solidFill>
                <a:latin typeface="標楷體" pitchFamily="65" charset="-120"/>
                <a:ea typeface="標楷體" pitchFamily="65" charset="-120"/>
              </a:rPr>
              <a:t>   </a:t>
            </a:r>
            <a:r>
              <a:rPr kumimoji="0" lang="zh-TW" altLang="en-US" sz="2800" b="1">
                <a:solidFill>
                  <a:srgbClr val="000000"/>
                </a:solidFill>
                <a:latin typeface="標楷體" pitchFamily="65" charset="-120"/>
                <a:ea typeface="標楷體" pitchFamily="65" charset="-120"/>
              </a:rPr>
              <a:t>共計</a:t>
            </a:r>
            <a:r>
              <a:rPr kumimoji="0" lang="en-US" altLang="zh-TW" sz="2800" b="1">
                <a:solidFill>
                  <a:srgbClr val="000000"/>
                </a:solidFill>
                <a:latin typeface="標楷體" pitchFamily="65" charset="-120"/>
                <a:ea typeface="標楷體" pitchFamily="65" charset="-120"/>
              </a:rPr>
              <a:t>3</a:t>
            </a:r>
            <a:r>
              <a:rPr kumimoji="0" lang="zh-TW" altLang="en-US" sz="2800" b="1">
                <a:solidFill>
                  <a:srgbClr val="000000"/>
                </a:solidFill>
                <a:latin typeface="標楷體" pitchFamily="65" charset="-120"/>
                <a:ea typeface="標楷體" pitchFamily="65" charset="-120"/>
              </a:rPr>
              <a:t>款例外</a:t>
            </a:r>
          </a:p>
          <a:p>
            <a:pPr algn="just" defTabSz="449263">
              <a:lnSpc>
                <a:spcPct val="95000"/>
              </a:lnSpc>
              <a:spcBef>
                <a:spcPts val="800"/>
              </a:spcBef>
              <a:buClr>
                <a:srgbClr val="000000"/>
              </a:buClr>
              <a:buSzPct val="100000"/>
              <a:buFont typeface="Wingdings" pitchFamily="2" charset="2"/>
              <a:buChar char="l"/>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800">
                <a:solidFill>
                  <a:srgbClr val="000000"/>
                </a:solidFill>
                <a:latin typeface="標楷體" pitchFamily="65" charset="-120"/>
                <a:ea typeface="標楷體" pitchFamily="65" charset="-120"/>
              </a:rPr>
              <a:t>因強制執行於辦理所有權登記前已移轉所有權，為</a:t>
            </a:r>
            <a:r>
              <a:rPr kumimoji="0" lang="zh-TW" altLang="en-US" sz="2800" b="1" u="sng">
                <a:solidFill>
                  <a:srgbClr val="000000"/>
                </a:solidFill>
                <a:latin typeface="標楷體" pitchFamily="65" charset="-120"/>
                <a:ea typeface="標楷體" pitchFamily="65" charset="-120"/>
              </a:rPr>
              <a:t>拍定人領得權利移轉證書之日</a:t>
            </a:r>
            <a:r>
              <a:rPr kumimoji="0" lang="zh-TW" altLang="en-US" sz="2800">
                <a:solidFill>
                  <a:srgbClr val="000000"/>
                </a:solidFill>
                <a:latin typeface="標楷體" pitchFamily="65" charset="-120"/>
                <a:ea typeface="標楷體" pitchFamily="65" charset="-120"/>
              </a:rPr>
              <a:t>。</a:t>
            </a:r>
          </a:p>
          <a:p>
            <a:pPr algn="just"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2800">
                <a:solidFill>
                  <a:srgbClr val="000000"/>
                </a:solidFill>
                <a:latin typeface="標楷體" pitchFamily="65" charset="-120"/>
                <a:ea typeface="標楷體" pitchFamily="65" charset="-120"/>
              </a:rPr>
              <a:t>   </a:t>
            </a:r>
            <a:r>
              <a:rPr kumimoji="0" lang="en-US" altLang="zh-TW" sz="2600">
                <a:solidFill>
                  <a:srgbClr val="000000"/>
                </a:solidFill>
                <a:latin typeface="標楷體" pitchFamily="65" charset="-120"/>
                <a:ea typeface="標楷體" pitchFamily="65" charset="-120"/>
              </a:rPr>
              <a:t>&lt;</a:t>
            </a:r>
            <a:r>
              <a:rPr kumimoji="0" lang="zh-TW" altLang="en-US" sz="2600">
                <a:solidFill>
                  <a:srgbClr val="000000"/>
                </a:solidFill>
                <a:latin typeface="標楷體" pitchFamily="65" charset="-120"/>
                <a:ea typeface="標楷體" pitchFamily="65" charset="-120"/>
              </a:rPr>
              <a:t>同現行舊制規定：</a:t>
            </a:r>
            <a:r>
              <a:rPr kumimoji="0" lang="en-US" altLang="zh-TW" sz="2600">
                <a:solidFill>
                  <a:srgbClr val="000000"/>
                </a:solidFill>
                <a:latin typeface="標楷體" pitchFamily="65" charset="-120"/>
                <a:ea typeface="標楷體" pitchFamily="65" charset="-120"/>
              </a:rPr>
              <a:t>94.4.22</a:t>
            </a:r>
            <a:r>
              <a:rPr kumimoji="0" lang="zh-TW" altLang="en-US" sz="2600">
                <a:solidFill>
                  <a:srgbClr val="000000"/>
                </a:solidFill>
                <a:latin typeface="標楷體" pitchFamily="65" charset="-120"/>
                <a:ea typeface="標楷體" pitchFamily="65" charset="-120"/>
              </a:rPr>
              <a:t>台財稅字第</a:t>
            </a:r>
            <a:r>
              <a:rPr kumimoji="0" lang="en-US" altLang="zh-TW" sz="2600">
                <a:solidFill>
                  <a:srgbClr val="000000"/>
                </a:solidFill>
                <a:latin typeface="標楷體" pitchFamily="65" charset="-120"/>
                <a:ea typeface="標楷體" pitchFamily="65" charset="-120"/>
              </a:rPr>
              <a:t>09404526320</a:t>
            </a:r>
            <a:r>
              <a:rPr kumimoji="0" lang="zh-TW" altLang="en-US" sz="2600">
                <a:solidFill>
                  <a:srgbClr val="000000"/>
                </a:solidFill>
                <a:latin typeface="標楷體" pitchFamily="65" charset="-120"/>
                <a:ea typeface="標楷體" pitchFamily="65" charset="-120"/>
              </a:rPr>
              <a:t>號令</a:t>
            </a:r>
            <a:r>
              <a:rPr kumimoji="0" lang="en-US" altLang="zh-TW" sz="2600">
                <a:solidFill>
                  <a:srgbClr val="000000"/>
                </a:solidFill>
                <a:latin typeface="標楷體" pitchFamily="65" charset="-120"/>
                <a:ea typeface="標楷體" pitchFamily="65" charset="-120"/>
              </a:rPr>
              <a:t>&gt;</a:t>
            </a:r>
          </a:p>
          <a:p>
            <a:pPr algn="just" defTabSz="449263">
              <a:lnSpc>
                <a:spcPct val="95000"/>
              </a:lnSpc>
              <a:spcBef>
                <a:spcPts val="800"/>
              </a:spcBef>
              <a:buClr>
                <a:srgbClr val="000000"/>
              </a:buClr>
              <a:buSzPct val="100000"/>
              <a:buFont typeface="Wingdings" pitchFamily="2" charset="2"/>
              <a:buChar char="l"/>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800">
                <a:solidFill>
                  <a:srgbClr val="000000"/>
                </a:solidFill>
                <a:latin typeface="標楷體" pitchFamily="65" charset="-120"/>
                <a:ea typeface="標楷體" pitchFamily="65" charset="-120"/>
              </a:rPr>
              <a:t>無法辦理建物所有權登記（建物總登記）之房屋，為</a:t>
            </a:r>
            <a:r>
              <a:rPr kumimoji="0" lang="zh-TW" altLang="en-US" sz="2800" b="1" u="sng">
                <a:solidFill>
                  <a:srgbClr val="000000"/>
                </a:solidFill>
                <a:latin typeface="標楷體" pitchFamily="65" charset="-120"/>
                <a:ea typeface="標楷體" pitchFamily="65" charset="-120"/>
              </a:rPr>
              <a:t>訂定買賣契約之日</a:t>
            </a:r>
            <a:r>
              <a:rPr kumimoji="0" lang="zh-TW" altLang="en-US" sz="2800">
                <a:solidFill>
                  <a:srgbClr val="000000"/>
                </a:solidFill>
                <a:latin typeface="標楷體" pitchFamily="65" charset="-120"/>
                <a:ea typeface="標楷體" pitchFamily="65" charset="-120"/>
              </a:rPr>
              <a:t>。</a:t>
            </a:r>
          </a:p>
          <a:p>
            <a:pPr algn="just"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800">
                <a:solidFill>
                  <a:srgbClr val="000000"/>
                </a:solidFill>
                <a:latin typeface="標楷體" pitchFamily="65" charset="-120"/>
                <a:ea typeface="標楷體" pitchFamily="65" charset="-120"/>
              </a:rPr>
              <a:t>   </a:t>
            </a:r>
            <a:r>
              <a:rPr kumimoji="0" lang="en-US" altLang="zh-TW" sz="2600">
                <a:solidFill>
                  <a:srgbClr val="000000"/>
                </a:solidFill>
                <a:latin typeface="標楷體" pitchFamily="65" charset="-120"/>
                <a:ea typeface="標楷體" pitchFamily="65" charset="-120"/>
              </a:rPr>
              <a:t>&lt;</a:t>
            </a:r>
            <a:r>
              <a:rPr kumimoji="0" lang="zh-TW" altLang="en-US" sz="2600" b="1">
                <a:solidFill>
                  <a:srgbClr val="FF0000"/>
                </a:solidFill>
                <a:latin typeface="標楷體" pitchFamily="65" charset="-120"/>
                <a:ea typeface="標楷體" pitchFamily="65" charset="-120"/>
              </a:rPr>
              <a:t>與現行舊制規定不同</a:t>
            </a:r>
            <a:r>
              <a:rPr kumimoji="0" lang="zh-TW" altLang="en-US" sz="2600">
                <a:solidFill>
                  <a:srgbClr val="000000"/>
                </a:solidFill>
                <a:latin typeface="標楷體" pitchFamily="65" charset="-120"/>
                <a:ea typeface="標楷體" pitchFamily="65" charset="-120"/>
              </a:rPr>
              <a:t>：</a:t>
            </a:r>
            <a:r>
              <a:rPr kumimoji="0" lang="en-US" altLang="zh-TW" sz="2600">
                <a:solidFill>
                  <a:srgbClr val="000000"/>
                </a:solidFill>
                <a:latin typeface="標楷體" pitchFamily="65" charset="-120"/>
                <a:ea typeface="標楷體" pitchFamily="65" charset="-120"/>
              </a:rPr>
              <a:t>74.2.16</a:t>
            </a:r>
            <a:r>
              <a:rPr kumimoji="0" lang="zh-TW" altLang="en-US" sz="2600">
                <a:solidFill>
                  <a:srgbClr val="000000"/>
                </a:solidFill>
                <a:latin typeface="標楷體" pitchFamily="65" charset="-120"/>
                <a:ea typeface="標楷體" pitchFamily="65" charset="-120"/>
              </a:rPr>
              <a:t>台財稅第</a:t>
            </a:r>
            <a:r>
              <a:rPr kumimoji="0" lang="en-US" altLang="zh-TW" sz="2600">
                <a:solidFill>
                  <a:srgbClr val="000000"/>
                </a:solidFill>
                <a:latin typeface="標楷體" pitchFamily="65" charset="-120"/>
                <a:ea typeface="標楷體" pitchFamily="65" charset="-120"/>
              </a:rPr>
              <a:t>12076</a:t>
            </a:r>
            <a:r>
              <a:rPr kumimoji="0" lang="zh-TW" altLang="en-US" sz="2600">
                <a:solidFill>
                  <a:srgbClr val="000000"/>
                </a:solidFill>
                <a:latin typeface="標楷體" pitchFamily="65" charset="-120"/>
                <a:ea typeface="標楷體" pitchFamily="65" charset="-120"/>
              </a:rPr>
              <a:t>號函</a:t>
            </a:r>
            <a:r>
              <a:rPr kumimoji="0" lang="en-US" altLang="zh-TW" sz="2600">
                <a:solidFill>
                  <a:srgbClr val="000000"/>
                </a:solidFill>
                <a:latin typeface="標楷體" pitchFamily="65" charset="-120"/>
                <a:ea typeface="標楷體" pitchFamily="65" charset="-120"/>
              </a:rPr>
              <a:t>&gt;</a:t>
            </a:r>
          </a:p>
          <a:p>
            <a:pPr algn="just" defTabSz="449263">
              <a:lnSpc>
                <a:spcPct val="95000"/>
              </a:lnSpc>
              <a:spcBef>
                <a:spcPts val="800"/>
              </a:spcBef>
              <a:buClr>
                <a:srgbClr val="000000"/>
              </a:buClr>
              <a:buSzPct val="100000"/>
              <a:buFont typeface="Wingdings" pitchFamily="2" charset="2"/>
              <a:buChar char="l"/>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800">
                <a:solidFill>
                  <a:srgbClr val="000000"/>
                </a:solidFill>
                <a:latin typeface="標楷體" pitchFamily="65" charset="-120"/>
                <a:ea typeface="標楷體" pitchFamily="65" charset="-120"/>
              </a:rPr>
              <a:t>本法第</a:t>
            </a:r>
            <a:r>
              <a:rPr kumimoji="0" lang="en-US" altLang="zh-TW" sz="2800">
                <a:solidFill>
                  <a:srgbClr val="000000"/>
                </a:solidFill>
                <a:latin typeface="標楷體" pitchFamily="65" charset="-120"/>
                <a:ea typeface="標楷體" pitchFamily="65" charset="-120"/>
              </a:rPr>
              <a:t>4</a:t>
            </a:r>
            <a:r>
              <a:rPr kumimoji="0" lang="zh-TW" altLang="en-US" sz="2800">
                <a:solidFill>
                  <a:srgbClr val="000000"/>
                </a:solidFill>
                <a:latin typeface="標楷體" pitchFamily="65" charset="-120"/>
                <a:ea typeface="標楷體" pitchFamily="65" charset="-120"/>
              </a:rPr>
              <a:t>條之</a:t>
            </a:r>
            <a:r>
              <a:rPr kumimoji="0" lang="en-US" altLang="zh-TW" sz="2800">
                <a:solidFill>
                  <a:srgbClr val="000000"/>
                </a:solidFill>
                <a:latin typeface="標楷體" pitchFamily="65" charset="-120"/>
                <a:ea typeface="標楷體" pitchFamily="65" charset="-120"/>
              </a:rPr>
              <a:t>4</a:t>
            </a:r>
            <a:r>
              <a:rPr kumimoji="0" lang="zh-TW" altLang="en-US" sz="2800">
                <a:solidFill>
                  <a:srgbClr val="000000"/>
                </a:solidFill>
                <a:latin typeface="標楷體" pitchFamily="65" charset="-120"/>
                <a:ea typeface="標楷體" pitchFamily="65" charset="-120"/>
              </a:rPr>
              <a:t>第</a:t>
            </a:r>
            <a:r>
              <a:rPr kumimoji="0" lang="en-US" altLang="zh-TW" sz="2800">
                <a:solidFill>
                  <a:srgbClr val="000000"/>
                </a:solidFill>
                <a:latin typeface="標楷體" pitchFamily="65" charset="-120"/>
                <a:ea typeface="標楷體" pitchFamily="65" charset="-120"/>
              </a:rPr>
              <a:t>2</a:t>
            </a:r>
            <a:r>
              <a:rPr kumimoji="0" lang="zh-TW" altLang="en-US" sz="2800">
                <a:solidFill>
                  <a:srgbClr val="000000"/>
                </a:solidFill>
                <a:latin typeface="標楷體" pitchFamily="65" charset="-120"/>
                <a:ea typeface="標楷體" pitchFamily="65" charset="-120"/>
              </a:rPr>
              <a:t>項規定之房屋使用權，為</a:t>
            </a:r>
            <a:r>
              <a:rPr kumimoji="0" lang="zh-TW" altLang="en-US" sz="2800" b="1" u="sng">
                <a:solidFill>
                  <a:srgbClr val="000000"/>
                </a:solidFill>
                <a:latin typeface="標楷體" pitchFamily="65" charset="-120"/>
                <a:ea typeface="標楷體" pitchFamily="65" charset="-120"/>
              </a:rPr>
              <a:t>權利移轉之日</a:t>
            </a:r>
            <a:r>
              <a:rPr kumimoji="0" lang="zh-TW" altLang="en-US" sz="2800">
                <a:solidFill>
                  <a:srgbClr val="000000"/>
                </a:solidFill>
                <a:latin typeface="標楷體" pitchFamily="65" charset="-120"/>
                <a:ea typeface="標楷體" pitchFamily="65" charset="-120"/>
              </a:rPr>
              <a:t>。 </a:t>
            </a:r>
          </a:p>
          <a:p>
            <a:pPr defTabSz="449263">
              <a:lnSpc>
                <a:spcPct val="95000"/>
              </a:lnSpc>
              <a:spcBef>
                <a:spcPts val="800"/>
              </a:spcBef>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zh-TW" sz="2800">
                <a:solidFill>
                  <a:srgbClr val="000000"/>
                </a:solidFill>
                <a:latin typeface="Times New Roman" pitchFamily="18" charset="0"/>
              </a:rPr>
              <a:t>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Text Box 1"/>
          <p:cNvSpPr txBox="1">
            <a:spLocks noChangeArrowheads="1"/>
          </p:cNvSpPr>
          <p:nvPr/>
        </p:nvSpPr>
        <p:spPr bwMode="auto">
          <a:xfrm>
            <a:off x="8316913" y="6308725"/>
            <a:ext cx="647700" cy="360363"/>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A33A16DB-393D-48E8-B0A4-179D90A0CB1B}"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65</a:t>
            </a:fld>
            <a:endParaRPr kumimoji="0" lang="en-US" altLang="zh-TW" sz="1600" b="1" i="1">
              <a:solidFill>
                <a:srgbClr val="000000"/>
              </a:solidFill>
              <a:latin typeface="Times New Roman" pitchFamily="18" charset="0"/>
            </a:endParaRPr>
          </a:p>
        </p:txBody>
      </p:sp>
      <p:sp>
        <p:nvSpPr>
          <p:cNvPr id="265219" name="Text Box 2"/>
          <p:cNvSpPr txBox="1">
            <a:spLocks noChangeArrowheads="1"/>
          </p:cNvSpPr>
          <p:nvPr/>
        </p:nvSpPr>
        <p:spPr bwMode="auto">
          <a:xfrm>
            <a:off x="539750" y="476250"/>
            <a:ext cx="8208963" cy="504825"/>
          </a:xfrm>
          <a:prstGeom prst="rect">
            <a:avLst/>
          </a:prstGeom>
          <a:noFill/>
          <a:ln w="9525">
            <a:noFill/>
            <a:round/>
            <a:headEnd/>
            <a:tailEnd/>
          </a:ln>
        </p:spPr>
        <p:txBody>
          <a:bodyPr lIns="90000" tIns="74520" rIns="90000" bIns="46800" anchor="ctr"/>
          <a:lstStyle/>
          <a:p>
            <a:pPr marL="625475" indent="-625475" algn="ctr" defTabSz="449263">
              <a:lnSpc>
                <a:spcPct val="95000"/>
              </a:lnSpc>
              <a:buClr>
                <a:srgbClr val="000000"/>
              </a:buClr>
              <a:buSzPct val="10000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4000" b="1" u="sng">
                <a:solidFill>
                  <a:srgbClr val="000000"/>
                </a:solidFill>
                <a:latin typeface="標楷體" pitchFamily="65" charset="-120"/>
                <a:ea typeface="標楷體" pitchFamily="65" charset="-120"/>
              </a:rPr>
              <a:t>取得日</a:t>
            </a:r>
            <a:r>
              <a:rPr kumimoji="0" lang="zh-TW" altLang="en-US" sz="4000" b="1">
                <a:solidFill>
                  <a:srgbClr val="000000"/>
                </a:solidFill>
                <a:latin typeface="標楷體" pitchFamily="65" charset="-120"/>
                <a:ea typeface="標楷體" pitchFamily="65" charset="-120"/>
              </a:rPr>
              <a:t>認定之例外</a:t>
            </a:r>
            <a:r>
              <a:rPr kumimoji="0" lang="en-US" altLang="zh-TW" sz="4000" b="1">
                <a:solidFill>
                  <a:srgbClr val="000000"/>
                </a:solidFill>
                <a:latin typeface="標楷體" pitchFamily="65" charset="-120"/>
                <a:ea typeface="標楷體" pitchFamily="65" charset="-120"/>
              </a:rPr>
              <a:t>(</a:t>
            </a:r>
            <a:r>
              <a:rPr kumimoji="0" lang="zh-TW" altLang="en-US" sz="4000" b="1">
                <a:solidFill>
                  <a:srgbClr val="000000"/>
                </a:solidFill>
                <a:latin typeface="標楷體" pitchFamily="65" charset="-120"/>
                <a:ea typeface="標楷體" pitchFamily="65" charset="-120"/>
              </a:rPr>
              <a:t>要點第</a:t>
            </a:r>
            <a:r>
              <a:rPr kumimoji="0" lang="en-US" altLang="zh-TW" sz="4000" b="1">
                <a:solidFill>
                  <a:srgbClr val="000000"/>
                </a:solidFill>
                <a:latin typeface="標楷體" pitchFamily="65" charset="-120"/>
                <a:ea typeface="標楷體" pitchFamily="65" charset="-120"/>
              </a:rPr>
              <a:t>4</a:t>
            </a:r>
            <a:r>
              <a:rPr kumimoji="0" lang="zh-TW" altLang="en-US" sz="4000" b="1">
                <a:solidFill>
                  <a:srgbClr val="000000"/>
                </a:solidFill>
                <a:latin typeface="標楷體" pitchFamily="65" charset="-120"/>
                <a:ea typeface="標楷體" pitchFamily="65" charset="-120"/>
              </a:rPr>
              <a:t>點</a:t>
            </a:r>
            <a:r>
              <a:rPr kumimoji="0" lang="en-US" altLang="zh-TW" sz="4000" b="1">
                <a:solidFill>
                  <a:srgbClr val="000000"/>
                </a:solidFill>
                <a:latin typeface="標楷體" pitchFamily="65" charset="-120"/>
                <a:ea typeface="標楷體" pitchFamily="65" charset="-120"/>
              </a:rPr>
              <a:t>)(</a:t>
            </a:r>
            <a:r>
              <a:rPr kumimoji="0" lang="zh-TW" altLang="en-US" sz="4000" b="1">
                <a:solidFill>
                  <a:srgbClr val="000000"/>
                </a:solidFill>
                <a:latin typeface="標楷體" pitchFamily="65" charset="-120"/>
                <a:ea typeface="標楷體" pitchFamily="65" charset="-120"/>
              </a:rPr>
              <a:t>一</a:t>
            </a:r>
            <a:r>
              <a:rPr kumimoji="0" lang="en-US" altLang="zh-TW" sz="4000" b="1">
                <a:solidFill>
                  <a:srgbClr val="000000"/>
                </a:solidFill>
                <a:latin typeface="標楷體" pitchFamily="65" charset="-120"/>
                <a:ea typeface="標楷體" pitchFamily="65" charset="-120"/>
              </a:rPr>
              <a:t>)</a:t>
            </a:r>
          </a:p>
        </p:txBody>
      </p:sp>
      <p:sp>
        <p:nvSpPr>
          <p:cNvPr id="2" name="Text Box 3"/>
          <p:cNvSpPr txBox="1">
            <a:spLocks noChangeArrowheads="1"/>
          </p:cNvSpPr>
          <p:nvPr/>
        </p:nvSpPr>
        <p:spPr bwMode="auto">
          <a:xfrm>
            <a:off x="323850" y="981075"/>
            <a:ext cx="8496300" cy="5472113"/>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marL="625475" indent="-360363">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algn="just" defTabSz="449263">
              <a:lnSpc>
                <a:spcPct val="95000"/>
              </a:lnSpc>
              <a:spcBef>
                <a:spcPts val="800"/>
              </a:spcBef>
              <a:buClr>
                <a:srgbClr val="000000"/>
              </a:buClr>
              <a:buSzPct val="100000"/>
              <a:buFont typeface="Wingdings" panose="05000000000000000000" pitchFamily="2" charset="2"/>
              <a:buChar char="n"/>
              <a:defRPr/>
            </a:pPr>
            <a:r>
              <a:rPr kumimoji="0" lang="zh-TW" altLang="en-US" sz="2800" b="1" dirty="0" smtClean="0">
                <a:solidFill>
                  <a:srgbClr val="000000"/>
                </a:solidFill>
                <a:latin typeface="標楷體" panose="03000509000000000000" pitchFamily="65" charset="-120"/>
              </a:rPr>
              <a:t>出價取得</a:t>
            </a:r>
          </a:p>
          <a:p>
            <a:pPr marL="722312" lvl="1" indent="-457200" algn="just" defTabSz="449263">
              <a:lnSpc>
                <a:spcPct val="95000"/>
              </a:lnSpc>
              <a:spcBef>
                <a:spcPts val="700"/>
              </a:spcBef>
              <a:buClr>
                <a:srgbClr val="000000"/>
              </a:buClr>
              <a:buSzPct val="100000"/>
              <a:buFont typeface="Wingdings" panose="05000000000000000000" pitchFamily="2" charset="2"/>
              <a:buChar char="Ø"/>
              <a:defRPr/>
            </a:pPr>
            <a:r>
              <a:rPr kumimoji="0" lang="zh-TW" altLang="en-US" sz="2800" dirty="0" smtClean="0">
                <a:solidFill>
                  <a:srgbClr val="000000"/>
                </a:solidFill>
                <a:latin typeface="標楷體" panose="03000509000000000000" pitchFamily="65" charset="-120"/>
              </a:rPr>
              <a:t>同交易日認定例外</a:t>
            </a:r>
            <a:r>
              <a:rPr kumimoji="0" lang="en-US" sz="2800" dirty="0" smtClean="0">
                <a:solidFill>
                  <a:srgbClr val="000000"/>
                </a:solidFill>
                <a:latin typeface="標楷體" panose="03000509000000000000" pitchFamily="65" charset="-120"/>
              </a:rPr>
              <a:t>(</a:t>
            </a:r>
            <a:r>
              <a:rPr kumimoji="0" lang="zh-TW" altLang="en-US" sz="2800" dirty="0" smtClean="0">
                <a:solidFill>
                  <a:srgbClr val="000000"/>
                </a:solidFill>
                <a:latin typeface="標楷體" panose="03000509000000000000" pitchFamily="65" charset="-120"/>
              </a:rPr>
              <a:t>第</a:t>
            </a:r>
            <a:r>
              <a:rPr kumimoji="0" lang="en-US" altLang="zh-TW" sz="2800" dirty="0" smtClean="0">
                <a:solidFill>
                  <a:srgbClr val="000000"/>
                </a:solidFill>
                <a:latin typeface="標楷體" panose="03000509000000000000" pitchFamily="65" charset="-120"/>
              </a:rPr>
              <a:t>1</a:t>
            </a:r>
            <a:r>
              <a:rPr kumimoji="0" lang="zh-TW" altLang="en-US" sz="2800" dirty="0" smtClean="0">
                <a:solidFill>
                  <a:srgbClr val="000000"/>
                </a:solidFill>
                <a:latin typeface="標楷體" panose="03000509000000000000" pitchFamily="65" charset="-120"/>
              </a:rPr>
              <a:t>款，共</a:t>
            </a:r>
            <a:r>
              <a:rPr kumimoji="0" lang="en-US" sz="2800" dirty="0" smtClean="0">
                <a:solidFill>
                  <a:srgbClr val="000000"/>
                </a:solidFill>
                <a:latin typeface="標楷體" panose="03000509000000000000" pitchFamily="65" charset="-120"/>
              </a:rPr>
              <a:t>3</a:t>
            </a:r>
            <a:r>
              <a:rPr kumimoji="0" lang="zh-TW" altLang="en-US" sz="2800" dirty="0" smtClean="0">
                <a:solidFill>
                  <a:srgbClr val="000000"/>
                </a:solidFill>
                <a:latin typeface="標楷體" panose="03000509000000000000" pitchFamily="65" charset="-120"/>
              </a:rPr>
              <a:t>目</a:t>
            </a:r>
            <a:r>
              <a:rPr kumimoji="0" lang="en-US" sz="2800" dirty="0" smtClean="0">
                <a:solidFill>
                  <a:srgbClr val="000000"/>
                </a:solidFill>
                <a:latin typeface="標楷體" panose="03000509000000000000" pitchFamily="65" charset="-120"/>
              </a:rPr>
              <a:t>)</a:t>
            </a:r>
          </a:p>
          <a:p>
            <a:pPr algn="just" defTabSz="449263">
              <a:lnSpc>
                <a:spcPct val="95000"/>
              </a:lnSpc>
              <a:spcBef>
                <a:spcPts val="800"/>
              </a:spcBef>
              <a:buClr>
                <a:srgbClr val="000000"/>
              </a:buClr>
              <a:buSzPct val="100000"/>
              <a:buFont typeface="Wingdings" panose="05000000000000000000" pitchFamily="2" charset="2"/>
              <a:buChar char="n"/>
              <a:defRPr/>
            </a:pPr>
            <a:r>
              <a:rPr kumimoji="0" lang="zh-TW" altLang="en-US" sz="2800" b="1" dirty="0" smtClean="0">
                <a:solidFill>
                  <a:srgbClr val="000000"/>
                </a:solidFill>
                <a:latin typeface="標楷體" panose="03000509000000000000" pitchFamily="65" charset="-120"/>
              </a:rPr>
              <a:t>非出價取得</a:t>
            </a:r>
            <a:r>
              <a:rPr kumimoji="0" lang="en-US" altLang="zh-TW" sz="2800" dirty="0" smtClean="0">
                <a:solidFill>
                  <a:srgbClr val="000000"/>
                </a:solidFill>
                <a:latin typeface="標楷體" panose="03000509000000000000" pitchFamily="65" charset="-120"/>
              </a:rPr>
              <a:t>(</a:t>
            </a:r>
            <a:r>
              <a:rPr kumimoji="0" lang="zh-TW" altLang="en-US" sz="2800" dirty="0" smtClean="0">
                <a:solidFill>
                  <a:srgbClr val="000000"/>
                </a:solidFill>
                <a:latin typeface="標楷體" panose="03000509000000000000" pitchFamily="65" charset="-120"/>
              </a:rPr>
              <a:t>第</a:t>
            </a:r>
            <a:r>
              <a:rPr kumimoji="0" lang="en-US" altLang="zh-TW" sz="2800" dirty="0" smtClean="0">
                <a:solidFill>
                  <a:srgbClr val="000000"/>
                </a:solidFill>
                <a:latin typeface="標楷體" panose="03000509000000000000" pitchFamily="65" charset="-120"/>
              </a:rPr>
              <a:t>2</a:t>
            </a:r>
            <a:r>
              <a:rPr kumimoji="0" lang="zh-TW" altLang="en-US" sz="2800" dirty="0" smtClean="0">
                <a:solidFill>
                  <a:srgbClr val="000000"/>
                </a:solidFill>
                <a:latin typeface="標楷體" panose="03000509000000000000" pitchFamily="65" charset="-120"/>
              </a:rPr>
              <a:t>款，</a:t>
            </a:r>
            <a:r>
              <a:rPr kumimoji="0" lang="zh-TW" altLang="en-US" sz="2800" b="1" dirty="0" smtClean="0">
                <a:solidFill>
                  <a:srgbClr val="000000"/>
                </a:solidFill>
                <a:latin typeface="標楷體" panose="03000509000000000000" pitchFamily="65" charset="-120"/>
              </a:rPr>
              <a:t>共</a:t>
            </a:r>
            <a:r>
              <a:rPr kumimoji="0" lang="en-US" sz="2800" b="1" dirty="0" smtClean="0">
                <a:solidFill>
                  <a:srgbClr val="000000"/>
                </a:solidFill>
                <a:latin typeface="標楷體" panose="03000509000000000000" pitchFamily="65" charset="-120"/>
              </a:rPr>
              <a:t>10</a:t>
            </a:r>
            <a:r>
              <a:rPr kumimoji="0" lang="zh-TW" altLang="en-US" sz="2800" b="1" dirty="0" smtClean="0">
                <a:solidFill>
                  <a:srgbClr val="000000"/>
                </a:solidFill>
                <a:latin typeface="標楷體" panose="03000509000000000000" pitchFamily="65" charset="-120"/>
              </a:rPr>
              <a:t>目</a:t>
            </a:r>
            <a:r>
              <a:rPr kumimoji="0" lang="en-US" sz="2800" b="1" dirty="0" smtClean="0">
                <a:solidFill>
                  <a:srgbClr val="000000"/>
                </a:solidFill>
                <a:latin typeface="標楷體" panose="03000509000000000000" pitchFamily="65" charset="-120"/>
              </a:rPr>
              <a:t>)</a:t>
            </a:r>
          </a:p>
          <a:p>
            <a:pPr marL="722312" lvl="1" indent="-457200" algn="just" defTabSz="449263">
              <a:lnSpc>
                <a:spcPct val="95000"/>
              </a:lnSpc>
              <a:spcBef>
                <a:spcPts val="700"/>
              </a:spcBef>
              <a:buClr>
                <a:srgbClr val="000000"/>
              </a:buClr>
              <a:buSzPct val="100000"/>
              <a:buFont typeface="Wingdings" panose="05000000000000000000" pitchFamily="2" charset="2"/>
              <a:buChar char="Ø"/>
              <a:defRPr/>
            </a:pPr>
            <a:r>
              <a:rPr kumimoji="0" lang="zh-TW" altLang="en-US" sz="2800" b="1" dirty="0" smtClean="0">
                <a:solidFill>
                  <a:srgbClr val="000000"/>
                </a:solidFill>
                <a:latin typeface="標楷體" panose="03000509000000000000" pitchFamily="65" charset="-120"/>
              </a:rPr>
              <a:t>第一次取得所有權</a:t>
            </a:r>
            <a:r>
              <a:rPr kumimoji="0" lang="en-US" sz="2800" b="1" dirty="0" smtClean="0">
                <a:solidFill>
                  <a:srgbClr val="000000"/>
                </a:solidFill>
                <a:latin typeface="標楷體" panose="03000509000000000000" pitchFamily="65" charset="-120"/>
              </a:rPr>
              <a:t>(</a:t>
            </a:r>
            <a:r>
              <a:rPr kumimoji="0" lang="zh-TW" altLang="en-US" sz="2800" b="1" dirty="0" smtClean="0">
                <a:solidFill>
                  <a:srgbClr val="000000"/>
                </a:solidFill>
                <a:latin typeface="標楷體" panose="03000509000000000000" pitchFamily="65" charset="-120"/>
              </a:rPr>
              <a:t>第</a:t>
            </a:r>
            <a:r>
              <a:rPr kumimoji="0" lang="en-US" sz="2800" b="1" dirty="0" smtClean="0">
                <a:solidFill>
                  <a:srgbClr val="000000"/>
                </a:solidFill>
                <a:latin typeface="標楷體" panose="03000509000000000000" pitchFamily="65" charset="-120"/>
              </a:rPr>
              <a:t>1</a:t>
            </a:r>
            <a:r>
              <a:rPr kumimoji="0" lang="zh-TW" altLang="en-US" sz="2800" b="1" dirty="0" smtClean="0">
                <a:solidFill>
                  <a:srgbClr val="000000"/>
                </a:solidFill>
                <a:latin typeface="標楷體" panose="03000509000000000000" pitchFamily="65" charset="-120"/>
              </a:rPr>
              <a:t>目</a:t>
            </a:r>
            <a:r>
              <a:rPr kumimoji="0" lang="en-US" sz="2800" b="1" dirty="0" smtClean="0">
                <a:solidFill>
                  <a:srgbClr val="000000"/>
                </a:solidFill>
                <a:latin typeface="標楷體" panose="03000509000000000000" pitchFamily="65" charset="-120"/>
              </a:rPr>
              <a:t>)</a:t>
            </a:r>
          </a:p>
          <a:p>
            <a:pPr marL="627063" lvl="1" algn="just" defTabSz="449263">
              <a:lnSpc>
                <a:spcPct val="95000"/>
              </a:lnSpc>
              <a:spcBef>
                <a:spcPts val="700"/>
              </a:spcBef>
              <a:buSzPct val="100000"/>
              <a:defRPr/>
            </a:pPr>
            <a:r>
              <a:rPr kumimoji="0" lang="zh-TW" altLang="en-US" sz="2800" dirty="0" smtClean="0">
                <a:solidFill>
                  <a:srgbClr val="000000"/>
                </a:solidFill>
                <a:latin typeface="標楷體" panose="03000509000000000000" pitchFamily="65" charset="-120"/>
              </a:rPr>
              <a:t>  </a:t>
            </a:r>
            <a:r>
              <a:rPr kumimoji="0" lang="zh-TW" altLang="en-US" sz="2600" dirty="0" smtClean="0">
                <a:solidFill>
                  <a:srgbClr val="000000"/>
                </a:solidFill>
                <a:latin typeface="標楷體" panose="03000509000000000000" pitchFamily="65" charset="-120"/>
              </a:rPr>
              <a:t>興建房屋完成後</a:t>
            </a:r>
            <a:r>
              <a:rPr kumimoji="0" lang="zh-TW" altLang="en-US" sz="2600" b="1" dirty="0" smtClean="0">
                <a:solidFill>
                  <a:srgbClr val="FF0000"/>
                </a:solidFill>
                <a:latin typeface="標楷體" panose="03000509000000000000" pitchFamily="65" charset="-120"/>
              </a:rPr>
              <a:t>第一次移轉</a:t>
            </a:r>
            <a:r>
              <a:rPr kumimoji="0" lang="zh-TW" altLang="en-US" sz="2600" dirty="0" smtClean="0">
                <a:solidFill>
                  <a:srgbClr val="000000"/>
                </a:solidFill>
                <a:latin typeface="標楷體" panose="03000509000000000000" pitchFamily="65" charset="-120"/>
              </a:rPr>
              <a:t>，原則取得日為</a:t>
            </a:r>
            <a:r>
              <a:rPr kumimoji="0" lang="zh-TW" altLang="en-US" sz="2600" u="sng" dirty="0" smtClean="0">
                <a:solidFill>
                  <a:srgbClr val="FF0000"/>
                </a:solidFill>
                <a:latin typeface="標楷體" panose="03000509000000000000" pitchFamily="65" charset="-120"/>
              </a:rPr>
              <a:t>核發使用執照日</a:t>
            </a:r>
            <a:r>
              <a:rPr kumimoji="0" lang="zh-TW" altLang="en-US" sz="2600" dirty="0" smtClean="0">
                <a:solidFill>
                  <a:srgbClr val="000000"/>
                </a:solidFill>
                <a:latin typeface="標楷體" panose="03000509000000000000" pitchFamily="65" charset="-120"/>
              </a:rPr>
              <a:t>。但</a:t>
            </a:r>
            <a:r>
              <a:rPr kumimoji="0" lang="zh-TW" altLang="en-US" sz="2600" dirty="0" smtClean="0">
                <a:solidFill>
                  <a:srgbClr val="FF0000"/>
                </a:solidFill>
                <a:latin typeface="標楷體" panose="03000509000000000000" pitchFamily="65" charset="-120"/>
              </a:rPr>
              <a:t>無法取得使用執照</a:t>
            </a:r>
            <a:r>
              <a:rPr kumimoji="0" lang="zh-TW" altLang="en-US" sz="2600" dirty="0" smtClean="0">
                <a:solidFill>
                  <a:srgbClr val="000000"/>
                </a:solidFill>
                <a:latin typeface="標楷體" panose="03000509000000000000" pitchFamily="65" charset="-120"/>
              </a:rPr>
              <a:t>之房屋，取得日為</a:t>
            </a:r>
            <a:r>
              <a:rPr kumimoji="0" lang="zh-TW" altLang="en-US" sz="2600" dirty="0" smtClean="0">
                <a:solidFill>
                  <a:srgbClr val="FF0000"/>
                </a:solidFill>
                <a:latin typeface="標楷體" panose="03000509000000000000" pitchFamily="65" charset="-120"/>
              </a:rPr>
              <a:t>實際興建完成日</a:t>
            </a:r>
            <a:r>
              <a:rPr kumimoji="0" lang="zh-TW" altLang="en-US" sz="2600" dirty="0" smtClean="0">
                <a:solidFill>
                  <a:srgbClr val="000000"/>
                </a:solidFill>
                <a:latin typeface="標楷體" panose="03000509000000000000" pitchFamily="65" charset="-120"/>
              </a:rPr>
              <a:t>。</a:t>
            </a:r>
          </a:p>
          <a:p>
            <a:pPr marL="722312" lvl="1" indent="-457200" algn="just" defTabSz="449263">
              <a:lnSpc>
                <a:spcPct val="95000"/>
              </a:lnSpc>
              <a:spcBef>
                <a:spcPts val="700"/>
              </a:spcBef>
              <a:buClr>
                <a:srgbClr val="000000"/>
              </a:buClr>
              <a:buSzPct val="100000"/>
              <a:buFont typeface="Wingdings" panose="05000000000000000000" pitchFamily="2" charset="2"/>
              <a:buChar char="Ø"/>
              <a:defRPr/>
            </a:pPr>
            <a:r>
              <a:rPr kumimoji="0" lang="zh-TW" altLang="en-US" sz="2800" b="1" dirty="0" smtClean="0">
                <a:solidFill>
                  <a:srgbClr val="000000"/>
                </a:solidFill>
                <a:latin typeface="標楷體" panose="03000509000000000000" pitchFamily="65" charset="-120"/>
              </a:rPr>
              <a:t>原所有權人因土地開發取得之土地</a:t>
            </a:r>
            <a:r>
              <a:rPr kumimoji="0" lang="en-US" sz="2800" b="1" dirty="0" smtClean="0">
                <a:solidFill>
                  <a:srgbClr val="000000"/>
                </a:solidFill>
                <a:latin typeface="標楷體" panose="03000509000000000000" pitchFamily="65" charset="-120"/>
              </a:rPr>
              <a:t>(</a:t>
            </a:r>
            <a:r>
              <a:rPr kumimoji="0" lang="zh-TW" altLang="en-US" sz="2800" b="1" dirty="0" smtClean="0">
                <a:solidFill>
                  <a:srgbClr val="000000"/>
                </a:solidFill>
                <a:latin typeface="標楷體" panose="03000509000000000000" pitchFamily="65" charset="-120"/>
              </a:rPr>
              <a:t>第</a:t>
            </a:r>
            <a:r>
              <a:rPr kumimoji="0" lang="en-US" sz="2800" b="1" dirty="0" smtClean="0">
                <a:solidFill>
                  <a:srgbClr val="000000"/>
                </a:solidFill>
                <a:latin typeface="標楷體" panose="03000509000000000000" pitchFamily="65" charset="-120"/>
              </a:rPr>
              <a:t>2</a:t>
            </a:r>
            <a:r>
              <a:rPr kumimoji="0" lang="zh-TW" altLang="en-US" sz="2800" b="1" dirty="0" smtClean="0">
                <a:solidFill>
                  <a:srgbClr val="000000"/>
                </a:solidFill>
                <a:latin typeface="標楷體" panose="03000509000000000000" pitchFamily="65" charset="-120"/>
              </a:rPr>
              <a:t>及</a:t>
            </a:r>
            <a:r>
              <a:rPr kumimoji="0" lang="en-US" sz="2800" b="1" dirty="0" smtClean="0">
                <a:solidFill>
                  <a:srgbClr val="000000"/>
                </a:solidFill>
                <a:latin typeface="標楷體" panose="03000509000000000000" pitchFamily="65" charset="-120"/>
              </a:rPr>
              <a:t>3</a:t>
            </a:r>
            <a:r>
              <a:rPr kumimoji="0" lang="zh-TW" altLang="en-US" sz="2800" b="1" dirty="0" smtClean="0">
                <a:solidFill>
                  <a:srgbClr val="000000"/>
                </a:solidFill>
                <a:latin typeface="標楷體" panose="03000509000000000000" pitchFamily="65" charset="-120"/>
              </a:rPr>
              <a:t>目</a:t>
            </a:r>
            <a:r>
              <a:rPr kumimoji="0" lang="en-US" sz="2800" b="1" dirty="0" smtClean="0">
                <a:solidFill>
                  <a:srgbClr val="000000"/>
                </a:solidFill>
                <a:latin typeface="標楷體" panose="03000509000000000000" pitchFamily="65" charset="-120"/>
              </a:rPr>
              <a:t>)</a:t>
            </a:r>
          </a:p>
          <a:p>
            <a:pPr lvl="1" algn="just" defTabSz="449263">
              <a:lnSpc>
                <a:spcPct val="95000"/>
              </a:lnSpc>
              <a:spcBef>
                <a:spcPts val="700"/>
              </a:spcBef>
              <a:buClr>
                <a:srgbClr val="000000"/>
              </a:buClr>
              <a:buSzPct val="100000"/>
              <a:buFont typeface="Wingdings" panose="05000000000000000000" pitchFamily="2" charset="2"/>
              <a:buChar char=""/>
              <a:defRPr/>
            </a:pPr>
            <a:r>
              <a:rPr kumimoji="0" lang="zh-TW" altLang="en-US" sz="2600" dirty="0" smtClean="0">
                <a:solidFill>
                  <a:srgbClr val="000000"/>
                </a:solidFill>
                <a:latin typeface="標楷體" panose="03000509000000000000" pitchFamily="65" charset="-120"/>
              </a:rPr>
              <a:t>因</a:t>
            </a:r>
            <a:r>
              <a:rPr kumimoji="0" lang="zh-TW" altLang="en-US" sz="2600" dirty="0" smtClean="0">
                <a:solidFill>
                  <a:srgbClr val="FF0000"/>
                </a:solidFill>
                <a:latin typeface="標楷體" panose="03000509000000000000" pitchFamily="65" charset="-120"/>
              </a:rPr>
              <a:t>區段徵收領回抵價地</a:t>
            </a:r>
            <a:r>
              <a:rPr kumimoji="0" lang="zh-TW" altLang="en-US" sz="2600" dirty="0" smtClean="0">
                <a:solidFill>
                  <a:srgbClr val="000000"/>
                </a:solidFill>
                <a:latin typeface="標楷體" panose="03000509000000000000" pitchFamily="65" charset="-120"/>
              </a:rPr>
              <a:t>，為</a:t>
            </a:r>
            <a:r>
              <a:rPr kumimoji="0" lang="zh-TW" altLang="en-US" sz="2600" u="sng" dirty="0" smtClean="0">
                <a:solidFill>
                  <a:srgbClr val="000000"/>
                </a:solidFill>
                <a:latin typeface="標楷體" panose="03000509000000000000" pitchFamily="65" charset="-120"/>
              </a:rPr>
              <a:t>所有權人</a:t>
            </a:r>
            <a:r>
              <a:rPr kumimoji="0" lang="zh-TW" altLang="en-US" sz="2600" u="sng" dirty="0" smtClean="0">
                <a:solidFill>
                  <a:srgbClr val="FF0000"/>
                </a:solidFill>
                <a:latin typeface="標楷體" panose="03000509000000000000" pitchFamily="65" charset="-120"/>
              </a:rPr>
              <a:t>原取得被徵收土地之日</a:t>
            </a:r>
            <a:r>
              <a:rPr kumimoji="0" lang="zh-TW" altLang="en-US" sz="2600" dirty="0" smtClean="0">
                <a:solidFill>
                  <a:srgbClr val="000000"/>
                </a:solidFill>
                <a:latin typeface="標楷體" panose="03000509000000000000" pitchFamily="65" charset="-120"/>
              </a:rPr>
              <a:t>。</a:t>
            </a:r>
          </a:p>
          <a:p>
            <a:pPr lvl="1" algn="just" defTabSz="449263">
              <a:lnSpc>
                <a:spcPct val="95000"/>
              </a:lnSpc>
              <a:spcBef>
                <a:spcPts val="700"/>
              </a:spcBef>
              <a:buClr>
                <a:srgbClr val="000000"/>
              </a:buClr>
              <a:buSzPct val="100000"/>
              <a:buFont typeface="Wingdings" panose="05000000000000000000" pitchFamily="2" charset="2"/>
              <a:buChar char=""/>
              <a:defRPr/>
            </a:pPr>
            <a:r>
              <a:rPr kumimoji="0" lang="zh-TW" altLang="en-US" sz="2600" dirty="0" smtClean="0">
                <a:solidFill>
                  <a:srgbClr val="000000"/>
                </a:solidFill>
                <a:latin typeface="標楷體" panose="03000509000000000000" pitchFamily="65" charset="-120"/>
              </a:rPr>
              <a:t>經</a:t>
            </a:r>
            <a:r>
              <a:rPr kumimoji="0" lang="zh-TW" altLang="en-US" sz="2600" dirty="0" smtClean="0">
                <a:solidFill>
                  <a:srgbClr val="FF0000"/>
                </a:solidFill>
                <a:latin typeface="標楷體" panose="03000509000000000000" pitchFamily="65" charset="-120"/>
              </a:rPr>
              <a:t>土地重劃</a:t>
            </a:r>
            <a:r>
              <a:rPr kumimoji="0" lang="zh-TW" altLang="en-US" sz="2600" dirty="0" smtClean="0">
                <a:solidFill>
                  <a:srgbClr val="000000"/>
                </a:solidFill>
                <a:latin typeface="標楷體" panose="03000509000000000000" pitchFamily="65" charset="-120"/>
              </a:rPr>
              <a:t>後重行分配與原土地所有權人之土地，為</a:t>
            </a:r>
            <a:r>
              <a:rPr kumimoji="0" lang="zh-TW" altLang="en-US" sz="2600" u="sng" dirty="0" smtClean="0">
                <a:solidFill>
                  <a:srgbClr val="000000"/>
                </a:solidFill>
                <a:latin typeface="標楷體" panose="03000509000000000000" pitchFamily="65" charset="-120"/>
              </a:rPr>
              <a:t>所有權人</a:t>
            </a:r>
            <a:r>
              <a:rPr kumimoji="0" lang="zh-TW" altLang="en-US" sz="2600" u="sng" dirty="0" smtClean="0">
                <a:solidFill>
                  <a:srgbClr val="FF0000"/>
                </a:solidFill>
                <a:latin typeface="標楷體" panose="03000509000000000000" pitchFamily="65" charset="-120"/>
              </a:rPr>
              <a:t>原取得重劃前土地之日</a:t>
            </a:r>
            <a:r>
              <a:rPr kumimoji="0" lang="zh-TW" altLang="en-US" sz="2600" dirty="0" smtClean="0">
                <a:solidFill>
                  <a:srgbClr val="000000"/>
                </a:solidFill>
                <a:latin typeface="標楷體" panose="03000509000000000000" pitchFamily="65" charset="-120"/>
              </a:rPr>
              <a: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Text Box 1"/>
          <p:cNvSpPr txBox="1">
            <a:spLocks noChangeArrowheads="1"/>
          </p:cNvSpPr>
          <p:nvPr/>
        </p:nvSpPr>
        <p:spPr bwMode="auto">
          <a:xfrm>
            <a:off x="8316913" y="6381750"/>
            <a:ext cx="576262" cy="287338"/>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0A444CFF-779C-4843-A99A-7CC37476F75B}"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66</a:t>
            </a:fld>
            <a:endParaRPr kumimoji="0" lang="en-US" altLang="zh-TW" sz="1600" b="1" i="1">
              <a:solidFill>
                <a:srgbClr val="000000"/>
              </a:solidFill>
              <a:latin typeface="Times New Roman" pitchFamily="18" charset="0"/>
            </a:endParaRPr>
          </a:p>
        </p:txBody>
      </p:sp>
      <p:sp>
        <p:nvSpPr>
          <p:cNvPr id="267267" name="Text Box 2"/>
          <p:cNvSpPr txBox="1">
            <a:spLocks noChangeArrowheads="1"/>
          </p:cNvSpPr>
          <p:nvPr/>
        </p:nvSpPr>
        <p:spPr bwMode="auto">
          <a:xfrm>
            <a:off x="395288" y="404813"/>
            <a:ext cx="8353425" cy="792162"/>
          </a:xfrm>
          <a:prstGeom prst="rect">
            <a:avLst/>
          </a:prstGeom>
          <a:noFill/>
          <a:ln w="9525">
            <a:noFill/>
            <a:round/>
            <a:headEnd/>
            <a:tailEnd/>
          </a:ln>
        </p:spPr>
        <p:txBody>
          <a:bodyPr lIns="90000" tIns="74520" rIns="90000" bIns="46800" anchor="ctr"/>
          <a:lstStyle/>
          <a:p>
            <a:pPr marL="625475" indent="-625475" algn="ctr" defTabSz="449263">
              <a:lnSpc>
                <a:spcPct val="95000"/>
              </a:lnSpc>
              <a:buClr>
                <a:srgbClr val="000000"/>
              </a:buClr>
              <a:buSzPct val="10000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4000" b="1">
                <a:solidFill>
                  <a:srgbClr val="000000"/>
                </a:solidFill>
                <a:latin typeface="標楷體" pitchFamily="65" charset="-120"/>
                <a:ea typeface="標楷體" pitchFamily="65" charset="-120"/>
              </a:rPr>
              <a:t>取得日認定之例外</a:t>
            </a:r>
            <a:r>
              <a:rPr kumimoji="0" lang="en-US" altLang="zh-TW" sz="4000" b="1">
                <a:solidFill>
                  <a:srgbClr val="000000"/>
                </a:solidFill>
                <a:latin typeface="標楷體" pitchFamily="65" charset="-120"/>
                <a:ea typeface="標楷體" pitchFamily="65" charset="-120"/>
              </a:rPr>
              <a:t>(</a:t>
            </a:r>
            <a:r>
              <a:rPr kumimoji="0" lang="zh-TW" altLang="en-US" sz="4000" b="1">
                <a:solidFill>
                  <a:srgbClr val="000000"/>
                </a:solidFill>
                <a:latin typeface="標楷體" pitchFamily="65" charset="-120"/>
                <a:ea typeface="標楷體" pitchFamily="65" charset="-120"/>
              </a:rPr>
              <a:t>要點第</a:t>
            </a:r>
            <a:r>
              <a:rPr kumimoji="0" lang="en-US" altLang="zh-TW" sz="4000" b="1">
                <a:solidFill>
                  <a:srgbClr val="000000"/>
                </a:solidFill>
                <a:latin typeface="標楷體" pitchFamily="65" charset="-120"/>
                <a:ea typeface="標楷體" pitchFamily="65" charset="-120"/>
              </a:rPr>
              <a:t>4</a:t>
            </a:r>
            <a:r>
              <a:rPr kumimoji="0" lang="zh-TW" altLang="en-US" sz="4000" b="1">
                <a:solidFill>
                  <a:srgbClr val="000000"/>
                </a:solidFill>
                <a:latin typeface="標楷體" pitchFamily="65" charset="-120"/>
                <a:ea typeface="標楷體" pitchFamily="65" charset="-120"/>
              </a:rPr>
              <a:t>點</a:t>
            </a:r>
            <a:r>
              <a:rPr kumimoji="0" lang="en-US" altLang="zh-TW" sz="4000" b="1">
                <a:solidFill>
                  <a:srgbClr val="000000"/>
                </a:solidFill>
                <a:latin typeface="標楷體" pitchFamily="65" charset="-120"/>
                <a:ea typeface="標楷體" pitchFamily="65" charset="-120"/>
              </a:rPr>
              <a:t>)(</a:t>
            </a:r>
            <a:r>
              <a:rPr kumimoji="0" lang="zh-TW" altLang="en-US" sz="4000" b="1">
                <a:solidFill>
                  <a:srgbClr val="000000"/>
                </a:solidFill>
                <a:latin typeface="標楷體" pitchFamily="65" charset="-120"/>
                <a:ea typeface="標楷體" pitchFamily="65" charset="-120"/>
              </a:rPr>
              <a:t>二</a:t>
            </a:r>
            <a:r>
              <a:rPr kumimoji="0" lang="en-US" altLang="zh-TW" sz="4000" b="1">
                <a:solidFill>
                  <a:srgbClr val="000000"/>
                </a:solidFill>
                <a:latin typeface="標楷體" pitchFamily="65" charset="-120"/>
                <a:ea typeface="標楷體" pitchFamily="65" charset="-120"/>
              </a:rPr>
              <a:t>)</a:t>
            </a:r>
          </a:p>
        </p:txBody>
      </p:sp>
      <p:sp>
        <p:nvSpPr>
          <p:cNvPr id="2" name="Text Box 3"/>
          <p:cNvSpPr txBox="1">
            <a:spLocks noChangeArrowheads="1"/>
          </p:cNvSpPr>
          <p:nvPr/>
        </p:nvSpPr>
        <p:spPr bwMode="auto">
          <a:xfrm>
            <a:off x="250825" y="1268413"/>
            <a:ext cx="8570913" cy="5111750"/>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algn="just" defTabSz="449263">
              <a:lnSpc>
                <a:spcPct val="95000"/>
              </a:lnSpc>
              <a:spcBef>
                <a:spcPts val="800"/>
              </a:spcBef>
              <a:buClr>
                <a:srgbClr val="000000"/>
              </a:buClr>
              <a:buSzPct val="100000"/>
              <a:buFont typeface="Wingdings" pitchFamily="2" charset="2"/>
              <a:buChar char="Ø"/>
              <a:defRPr/>
            </a:pPr>
            <a:r>
              <a:rPr kumimoji="0" lang="zh-TW" altLang="en-US" sz="2800" b="1" dirty="0" smtClean="0">
                <a:solidFill>
                  <a:srgbClr val="000000"/>
                </a:solidFill>
                <a:latin typeface="標楷體" panose="03000509000000000000" pitchFamily="65" charset="-120"/>
              </a:rPr>
              <a:t>配合土地政策</a:t>
            </a:r>
            <a:r>
              <a:rPr kumimoji="0" lang="en-US" sz="2800" b="1" dirty="0" smtClean="0">
                <a:solidFill>
                  <a:srgbClr val="000000"/>
                </a:solidFill>
                <a:latin typeface="標楷體" panose="03000509000000000000" pitchFamily="65" charset="-120"/>
              </a:rPr>
              <a:t>(</a:t>
            </a:r>
            <a:r>
              <a:rPr kumimoji="0" lang="zh-TW" altLang="en-US" sz="2800" b="1" dirty="0" smtClean="0">
                <a:solidFill>
                  <a:srgbClr val="000000"/>
                </a:solidFill>
                <a:latin typeface="標楷體" panose="03000509000000000000" pitchFamily="65" charset="-120"/>
              </a:rPr>
              <a:t>第</a:t>
            </a:r>
            <a:r>
              <a:rPr kumimoji="0" lang="en-US" sz="2800" b="1" dirty="0" smtClean="0">
                <a:solidFill>
                  <a:srgbClr val="000000"/>
                </a:solidFill>
                <a:latin typeface="標楷體" panose="03000509000000000000" pitchFamily="65" charset="-120"/>
              </a:rPr>
              <a:t>4</a:t>
            </a:r>
            <a:r>
              <a:rPr kumimoji="0" lang="zh-TW" altLang="en-US" sz="2800" b="1" dirty="0" smtClean="0">
                <a:solidFill>
                  <a:srgbClr val="000000"/>
                </a:solidFill>
                <a:latin typeface="標楷體" panose="03000509000000000000" pitchFamily="65" charset="-120"/>
              </a:rPr>
              <a:t>目</a:t>
            </a:r>
            <a:r>
              <a:rPr kumimoji="0" lang="en-US" sz="2800" b="1" dirty="0" smtClean="0">
                <a:solidFill>
                  <a:srgbClr val="000000"/>
                </a:solidFill>
                <a:latin typeface="標楷體" panose="03000509000000000000" pitchFamily="65" charset="-120"/>
              </a:rPr>
              <a:t>)</a:t>
            </a:r>
          </a:p>
          <a:p>
            <a:pPr indent="-455613" algn="just" defTabSz="449263">
              <a:lnSpc>
                <a:spcPct val="95000"/>
              </a:lnSpc>
              <a:spcBef>
                <a:spcPts val="800"/>
              </a:spcBef>
              <a:buSzPct val="100000"/>
              <a:defRPr/>
            </a:pPr>
            <a:r>
              <a:rPr kumimoji="0" lang="zh-TW" altLang="en-US" sz="2600" dirty="0" smtClean="0">
                <a:solidFill>
                  <a:srgbClr val="000000"/>
                </a:solidFill>
              </a:rPr>
              <a:t>     </a:t>
            </a:r>
            <a:r>
              <a:rPr kumimoji="0" lang="zh-TW" altLang="en-US" sz="2600" b="1" dirty="0" smtClean="0">
                <a:solidFill>
                  <a:srgbClr val="0070C0"/>
                </a:solidFill>
              </a:rPr>
              <a:t>營利事業</a:t>
            </a:r>
            <a:r>
              <a:rPr kumimoji="0" lang="zh-TW" altLang="en-US" sz="2600" dirty="0" smtClean="0">
                <a:solidFill>
                  <a:srgbClr val="FF0000"/>
                </a:solidFill>
              </a:rPr>
              <a:t>實施都市更新事業</a:t>
            </a:r>
            <a:r>
              <a:rPr kumimoji="0" lang="zh-TW" altLang="en-US" sz="2600" dirty="0" smtClean="0">
                <a:solidFill>
                  <a:srgbClr val="000000"/>
                </a:solidFill>
              </a:rPr>
              <a:t>或</a:t>
            </a:r>
            <a:r>
              <a:rPr kumimoji="0" lang="zh-TW" altLang="en-US" sz="2600" dirty="0" smtClean="0">
                <a:solidFill>
                  <a:srgbClr val="FF0000"/>
                </a:solidFill>
              </a:rPr>
              <a:t>受託辦理土地重劃</a:t>
            </a:r>
            <a:r>
              <a:rPr kumimoji="0" lang="zh-TW" altLang="en-US" sz="2600" dirty="0" smtClean="0">
                <a:solidFill>
                  <a:srgbClr val="000000"/>
                </a:solidFill>
              </a:rPr>
              <a:t>，依</a:t>
            </a:r>
            <a:r>
              <a:rPr kumimoji="0" lang="zh-TW" altLang="en-US" sz="2600" dirty="0" smtClean="0">
                <a:solidFill>
                  <a:srgbClr val="FF0000"/>
                </a:solidFill>
              </a:rPr>
              <a:t>權利變換取得</a:t>
            </a:r>
            <a:r>
              <a:rPr kumimoji="0" lang="zh-TW" altLang="en-US" sz="2600" dirty="0" smtClean="0">
                <a:solidFill>
                  <a:srgbClr val="000000"/>
                </a:solidFill>
              </a:rPr>
              <a:t>都市更新後之房屋、土地或</a:t>
            </a:r>
            <a:r>
              <a:rPr kumimoji="0" lang="zh-TW" altLang="en-US" sz="2600" dirty="0" smtClean="0">
                <a:solidFill>
                  <a:srgbClr val="FF0000"/>
                </a:solidFill>
              </a:rPr>
              <a:t>取得抵繳開發費用</a:t>
            </a:r>
            <a:r>
              <a:rPr kumimoji="0" lang="zh-TW" altLang="en-US" sz="2600" dirty="0" smtClean="0">
                <a:solidFill>
                  <a:srgbClr val="000000"/>
                </a:solidFill>
              </a:rPr>
              <a:t>之折價抵付之土地</a:t>
            </a:r>
            <a:r>
              <a:rPr kumimoji="0" lang="en-US" sz="2600" dirty="0" smtClean="0">
                <a:solidFill>
                  <a:srgbClr val="FF0000"/>
                </a:solidFill>
              </a:rPr>
              <a:t>(</a:t>
            </a:r>
            <a:r>
              <a:rPr kumimoji="0" lang="zh-TW" altLang="en-US" sz="2600" dirty="0" smtClean="0">
                <a:solidFill>
                  <a:srgbClr val="FF0000"/>
                </a:solidFill>
              </a:rPr>
              <a:t>抵費地</a:t>
            </a:r>
            <a:r>
              <a:rPr kumimoji="0" lang="en-US" sz="2600" dirty="0" smtClean="0">
                <a:solidFill>
                  <a:srgbClr val="FF0000"/>
                </a:solidFill>
              </a:rPr>
              <a:t>)</a:t>
            </a:r>
            <a:r>
              <a:rPr kumimoji="0" lang="zh-TW" altLang="en-US" sz="2600" dirty="0" smtClean="0">
                <a:solidFill>
                  <a:srgbClr val="000000"/>
                </a:solidFill>
              </a:rPr>
              <a:t>，為</a:t>
            </a:r>
            <a:r>
              <a:rPr kumimoji="0" lang="zh-TW" altLang="en-US" sz="2600" u="sng" dirty="0" smtClean="0">
                <a:solidFill>
                  <a:srgbClr val="000000"/>
                </a:solidFill>
              </a:rPr>
              <a:t>都市更新事業計畫或重劃計畫書</a:t>
            </a:r>
            <a:r>
              <a:rPr kumimoji="0" lang="zh-TW" altLang="en-US" sz="2600" dirty="0" smtClean="0">
                <a:solidFill>
                  <a:srgbClr val="FF0000"/>
                </a:solidFill>
              </a:rPr>
              <a:t>核定之日</a:t>
            </a:r>
            <a:r>
              <a:rPr kumimoji="0" lang="zh-TW" altLang="en-US" sz="2600" dirty="0" smtClean="0">
                <a:solidFill>
                  <a:srgbClr val="000000"/>
                </a:solidFill>
                <a:latin typeface="標楷體" panose="03000509000000000000" pitchFamily="65" charset="-120"/>
              </a:rPr>
              <a:t>。</a:t>
            </a:r>
          </a:p>
          <a:p>
            <a:pPr algn="just" defTabSz="449263">
              <a:lnSpc>
                <a:spcPct val="95000"/>
              </a:lnSpc>
              <a:spcBef>
                <a:spcPts val="800"/>
              </a:spcBef>
              <a:buClr>
                <a:srgbClr val="000000"/>
              </a:buClr>
              <a:buSzPct val="100000"/>
              <a:buFont typeface="Wingdings" pitchFamily="2" charset="2"/>
              <a:buChar char="Ø"/>
              <a:defRPr/>
            </a:pPr>
            <a:r>
              <a:rPr kumimoji="0" lang="zh-TW" altLang="en-US" sz="2800" b="1" dirty="0" smtClean="0">
                <a:solidFill>
                  <a:srgbClr val="000000"/>
                </a:solidFill>
                <a:latin typeface="標楷體" panose="03000509000000000000" pitchFamily="65" charset="-120"/>
              </a:rPr>
              <a:t>配合民法規定</a:t>
            </a:r>
            <a:r>
              <a:rPr kumimoji="0" lang="en-US" sz="2800" b="1" dirty="0" smtClean="0">
                <a:solidFill>
                  <a:srgbClr val="000000"/>
                </a:solidFill>
                <a:latin typeface="標楷體" panose="03000509000000000000" pitchFamily="65" charset="-120"/>
              </a:rPr>
              <a:t>(</a:t>
            </a:r>
            <a:r>
              <a:rPr kumimoji="0" lang="zh-TW" altLang="en-US" sz="2800" b="1" dirty="0" smtClean="0">
                <a:solidFill>
                  <a:srgbClr val="000000"/>
                </a:solidFill>
                <a:latin typeface="標楷體" panose="03000509000000000000" pitchFamily="65" charset="-120"/>
              </a:rPr>
              <a:t>第</a:t>
            </a:r>
            <a:r>
              <a:rPr kumimoji="0" lang="en-US" sz="2800" b="1" dirty="0" smtClean="0">
                <a:solidFill>
                  <a:srgbClr val="000000"/>
                </a:solidFill>
                <a:latin typeface="標楷體" panose="03000509000000000000" pitchFamily="65" charset="-120"/>
              </a:rPr>
              <a:t>5</a:t>
            </a:r>
            <a:r>
              <a:rPr kumimoji="0" lang="zh-TW" altLang="en-US" sz="2800" b="1" dirty="0" smtClean="0">
                <a:solidFill>
                  <a:srgbClr val="000000"/>
                </a:solidFill>
                <a:latin typeface="標楷體" panose="03000509000000000000" pitchFamily="65" charset="-120"/>
              </a:rPr>
              <a:t>、</a:t>
            </a:r>
            <a:r>
              <a:rPr kumimoji="0" lang="en-US" sz="2800" b="1" dirty="0" smtClean="0">
                <a:solidFill>
                  <a:srgbClr val="000000"/>
                </a:solidFill>
                <a:latin typeface="標楷體" panose="03000509000000000000" pitchFamily="65" charset="-120"/>
              </a:rPr>
              <a:t>6</a:t>
            </a:r>
            <a:r>
              <a:rPr kumimoji="0" lang="zh-TW" altLang="en-US" sz="2800" b="1" dirty="0" smtClean="0">
                <a:solidFill>
                  <a:srgbClr val="000000"/>
                </a:solidFill>
                <a:latin typeface="標楷體" panose="03000509000000000000" pitchFamily="65" charset="-120"/>
              </a:rPr>
              <a:t>及</a:t>
            </a:r>
            <a:r>
              <a:rPr kumimoji="0" lang="en-US" sz="2800" b="1" dirty="0" smtClean="0">
                <a:solidFill>
                  <a:srgbClr val="000000"/>
                </a:solidFill>
                <a:latin typeface="標楷體" panose="03000509000000000000" pitchFamily="65" charset="-120"/>
              </a:rPr>
              <a:t>7</a:t>
            </a:r>
            <a:r>
              <a:rPr kumimoji="0" lang="zh-TW" altLang="en-US" sz="2800" b="1" dirty="0" smtClean="0">
                <a:solidFill>
                  <a:srgbClr val="000000"/>
                </a:solidFill>
                <a:latin typeface="標楷體" panose="03000509000000000000" pitchFamily="65" charset="-120"/>
              </a:rPr>
              <a:t>目</a:t>
            </a:r>
            <a:r>
              <a:rPr kumimoji="0" lang="en-US" sz="2800" b="1" dirty="0" smtClean="0">
                <a:solidFill>
                  <a:srgbClr val="000000"/>
                </a:solidFill>
                <a:latin typeface="標楷體" panose="03000509000000000000" pitchFamily="65" charset="-120"/>
              </a:rPr>
              <a:t>)  </a:t>
            </a:r>
          </a:p>
          <a:p>
            <a:pPr algn="just" defTabSz="449263">
              <a:lnSpc>
                <a:spcPct val="95000"/>
              </a:lnSpc>
              <a:spcBef>
                <a:spcPts val="800"/>
              </a:spcBef>
              <a:buClr>
                <a:srgbClr val="000000"/>
              </a:buClr>
              <a:buSzPct val="100000"/>
              <a:buFont typeface="Wingdings" panose="05000000000000000000" pitchFamily="2" charset="2"/>
              <a:buChar char=""/>
              <a:defRPr/>
            </a:pPr>
            <a:r>
              <a:rPr kumimoji="0" lang="zh-TW" altLang="en-US" sz="2600" dirty="0" smtClean="0">
                <a:solidFill>
                  <a:srgbClr val="000000"/>
                </a:solidFill>
                <a:latin typeface="標楷體" panose="03000509000000000000" pitchFamily="65" charset="-120"/>
              </a:rPr>
              <a:t>配偶之一方依民法第</a:t>
            </a:r>
            <a:r>
              <a:rPr kumimoji="0" lang="en-US" sz="2600" dirty="0" smtClean="0">
                <a:solidFill>
                  <a:srgbClr val="000000"/>
                </a:solidFill>
                <a:latin typeface="標楷體" panose="03000509000000000000" pitchFamily="65" charset="-120"/>
              </a:rPr>
              <a:t>1030</a:t>
            </a:r>
            <a:r>
              <a:rPr kumimoji="0" lang="zh-TW" altLang="en-US" sz="2600" dirty="0" smtClean="0">
                <a:solidFill>
                  <a:srgbClr val="000000"/>
                </a:solidFill>
                <a:latin typeface="標楷體" panose="03000509000000000000" pitchFamily="65" charset="-120"/>
              </a:rPr>
              <a:t>條之</a:t>
            </a:r>
            <a:r>
              <a:rPr kumimoji="0" lang="en-US" sz="2600" dirty="0" smtClean="0">
                <a:solidFill>
                  <a:srgbClr val="000000"/>
                </a:solidFill>
                <a:latin typeface="標楷體" panose="03000509000000000000" pitchFamily="65" charset="-120"/>
              </a:rPr>
              <a:t>1</a:t>
            </a:r>
            <a:r>
              <a:rPr kumimoji="0" lang="zh-TW" altLang="en-US" sz="2600" dirty="0" smtClean="0">
                <a:solidFill>
                  <a:srgbClr val="000000"/>
                </a:solidFill>
                <a:latin typeface="標楷體" panose="03000509000000000000" pitchFamily="65" charset="-120"/>
              </a:rPr>
              <a:t>規定</a:t>
            </a:r>
            <a:r>
              <a:rPr kumimoji="0" lang="zh-TW" altLang="en-US" sz="2600" dirty="0" smtClean="0">
                <a:solidFill>
                  <a:srgbClr val="FF0000"/>
                </a:solidFill>
                <a:latin typeface="標楷體" panose="03000509000000000000" pitchFamily="65" charset="-120"/>
              </a:rPr>
              <a:t>行使剩餘財產差額分配請求權</a:t>
            </a:r>
            <a:r>
              <a:rPr kumimoji="0" lang="zh-TW" altLang="en-US" sz="2600" dirty="0" smtClean="0">
                <a:solidFill>
                  <a:srgbClr val="000000"/>
                </a:solidFill>
                <a:latin typeface="標楷體" panose="03000509000000000000" pitchFamily="65" charset="-120"/>
              </a:rPr>
              <a:t>取得之房屋、土地，為</a:t>
            </a:r>
            <a:r>
              <a:rPr kumimoji="0" lang="zh-TW" altLang="en-US" sz="2600" u="sng" dirty="0" smtClean="0">
                <a:solidFill>
                  <a:srgbClr val="FF0000"/>
                </a:solidFill>
                <a:latin typeface="標楷體" panose="03000509000000000000" pitchFamily="65" charset="-120"/>
              </a:rPr>
              <a:t>配偶之他方原取得該房屋、土地之日</a:t>
            </a:r>
            <a:r>
              <a:rPr kumimoji="0" lang="zh-TW" altLang="en-US" sz="2600" dirty="0" smtClean="0">
                <a:solidFill>
                  <a:srgbClr val="000000"/>
                </a:solidFill>
                <a:latin typeface="標楷體" panose="03000509000000000000" pitchFamily="65" charset="-120"/>
              </a:rPr>
              <a:t>。</a:t>
            </a:r>
          </a:p>
          <a:p>
            <a:pPr algn="just" defTabSz="449263">
              <a:lnSpc>
                <a:spcPct val="95000"/>
              </a:lnSpc>
              <a:spcBef>
                <a:spcPts val="800"/>
              </a:spcBef>
              <a:buClr>
                <a:srgbClr val="000000"/>
              </a:buClr>
              <a:buSzPct val="100000"/>
              <a:buFont typeface="Wingdings" panose="05000000000000000000" pitchFamily="2" charset="2"/>
              <a:buChar char=""/>
              <a:defRPr/>
            </a:pPr>
            <a:r>
              <a:rPr kumimoji="0" lang="zh-TW" altLang="en-US" sz="2600" dirty="0" smtClean="0">
                <a:solidFill>
                  <a:srgbClr val="000000"/>
                </a:solidFill>
                <a:latin typeface="標楷體" panose="03000509000000000000" pitchFamily="65" charset="-120"/>
              </a:rPr>
              <a:t>繼承取得之房屋、土地，為</a:t>
            </a:r>
            <a:r>
              <a:rPr kumimoji="0" lang="zh-TW" altLang="en-US" sz="2600" b="1" u="sng" dirty="0" smtClean="0">
                <a:solidFill>
                  <a:srgbClr val="000000"/>
                </a:solidFill>
                <a:latin typeface="標楷體" panose="03000509000000000000" pitchFamily="65" charset="-120"/>
              </a:rPr>
              <a:t>繼承開始日</a:t>
            </a:r>
            <a:r>
              <a:rPr kumimoji="0" lang="zh-TW" altLang="en-US" sz="2600" dirty="0" smtClean="0">
                <a:solidFill>
                  <a:srgbClr val="000000"/>
                </a:solidFill>
                <a:latin typeface="標楷體" panose="03000509000000000000" pitchFamily="65" charset="-120"/>
              </a:rPr>
              <a:t>。</a:t>
            </a:r>
          </a:p>
          <a:p>
            <a:pPr algn="just" defTabSz="449263">
              <a:lnSpc>
                <a:spcPct val="95000"/>
              </a:lnSpc>
              <a:spcBef>
                <a:spcPts val="800"/>
              </a:spcBef>
              <a:buClr>
                <a:srgbClr val="000000"/>
              </a:buClr>
              <a:buSzPct val="100000"/>
              <a:buFont typeface="Wingdings" panose="05000000000000000000" pitchFamily="2" charset="2"/>
              <a:buChar char=""/>
              <a:defRPr/>
            </a:pPr>
            <a:r>
              <a:rPr kumimoji="0" lang="zh-TW" altLang="en-US" sz="2600" dirty="0" smtClean="0">
                <a:solidFill>
                  <a:srgbClr val="000000"/>
                </a:solidFill>
                <a:latin typeface="標楷體" panose="03000509000000000000" pitchFamily="65" charset="-120"/>
              </a:rPr>
              <a:t>因分割共有物取得與原權利範圍相當之房屋、土地，為</a:t>
            </a:r>
            <a:r>
              <a:rPr kumimoji="0" lang="zh-TW" altLang="en-US" sz="2600" b="1" u="sng" dirty="0" smtClean="0">
                <a:solidFill>
                  <a:srgbClr val="000000"/>
                </a:solidFill>
                <a:latin typeface="標楷體" panose="03000509000000000000" pitchFamily="65" charset="-120"/>
              </a:rPr>
              <a:t>原取得共有物之日</a:t>
            </a:r>
            <a:r>
              <a:rPr kumimoji="0" lang="zh-TW" altLang="en-US" sz="2600" dirty="0" smtClean="0">
                <a:solidFill>
                  <a:srgbClr val="000000"/>
                </a:solidFill>
                <a:latin typeface="標楷體" panose="03000509000000000000" pitchFamily="65" charset="-120"/>
              </a:rPr>
              <a: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Text Box 1"/>
          <p:cNvSpPr txBox="1">
            <a:spLocks noChangeArrowheads="1"/>
          </p:cNvSpPr>
          <p:nvPr/>
        </p:nvSpPr>
        <p:spPr bwMode="auto">
          <a:xfrm>
            <a:off x="8459788" y="6381750"/>
            <a:ext cx="504825" cy="287338"/>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FEFC06E-892D-4D27-8F1C-897C1B131D93}"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67</a:t>
            </a:fld>
            <a:endParaRPr kumimoji="0" lang="en-US" altLang="zh-TW" sz="1600" b="1" i="1">
              <a:solidFill>
                <a:srgbClr val="000000"/>
              </a:solidFill>
              <a:latin typeface="Times New Roman" pitchFamily="18" charset="0"/>
            </a:endParaRPr>
          </a:p>
        </p:txBody>
      </p:sp>
      <p:sp>
        <p:nvSpPr>
          <p:cNvPr id="269315" name="Text Box 2"/>
          <p:cNvSpPr txBox="1">
            <a:spLocks noChangeArrowheads="1"/>
          </p:cNvSpPr>
          <p:nvPr/>
        </p:nvSpPr>
        <p:spPr bwMode="auto">
          <a:xfrm>
            <a:off x="539750" y="404813"/>
            <a:ext cx="8208963" cy="503237"/>
          </a:xfrm>
          <a:prstGeom prst="rect">
            <a:avLst/>
          </a:prstGeom>
          <a:noFill/>
          <a:ln w="9525">
            <a:noFill/>
            <a:round/>
            <a:headEnd/>
            <a:tailEnd/>
          </a:ln>
        </p:spPr>
        <p:txBody>
          <a:bodyPr lIns="90000" tIns="74520" rIns="90000" bIns="46800" anchor="ctr"/>
          <a:lstStyle/>
          <a:p>
            <a:pPr marL="625475" indent="-625475" algn="ctr" defTabSz="449263">
              <a:lnSpc>
                <a:spcPct val="95000"/>
              </a:lnSpc>
              <a:buClr>
                <a:srgbClr val="000000"/>
              </a:buClr>
              <a:buSzPct val="10000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4000" b="1">
                <a:solidFill>
                  <a:srgbClr val="000000"/>
                </a:solidFill>
                <a:latin typeface="標楷體" pitchFamily="65" charset="-120"/>
                <a:ea typeface="標楷體" pitchFamily="65" charset="-120"/>
              </a:rPr>
              <a:t>取得日認定之例外</a:t>
            </a:r>
            <a:r>
              <a:rPr kumimoji="0" lang="en-US" altLang="zh-TW" sz="4000" b="1">
                <a:solidFill>
                  <a:srgbClr val="000000"/>
                </a:solidFill>
                <a:latin typeface="標楷體" pitchFamily="65" charset="-120"/>
                <a:ea typeface="標楷體" pitchFamily="65" charset="-120"/>
              </a:rPr>
              <a:t>(</a:t>
            </a:r>
            <a:r>
              <a:rPr kumimoji="0" lang="zh-TW" altLang="en-US" sz="4000" b="1">
                <a:solidFill>
                  <a:srgbClr val="000000"/>
                </a:solidFill>
                <a:latin typeface="標楷體" pitchFamily="65" charset="-120"/>
                <a:ea typeface="標楷體" pitchFamily="65" charset="-120"/>
              </a:rPr>
              <a:t>要點第</a:t>
            </a:r>
            <a:r>
              <a:rPr kumimoji="0" lang="en-US" altLang="zh-TW" sz="4000" b="1">
                <a:solidFill>
                  <a:srgbClr val="000000"/>
                </a:solidFill>
                <a:latin typeface="標楷體" pitchFamily="65" charset="-120"/>
                <a:ea typeface="標楷體" pitchFamily="65" charset="-120"/>
              </a:rPr>
              <a:t>4</a:t>
            </a:r>
            <a:r>
              <a:rPr kumimoji="0" lang="zh-TW" altLang="en-US" sz="4000" b="1">
                <a:solidFill>
                  <a:srgbClr val="000000"/>
                </a:solidFill>
                <a:latin typeface="標楷體" pitchFamily="65" charset="-120"/>
                <a:ea typeface="標楷體" pitchFamily="65" charset="-120"/>
              </a:rPr>
              <a:t>點</a:t>
            </a:r>
            <a:r>
              <a:rPr kumimoji="0" lang="en-US" altLang="zh-TW" sz="4000" b="1">
                <a:solidFill>
                  <a:srgbClr val="000000"/>
                </a:solidFill>
                <a:latin typeface="標楷體" pitchFamily="65" charset="-120"/>
                <a:ea typeface="標楷體" pitchFamily="65" charset="-120"/>
              </a:rPr>
              <a:t>)(</a:t>
            </a:r>
            <a:r>
              <a:rPr kumimoji="0" lang="zh-TW" altLang="en-US" sz="4000" b="1">
                <a:solidFill>
                  <a:srgbClr val="000000"/>
                </a:solidFill>
                <a:latin typeface="標楷體" pitchFamily="65" charset="-120"/>
                <a:ea typeface="標楷體" pitchFamily="65" charset="-120"/>
              </a:rPr>
              <a:t>三</a:t>
            </a:r>
            <a:r>
              <a:rPr kumimoji="0" lang="en-US" altLang="zh-TW" sz="4000" b="1">
                <a:solidFill>
                  <a:srgbClr val="000000"/>
                </a:solidFill>
                <a:latin typeface="標楷體" pitchFamily="65" charset="-120"/>
                <a:ea typeface="標楷體" pitchFamily="65" charset="-120"/>
              </a:rPr>
              <a:t>)</a:t>
            </a:r>
          </a:p>
        </p:txBody>
      </p:sp>
      <p:sp>
        <p:nvSpPr>
          <p:cNvPr id="2" name="Text Box 3"/>
          <p:cNvSpPr txBox="1">
            <a:spLocks noChangeArrowheads="1"/>
          </p:cNvSpPr>
          <p:nvPr/>
        </p:nvSpPr>
        <p:spPr bwMode="auto">
          <a:xfrm>
            <a:off x="323850" y="908050"/>
            <a:ext cx="8496300" cy="5473700"/>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algn="just" defTabSz="449263">
              <a:lnSpc>
                <a:spcPct val="95000"/>
              </a:lnSpc>
              <a:spcBef>
                <a:spcPts val="800"/>
              </a:spcBef>
              <a:buClr>
                <a:srgbClr val="000000"/>
              </a:buClr>
              <a:buSzPct val="100000"/>
              <a:buFont typeface="Wingdings" pitchFamily="2" charset="2"/>
              <a:buChar char="Ø"/>
              <a:defRPr/>
            </a:pPr>
            <a:r>
              <a:rPr kumimoji="0" lang="zh-TW" altLang="en-US" sz="2800" b="1" dirty="0" smtClean="0">
                <a:solidFill>
                  <a:srgbClr val="000000"/>
                </a:solidFill>
                <a:latin typeface="標楷體" panose="03000509000000000000" pitchFamily="65" charset="-120"/>
              </a:rPr>
              <a:t>信託行為</a:t>
            </a:r>
            <a:r>
              <a:rPr kumimoji="0" lang="en-US" sz="2800" b="1" dirty="0" smtClean="0">
                <a:solidFill>
                  <a:srgbClr val="000000"/>
                </a:solidFill>
                <a:latin typeface="標楷體" panose="03000509000000000000" pitchFamily="65" charset="-120"/>
              </a:rPr>
              <a:t>(</a:t>
            </a:r>
            <a:r>
              <a:rPr kumimoji="0" lang="zh-TW" altLang="en-US" sz="2800" b="1" dirty="0" smtClean="0">
                <a:solidFill>
                  <a:srgbClr val="000000"/>
                </a:solidFill>
                <a:latin typeface="標楷體" panose="03000509000000000000" pitchFamily="65" charset="-120"/>
              </a:rPr>
              <a:t>第</a:t>
            </a:r>
            <a:r>
              <a:rPr kumimoji="0" lang="en-US" sz="2800" b="1" dirty="0" smtClean="0">
                <a:solidFill>
                  <a:srgbClr val="000000"/>
                </a:solidFill>
                <a:latin typeface="標楷體" panose="03000509000000000000" pitchFamily="65" charset="-120"/>
              </a:rPr>
              <a:t>8</a:t>
            </a:r>
            <a:r>
              <a:rPr kumimoji="0" lang="zh-TW" altLang="en-US" sz="2800" b="1" dirty="0" smtClean="0">
                <a:solidFill>
                  <a:srgbClr val="000000"/>
                </a:solidFill>
                <a:latin typeface="標楷體" panose="03000509000000000000" pitchFamily="65" charset="-120"/>
              </a:rPr>
              <a:t>、</a:t>
            </a:r>
            <a:r>
              <a:rPr kumimoji="0" lang="en-US" sz="2800" b="1" dirty="0" smtClean="0">
                <a:solidFill>
                  <a:srgbClr val="000000"/>
                </a:solidFill>
                <a:latin typeface="標楷體" panose="03000509000000000000" pitchFamily="65" charset="-120"/>
              </a:rPr>
              <a:t>9</a:t>
            </a:r>
            <a:r>
              <a:rPr kumimoji="0" lang="zh-TW" altLang="en-US" sz="2800" b="1" dirty="0" smtClean="0">
                <a:solidFill>
                  <a:srgbClr val="000000"/>
                </a:solidFill>
                <a:latin typeface="標楷體" panose="03000509000000000000" pitchFamily="65" charset="-120"/>
              </a:rPr>
              <a:t>及</a:t>
            </a:r>
            <a:r>
              <a:rPr kumimoji="0" lang="en-US" sz="2800" b="1" dirty="0" smtClean="0">
                <a:solidFill>
                  <a:srgbClr val="000000"/>
                </a:solidFill>
                <a:latin typeface="標楷體" panose="03000509000000000000" pitchFamily="65" charset="-120"/>
              </a:rPr>
              <a:t>10</a:t>
            </a:r>
            <a:r>
              <a:rPr kumimoji="0" lang="zh-TW" altLang="en-US" sz="2800" b="1" dirty="0" smtClean="0">
                <a:solidFill>
                  <a:srgbClr val="000000"/>
                </a:solidFill>
                <a:latin typeface="標楷體" panose="03000509000000000000" pitchFamily="65" charset="-120"/>
              </a:rPr>
              <a:t>目</a:t>
            </a:r>
            <a:r>
              <a:rPr kumimoji="0" lang="en-US" sz="2800" b="1" dirty="0" smtClean="0">
                <a:solidFill>
                  <a:srgbClr val="000000"/>
                </a:solidFill>
                <a:latin typeface="標楷體" panose="03000509000000000000" pitchFamily="65" charset="-120"/>
              </a:rPr>
              <a:t>)</a:t>
            </a:r>
          </a:p>
          <a:p>
            <a:pPr algn="just" defTabSz="449263">
              <a:lnSpc>
                <a:spcPct val="95000"/>
              </a:lnSpc>
              <a:spcBef>
                <a:spcPts val="800"/>
              </a:spcBef>
              <a:buClr>
                <a:srgbClr val="000000"/>
              </a:buClr>
              <a:buSzPct val="100000"/>
              <a:buFont typeface="Wingdings" panose="05000000000000000000" pitchFamily="2" charset="2"/>
              <a:buChar char=""/>
              <a:defRPr/>
            </a:pPr>
            <a:r>
              <a:rPr kumimoji="0" lang="zh-TW" altLang="en-US" sz="2400" b="1" dirty="0" smtClean="0">
                <a:solidFill>
                  <a:srgbClr val="FF0000"/>
                </a:solidFill>
                <a:latin typeface="標楷體" panose="03000509000000000000" pitchFamily="65" charset="-120"/>
              </a:rPr>
              <a:t>自始以房屋、土地為信託財產</a:t>
            </a:r>
            <a:r>
              <a:rPr kumimoji="0" lang="en-US" sz="2400" b="1" dirty="0" smtClean="0">
                <a:solidFill>
                  <a:srgbClr val="000000"/>
                </a:solidFill>
                <a:latin typeface="標楷體" panose="03000509000000000000" pitchFamily="65" charset="-120"/>
              </a:rPr>
              <a:t>(</a:t>
            </a:r>
            <a:r>
              <a:rPr kumimoji="0" lang="zh-TW" altLang="en-US" sz="2400" b="1" dirty="0" smtClean="0">
                <a:solidFill>
                  <a:srgbClr val="000000"/>
                </a:solidFill>
                <a:latin typeface="標楷體" panose="03000509000000000000" pitchFamily="65" charset="-120"/>
              </a:rPr>
              <a:t>第</a:t>
            </a:r>
            <a:r>
              <a:rPr kumimoji="0" lang="en-US" sz="2400" b="1" dirty="0" smtClean="0">
                <a:solidFill>
                  <a:srgbClr val="000000"/>
                </a:solidFill>
                <a:latin typeface="標楷體" panose="03000509000000000000" pitchFamily="65" charset="-120"/>
              </a:rPr>
              <a:t>8</a:t>
            </a:r>
            <a:r>
              <a:rPr kumimoji="0" lang="zh-TW" altLang="en-US" sz="2400" b="1" dirty="0" smtClean="0">
                <a:solidFill>
                  <a:srgbClr val="000000"/>
                </a:solidFill>
                <a:latin typeface="標楷體" panose="03000509000000000000" pitchFamily="65" charset="-120"/>
              </a:rPr>
              <a:t>目</a:t>
            </a:r>
            <a:r>
              <a:rPr kumimoji="0" lang="en-US" sz="2400" b="1" dirty="0" smtClean="0">
                <a:solidFill>
                  <a:srgbClr val="000000"/>
                </a:solidFill>
                <a:latin typeface="標楷體" panose="03000509000000000000" pitchFamily="65" charset="-120"/>
              </a:rPr>
              <a:t>)</a:t>
            </a:r>
          </a:p>
          <a:p>
            <a:pPr indent="-455613" algn="just" defTabSz="449263">
              <a:lnSpc>
                <a:spcPct val="95000"/>
              </a:lnSpc>
              <a:spcBef>
                <a:spcPts val="800"/>
              </a:spcBef>
              <a:buSzPct val="100000"/>
              <a:defRPr/>
            </a:pPr>
            <a:r>
              <a:rPr kumimoji="0" lang="zh-TW" altLang="en-US" sz="2400" dirty="0" smtClean="0">
                <a:solidFill>
                  <a:srgbClr val="000000"/>
                </a:solidFill>
                <a:latin typeface="標楷體" panose="03000509000000000000" pitchFamily="65" charset="-120"/>
              </a:rPr>
              <a:t>   以房屋、土地為信託財產，</a:t>
            </a:r>
            <a:r>
              <a:rPr kumimoji="0" lang="zh-TW" altLang="en-US" sz="2400" dirty="0" smtClean="0">
                <a:solidFill>
                  <a:srgbClr val="FF0000"/>
                </a:solidFill>
                <a:latin typeface="標楷體" panose="03000509000000000000" pitchFamily="65" charset="-120"/>
              </a:rPr>
              <a:t>受託人於信託關係存續中，交易該信託財產，以</a:t>
            </a:r>
            <a:r>
              <a:rPr kumimoji="0" lang="zh-TW" altLang="en-US" sz="2400" dirty="0" smtClean="0">
                <a:solidFill>
                  <a:srgbClr val="FF6600"/>
                </a:solidFill>
                <a:latin typeface="標楷體" panose="03000509000000000000" pitchFamily="65" charset="-120"/>
              </a:rPr>
              <a:t>下列日期認定</a:t>
            </a:r>
            <a:r>
              <a:rPr kumimoji="0" lang="zh-TW" altLang="en-US" sz="2400" dirty="0" smtClean="0">
                <a:solidFill>
                  <a:srgbClr val="000000"/>
                </a:solidFill>
                <a:latin typeface="標楷體" panose="03000509000000000000" pitchFamily="65" charset="-120"/>
              </a:rPr>
              <a:t>。信託關係存續中或信託關係消滅，</a:t>
            </a:r>
            <a:r>
              <a:rPr kumimoji="0" lang="zh-TW" altLang="en-US" sz="2400" dirty="0" smtClean="0">
                <a:solidFill>
                  <a:srgbClr val="FF0000"/>
                </a:solidFill>
                <a:latin typeface="標楷體" panose="03000509000000000000" pitchFamily="65" charset="-120"/>
              </a:rPr>
              <a:t>受託人依信託本旨交付信託財產與受益人後，受益人交易該房屋、土地者</a:t>
            </a:r>
            <a:r>
              <a:rPr kumimoji="0" lang="zh-TW" altLang="en-US" sz="2400" dirty="0" smtClean="0">
                <a:solidFill>
                  <a:srgbClr val="000000"/>
                </a:solidFill>
                <a:latin typeface="標楷體" panose="03000509000000000000" pitchFamily="65" charset="-120"/>
              </a:rPr>
              <a:t>，亦同：</a:t>
            </a:r>
          </a:p>
          <a:p>
            <a:pPr indent="-455613" algn="just" defTabSz="449263">
              <a:lnSpc>
                <a:spcPct val="95000"/>
              </a:lnSpc>
              <a:spcBef>
                <a:spcPts val="800"/>
              </a:spcBef>
              <a:buSzPct val="100000"/>
              <a:defRPr/>
            </a:pPr>
            <a:r>
              <a:rPr kumimoji="0" lang="en-US" sz="2300" dirty="0" smtClean="0">
                <a:solidFill>
                  <a:srgbClr val="000000"/>
                </a:solidFill>
                <a:latin typeface="標楷體" panose="03000509000000000000" pitchFamily="65" charset="-120"/>
              </a:rPr>
              <a:t> </a:t>
            </a:r>
            <a:r>
              <a:rPr kumimoji="0" lang="en-US" sz="2400" dirty="0" smtClean="0">
                <a:solidFill>
                  <a:srgbClr val="000000"/>
                </a:solidFill>
                <a:latin typeface="標楷體" panose="03000509000000000000" pitchFamily="65" charset="-120"/>
              </a:rPr>
              <a:t>(1)</a:t>
            </a:r>
            <a:r>
              <a:rPr kumimoji="0" lang="zh-TW" altLang="en-US" sz="2400" dirty="0" smtClean="0">
                <a:solidFill>
                  <a:srgbClr val="000000"/>
                </a:solidFill>
                <a:latin typeface="標楷體" panose="03000509000000000000" pitchFamily="65" charset="-120"/>
              </a:rPr>
              <a:t>受益人如為委託人（自益信託），為</a:t>
            </a:r>
            <a:r>
              <a:rPr kumimoji="0" lang="zh-TW" altLang="en-US" sz="2400" b="1" dirty="0" smtClean="0">
                <a:solidFill>
                  <a:srgbClr val="000000"/>
                </a:solidFill>
                <a:latin typeface="標楷體" panose="03000509000000000000" pitchFamily="65" charset="-120"/>
              </a:rPr>
              <a:t>委託人取得該房屋、土地之日</a:t>
            </a:r>
            <a:r>
              <a:rPr kumimoji="0" lang="zh-TW" altLang="en-US" sz="2400" dirty="0" smtClean="0">
                <a:solidFill>
                  <a:srgbClr val="000000"/>
                </a:solidFill>
                <a:latin typeface="標楷體" panose="03000509000000000000" pitchFamily="65" charset="-120"/>
              </a:rPr>
              <a:t>。</a:t>
            </a:r>
          </a:p>
          <a:p>
            <a:pPr indent="-455613" algn="just" defTabSz="449263">
              <a:lnSpc>
                <a:spcPct val="95000"/>
              </a:lnSpc>
              <a:spcBef>
                <a:spcPts val="800"/>
              </a:spcBef>
              <a:buSzPct val="100000"/>
              <a:defRPr/>
            </a:pPr>
            <a:r>
              <a:rPr kumimoji="0" lang="en-US" sz="2400" dirty="0" smtClean="0">
                <a:solidFill>
                  <a:srgbClr val="000000"/>
                </a:solidFill>
                <a:latin typeface="標楷體" panose="03000509000000000000" pitchFamily="65" charset="-120"/>
              </a:rPr>
              <a:t> (2)</a:t>
            </a:r>
            <a:r>
              <a:rPr kumimoji="0" lang="zh-TW" altLang="en-US" sz="2400" dirty="0" smtClean="0">
                <a:solidFill>
                  <a:srgbClr val="000000"/>
                </a:solidFill>
                <a:latin typeface="標楷體" panose="03000509000000000000" pitchFamily="65" charset="-120"/>
              </a:rPr>
              <a:t>受益人如為非委託人（他益信託），或受益人不特定或尚未存在，為</a:t>
            </a:r>
            <a:r>
              <a:rPr kumimoji="0" lang="zh-TW" altLang="en-US" sz="2400" b="1" dirty="0" smtClean="0">
                <a:solidFill>
                  <a:srgbClr val="000000"/>
                </a:solidFill>
                <a:latin typeface="標楷體" panose="03000509000000000000" pitchFamily="65" charset="-120"/>
              </a:rPr>
              <a:t>訂定信託契約之日</a:t>
            </a:r>
            <a:r>
              <a:rPr kumimoji="0" lang="zh-TW" altLang="en-US" sz="2400" dirty="0" smtClean="0">
                <a:solidFill>
                  <a:srgbClr val="000000"/>
                </a:solidFill>
                <a:latin typeface="標楷體" panose="03000509000000000000" pitchFamily="65" charset="-120"/>
              </a:rPr>
              <a:t>；信託關係存續中，追加房屋、土地為信託財產者，該追加之房屋、土地，為</a:t>
            </a:r>
            <a:r>
              <a:rPr kumimoji="0" lang="zh-TW" altLang="en-US" sz="2400" b="1" dirty="0" smtClean="0">
                <a:solidFill>
                  <a:srgbClr val="000000"/>
                </a:solidFill>
                <a:latin typeface="標楷體" panose="03000509000000000000" pitchFamily="65" charset="-120"/>
              </a:rPr>
              <a:t>追加之日</a:t>
            </a:r>
            <a:r>
              <a:rPr kumimoji="0" lang="zh-TW" altLang="en-US" sz="2400" dirty="0" smtClean="0">
                <a:solidFill>
                  <a:srgbClr val="000000"/>
                </a:solidFill>
                <a:latin typeface="標楷體" panose="03000509000000000000" pitchFamily="65" charset="-120"/>
              </a:rPr>
              <a:t>。</a:t>
            </a:r>
          </a:p>
          <a:p>
            <a:pPr indent="-455613" algn="just" defTabSz="449263">
              <a:lnSpc>
                <a:spcPct val="95000"/>
              </a:lnSpc>
              <a:spcBef>
                <a:spcPts val="800"/>
              </a:spcBef>
              <a:buSzPct val="100000"/>
              <a:defRPr/>
            </a:pPr>
            <a:r>
              <a:rPr kumimoji="0" lang="zh-TW" altLang="en-US" sz="2400" dirty="0" smtClean="0">
                <a:solidFill>
                  <a:srgbClr val="000000"/>
                </a:solidFill>
                <a:latin typeface="標楷體" panose="03000509000000000000" pitchFamily="65" charset="-120"/>
              </a:rPr>
              <a:t> </a:t>
            </a:r>
            <a:r>
              <a:rPr kumimoji="0" lang="en-US" sz="2400" dirty="0" smtClean="0">
                <a:solidFill>
                  <a:srgbClr val="000000"/>
                </a:solidFill>
                <a:latin typeface="標楷體" panose="03000509000000000000" pitchFamily="65" charset="-120"/>
              </a:rPr>
              <a:t>(3)</a:t>
            </a:r>
            <a:r>
              <a:rPr kumimoji="0" lang="zh-TW" altLang="en-US" sz="2400" dirty="0" smtClean="0">
                <a:solidFill>
                  <a:srgbClr val="000000"/>
                </a:solidFill>
                <a:latin typeface="標楷體" panose="03000509000000000000" pitchFamily="65" charset="-120"/>
              </a:rPr>
              <a:t>信託關係存續中，如有變更受益人之情事，為</a:t>
            </a:r>
            <a:r>
              <a:rPr kumimoji="0" lang="zh-TW" altLang="en-US" sz="2400" b="1" dirty="0" smtClean="0">
                <a:solidFill>
                  <a:srgbClr val="000000"/>
                </a:solidFill>
                <a:latin typeface="標楷體" panose="03000509000000000000" pitchFamily="65" charset="-120"/>
              </a:rPr>
              <a:t>變更受益人之日</a:t>
            </a:r>
            <a:r>
              <a:rPr kumimoji="0" lang="zh-TW" altLang="en-US" sz="2400" dirty="0" smtClean="0">
                <a:solidFill>
                  <a:srgbClr val="000000"/>
                </a:solidFill>
                <a:latin typeface="標楷體" panose="03000509000000000000" pitchFamily="65" charset="-120"/>
              </a:rPr>
              <a:t>；受益人由不特定或尚未存在而為確定，為</a:t>
            </a:r>
            <a:r>
              <a:rPr kumimoji="0" lang="zh-TW" altLang="en-US" sz="2400" b="1" dirty="0" smtClean="0">
                <a:solidFill>
                  <a:srgbClr val="000000"/>
                </a:solidFill>
                <a:latin typeface="標楷體" panose="03000509000000000000" pitchFamily="65" charset="-120"/>
              </a:rPr>
              <a:t>確定受益人之日</a:t>
            </a:r>
            <a:r>
              <a:rPr kumimoji="0" lang="zh-TW" altLang="en-US" sz="2400" dirty="0" smtClean="0">
                <a:solidFill>
                  <a:srgbClr val="000000"/>
                </a:solidFill>
                <a:latin typeface="標楷體" panose="03000509000000000000" pitchFamily="65" charset="-120"/>
              </a:rPr>
              <a: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Text Box 1"/>
          <p:cNvSpPr txBox="1">
            <a:spLocks noChangeArrowheads="1"/>
          </p:cNvSpPr>
          <p:nvPr/>
        </p:nvSpPr>
        <p:spPr bwMode="auto">
          <a:xfrm>
            <a:off x="8532813" y="6381750"/>
            <a:ext cx="431800" cy="287338"/>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3A273F8C-6005-4C4F-9F6F-074BF52AA40C}"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68</a:t>
            </a:fld>
            <a:endParaRPr kumimoji="0" lang="en-US" altLang="zh-TW" sz="1600" b="1" i="1">
              <a:solidFill>
                <a:srgbClr val="000000"/>
              </a:solidFill>
              <a:latin typeface="Times New Roman" pitchFamily="18" charset="0"/>
            </a:endParaRPr>
          </a:p>
        </p:txBody>
      </p:sp>
      <p:sp>
        <p:nvSpPr>
          <p:cNvPr id="271363" name="Text Box 2"/>
          <p:cNvSpPr txBox="1">
            <a:spLocks noChangeArrowheads="1"/>
          </p:cNvSpPr>
          <p:nvPr/>
        </p:nvSpPr>
        <p:spPr bwMode="auto">
          <a:xfrm>
            <a:off x="539750" y="404813"/>
            <a:ext cx="8135938" cy="503237"/>
          </a:xfrm>
          <a:prstGeom prst="rect">
            <a:avLst/>
          </a:prstGeom>
          <a:noFill/>
          <a:ln w="9525">
            <a:noFill/>
            <a:round/>
            <a:headEnd/>
            <a:tailEnd/>
          </a:ln>
        </p:spPr>
        <p:txBody>
          <a:bodyPr lIns="90000" tIns="74520" rIns="90000" bIns="46800" anchor="ctr"/>
          <a:lstStyle/>
          <a:p>
            <a:pPr marL="625475" indent="-625475" algn="ctr" defTabSz="449263">
              <a:lnSpc>
                <a:spcPct val="95000"/>
              </a:lnSpc>
              <a:buClr>
                <a:srgbClr val="000000"/>
              </a:buClr>
              <a:buSzPct val="10000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4000" b="1">
                <a:solidFill>
                  <a:srgbClr val="000000"/>
                </a:solidFill>
                <a:latin typeface="標楷體" pitchFamily="65" charset="-120"/>
                <a:ea typeface="標楷體" pitchFamily="65" charset="-120"/>
              </a:rPr>
              <a:t>取得日認定之例外</a:t>
            </a:r>
            <a:r>
              <a:rPr kumimoji="0" lang="en-US" altLang="zh-TW" sz="4000" b="1">
                <a:solidFill>
                  <a:srgbClr val="000000"/>
                </a:solidFill>
                <a:latin typeface="標楷體" pitchFamily="65" charset="-120"/>
                <a:ea typeface="標楷體" pitchFamily="65" charset="-120"/>
              </a:rPr>
              <a:t>(</a:t>
            </a:r>
            <a:r>
              <a:rPr kumimoji="0" lang="zh-TW" altLang="en-US" sz="4000" b="1">
                <a:solidFill>
                  <a:srgbClr val="000000"/>
                </a:solidFill>
                <a:latin typeface="標楷體" pitchFamily="65" charset="-120"/>
                <a:ea typeface="標楷體" pitchFamily="65" charset="-120"/>
              </a:rPr>
              <a:t>要點第</a:t>
            </a:r>
            <a:r>
              <a:rPr kumimoji="0" lang="en-US" altLang="zh-TW" sz="4000" b="1">
                <a:solidFill>
                  <a:srgbClr val="000000"/>
                </a:solidFill>
                <a:latin typeface="標楷體" pitchFamily="65" charset="-120"/>
                <a:ea typeface="標楷體" pitchFamily="65" charset="-120"/>
              </a:rPr>
              <a:t>4</a:t>
            </a:r>
            <a:r>
              <a:rPr kumimoji="0" lang="zh-TW" altLang="en-US" sz="4000" b="1">
                <a:solidFill>
                  <a:srgbClr val="000000"/>
                </a:solidFill>
                <a:latin typeface="標楷體" pitchFamily="65" charset="-120"/>
                <a:ea typeface="標楷體" pitchFamily="65" charset="-120"/>
              </a:rPr>
              <a:t>點</a:t>
            </a:r>
            <a:r>
              <a:rPr kumimoji="0" lang="en-US" altLang="zh-TW" sz="4000" b="1">
                <a:solidFill>
                  <a:srgbClr val="000000"/>
                </a:solidFill>
                <a:latin typeface="標楷體" pitchFamily="65" charset="-120"/>
                <a:ea typeface="標楷體" pitchFamily="65" charset="-120"/>
              </a:rPr>
              <a:t>)(</a:t>
            </a:r>
            <a:r>
              <a:rPr kumimoji="0" lang="zh-TW" altLang="en-US" sz="4000" b="1">
                <a:solidFill>
                  <a:srgbClr val="000000"/>
                </a:solidFill>
                <a:latin typeface="標楷體" pitchFamily="65" charset="-120"/>
                <a:ea typeface="標楷體" pitchFamily="65" charset="-120"/>
              </a:rPr>
              <a:t>四</a:t>
            </a:r>
            <a:r>
              <a:rPr kumimoji="0" lang="en-US" altLang="zh-TW" sz="4000" b="1">
                <a:solidFill>
                  <a:srgbClr val="000000"/>
                </a:solidFill>
                <a:latin typeface="標楷體" pitchFamily="65" charset="-120"/>
                <a:ea typeface="標楷體" pitchFamily="65" charset="-120"/>
              </a:rPr>
              <a:t>)</a:t>
            </a:r>
          </a:p>
        </p:txBody>
      </p:sp>
      <p:sp>
        <p:nvSpPr>
          <p:cNvPr id="2" name="Text Box 3"/>
          <p:cNvSpPr txBox="1">
            <a:spLocks noChangeArrowheads="1"/>
          </p:cNvSpPr>
          <p:nvPr/>
        </p:nvSpPr>
        <p:spPr bwMode="auto">
          <a:xfrm>
            <a:off x="323850" y="981075"/>
            <a:ext cx="8496300" cy="5472113"/>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marL="855663"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algn="just" defTabSz="449263">
              <a:lnSpc>
                <a:spcPts val="2688"/>
              </a:lnSpc>
              <a:buClr>
                <a:srgbClr val="000000"/>
              </a:buClr>
              <a:buSzPct val="100000"/>
              <a:buFont typeface="Wingdings" panose="05000000000000000000" pitchFamily="2" charset="2"/>
              <a:buChar char=""/>
              <a:defRPr/>
            </a:pPr>
            <a:r>
              <a:rPr kumimoji="0" lang="zh-TW" altLang="en-US" sz="2600" b="1" dirty="0" smtClean="0">
                <a:solidFill>
                  <a:srgbClr val="FF0000"/>
                </a:solidFill>
                <a:latin typeface="標楷體" panose="03000509000000000000" pitchFamily="65" charset="-120"/>
              </a:rPr>
              <a:t>信託後受託人管理時取得房屋、土地</a:t>
            </a:r>
            <a:r>
              <a:rPr kumimoji="0" lang="en-US" sz="2600" b="1" dirty="0" smtClean="0">
                <a:solidFill>
                  <a:srgbClr val="000000"/>
                </a:solidFill>
                <a:latin typeface="標楷體" panose="03000509000000000000" pitchFamily="65" charset="-120"/>
              </a:rPr>
              <a:t>(</a:t>
            </a:r>
            <a:r>
              <a:rPr kumimoji="0" lang="zh-TW" altLang="en-US" sz="2600" b="1" dirty="0" smtClean="0">
                <a:solidFill>
                  <a:srgbClr val="000000"/>
                </a:solidFill>
                <a:latin typeface="標楷體" panose="03000509000000000000" pitchFamily="65" charset="-120"/>
              </a:rPr>
              <a:t>第</a:t>
            </a:r>
            <a:r>
              <a:rPr kumimoji="0" lang="en-US" sz="2600" b="1" dirty="0" smtClean="0">
                <a:solidFill>
                  <a:srgbClr val="000000"/>
                </a:solidFill>
                <a:latin typeface="標楷體" panose="03000509000000000000" pitchFamily="65" charset="-120"/>
              </a:rPr>
              <a:t>9</a:t>
            </a:r>
            <a:r>
              <a:rPr kumimoji="0" lang="zh-TW" altLang="en-US" sz="2600" b="1" dirty="0" smtClean="0">
                <a:solidFill>
                  <a:srgbClr val="000000"/>
                </a:solidFill>
                <a:latin typeface="標楷體" panose="03000509000000000000" pitchFamily="65" charset="-120"/>
              </a:rPr>
              <a:t>目</a:t>
            </a:r>
            <a:r>
              <a:rPr kumimoji="0" lang="en-US" sz="2600" b="1" dirty="0" smtClean="0">
                <a:solidFill>
                  <a:srgbClr val="000000"/>
                </a:solidFill>
                <a:latin typeface="標楷體" panose="03000509000000000000" pitchFamily="65" charset="-120"/>
              </a:rPr>
              <a:t>)</a:t>
            </a:r>
          </a:p>
          <a:p>
            <a:pPr lvl="1" algn="just" defTabSz="449263">
              <a:lnSpc>
                <a:spcPts val="2688"/>
              </a:lnSpc>
              <a:buClr>
                <a:srgbClr val="000000"/>
              </a:buClr>
              <a:buSzPct val="100000"/>
              <a:buFont typeface="Arial" panose="020B0604020202020204" pitchFamily="34" charset="0"/>
              <a:buChar char="•"/>
              <a:defRPr/>
            </a:pPr>
            <a:r>
              <a:rPr kumimoji="0" lang="zh-TW" altLang="en-US" sz="2500" dirty="0" smtClean="0">
                <a:solidFill>
                  <a:srgbClr val="000000"/>
                </a:solidFill>
                <a:latin typeface="標楷體" panose="03000509000000000000" pitchFamily="65" charset="-120"/>
              </a:rPr>
              <a:t>信託關係存續中，受託人管理信託財產所取得之房屋、土地，嗣受託人交易該信託財產，為</a:t>
            </a:r>
            <a:r>
              <a:rPr kumimoji="0" lang="zh-TW" altLang="en-US" sz="2500" b="1" dirty="0" smtClean="0">
                <a:solidFill>
                  <a:srgbClr val="000000"/>
                </a:solidFill>
                <a:latin typeface="標楷體" panose="03000509000000000000" pitchFamily="65" charset="-120"/>
              </a:rPr>
              <a:t>受託人取得該房屋、土地之日</a:t>
            </a:r>
            <a:r>
              <a:rPr kumimoji="0" lang="zh-TW" altLang="en-US" sz="2500" dirty="0" smtClean="0">
                <a:solidFill>
                  <a:srgbClr val="000000"/>
                </a:solidFill>
                <a:latin typeface="標楷體" panose="03000509000000000000" pitchFamily="65" charset="-120"/>
              </a:rPr>
              <a:t>；</a:t>
            </a:r>
          </a:p>
          <a:p>
            <a:pPr lvl="1" algn="just" defTabSz="449263">
              <a:lnSpc>
                <a:spcPts val="2688"/>
              </a:lnSpc>
              <a:buClr>
                <a:srgbClr val="000000"/>
              </a:buClr>
              <a:buSzPct val="100000"/>
              <a:buFont typeface="Arial" panose="020B0604020202020204" pitchFamily="34" charset="0"/>
              <a:buChar char="•"/>
              <a:defRPr/>
            </a:pPr>
            <a:r>
              <a:rPr kumimoji="0" lang="zh-TW" altLang="en-US" sz="2500" dirty="0" smtClean="0">
                <a:solidFill>
                  <a:srgbClr val="000000"/>
                </a:solidFill>
                <a:latin typeface="標楷體" panose="03000509000000000000" pitchFamily="65" charset="-120"/>
              </a:rPr>
              <a:t>該房屋、土地持有期間內，如有變更受益人之情事，為</a:t>
            </a:r>
            <a:r>
              <a:rPr kumimoji="0" lang="zh-TW" altLang="en-US" sz="2500" b="1" dirty="0" smtClean="0">
                <a:solidFill>
                  <a:srgbClr val="000000"/>
                </a:solidFill>
                <a:latin typeface="標楷體" panose="03000509000000000000" pitchFamily="65" charset="-120"/>
              </a:rPr>
              <a:t>變更受益人之日</a:t>
            </a:r>
            <a:r>
              <a:rPr kumimoji="0" lang="zh-TW" altLang="en-US" sz="2500" dirty="0" smtClean="0">
                <a:solidFill>
                  <a:srgbClr val="000000"/>
                </a:solidFill>
                <a:latin typeface="標楷體" panose="03000509000000000000" pitchFamily="65" charset="-120"/>
              </a:rPr>
              <a:t>；</a:t>
            </a:r>
          </a:p>
          <a:p>
            <a:pPr lvl="1" algn="just" defTabSz="449263">
              <a:lnSpc>
                <a:spcPts val="2688"/>
              </a:lnSpc>
              <a:buClr>
                <a:srgbClr val="000000"/>
              </a:buClr>
              <a:buSzPct val="100000"/>
              <a:buFont typeface="Arial" panose="020B0604020202020204" pitchFamily="34" charset="0"/>
              <a:buChar char="•"/>
              <a:defRPr/>
            </a:pPr>
            <a:r>
              <a:rPr kumimoji="0" lang="zh-TW" altLang="en-US" sz="2500" dirty="0" smtClean="0">
                <a:solidFill>
                  <a:srgbClr val="000000"/>
                </a:solidFill>
                <a:latin typeface="標楷體" panose="03000509000000000000" pitchFamily="65" charset="-120"/>
              </a:rPr>
              <a:t>如有受益人由不特定或尚未存在而為確定，為</a:t>
            </a:r>
            <a:r>
              <a:rPr kumimoji="0" lang="zh-TW" altLang="en-US" sz="2500" b="1" dirty="0" smtClean="0">
                <a:solidFill>
                  <a:srgbClr val="000000"/>
                </a:solidFill>
                <a:latin typeface="標楷體" panose="03000509000000000000" pitchFamily="65" charset="-120"/>
              </a:rPr>
              <a:t>確定受益人之日</a:t>
            </a:r>
            <a:r>
              <a:rPr kumimoji="0" lang="zh-TW" altLang="en-US" sz="2500" dirty="0" smtClean="0">
                <a:solidFill>
                  <a:srgbClr val="000000"/>
                </a:solidFill>
                <a:latin typeface="標楷體" panose="03000509000000000000" pitchFamily="65" charset="-120"/>
              </a:rPr>
              <a:t>。</a:t>
            </a:r>
          </a:p>
          <a:p>
            <a:pPr lvl="1" algn="just" defTabSz="449263">
              <a:lnSpc>
                <a:spcPts val="2688"/>
              </a:lnSpc>
              <a:buClr>
                <a:srgbClr val="000000"/>
              </a:buClr>
              <a:buSzPct val="100000"/>
              <a:buFont typeface="Arial" panose="020B0604020202020204" pitchFamily="34" charset="0"/>
              <a:buChar char="•"/>
              <a:defRPr/>
            </a:pPr>
            <a:r>
              <a:rPr kumimoji="0" lang="zh-TW" altLang="en-US" sz="2500" dirty="0" smtClean="0">
                <a:solidFill>
                  <a:srgbClr val="000000"/>
                </a:solidFill>
                <a:latin typeface="標楷體" panose="03000509000000000000" pitchFamily="65" charset="-120"/>
              </a:rPr>
              <a:t>信託關係存續中或信託關係消滅，受託人依信託本旨交付該房屋、土地與受益人後，受益人交易該房屋、土地者，亦同。</a:t>
            </a:r>
          </a:p>
          <a:p>
            <a:pPr algn="just" defTabSz="449263">
              <a:lnSpc>
                <a:spcPts val="2688"/>
              </a:lnSpc>
              <a:buClr>
                <a:srgbClr val="000000"/>
              </a:buClr>
              <a:buSzPct val="100000"/>
              <a:buFont typeface="Wingdings" panose="05000000000000000000" pitchFamily="2" charset="2"/>
              <a:buChar char=""/>
              <a:defRPr/>
            </a:pPr>
            <a:r>
              <a:rPr kumimoji="0" lang="zh-TW" altLang="en-US" sz="2600" b="1" dirty="0" smtClean="0">
                <a:solidFill>
                  <a:srgbClr val="FF0000"/>
                </a:solidFill>
                <a:latin typeface="標楷體" panose="03000509000000000000" pitchFamily="65" charset="-120"/>
              </a:rPr>
              <a:t>信託行為不成立、無效、解除或撤銷而塗銷信託登記</a:t>
            </a:r>
            <a:r>
              <a:rPr kumimoji="0" lang="en-US" sz="2600" b="1" dirty="0" smtClean="0">
                <a:solidFill>
                  <a:srgbClr val="000000"/>
                </a:solidFill>
                <a:latin typeface="標楷體" panose="03000509000000000000" pitchFamily="65" charset="-120"/>
              </a:rPr>
              <a:t>(</a:t>
            </a:r>
            <a:r>
              <a:rPr kumimoji="0" lang="zh-TW" altLang="en-US" sz="2600" b="1" dirty="0" smtClean="0">
                <a:solidFill>
                  <a:srgbClr val="000000"/>
                </a:solidFill>
                <a:latin typeface="標楷體" panose="03000509000000000000" pitchFamily="65" charset="-120"/>
              </a:rPr>
              <a:t>第</a:t>
            </a:r>
            <a:r>
              <a:rPr kumimoji="0" lang="en-US" sz="2600" b="1" dirty="0" smtClean="0">
                <a:solidFill>
                  <a:srgbClr val="000000"/>
                </a:solidFill>
                <a:latin typeface="標楷體" panose="03000509000000000000" pitchFamily="65" charset="-120"/>
              </a:rPr>
              <a:t>10</a:t>
            </a:r>
            <a:r>
              <a:rPr kumimoji="0" lang="zh-TW" altLang="en-US" sz="2600" b="1" dirty="0" smtClean="0">
                <a:solidFill>
                  <a:srgbClr val="000000"/>
                </a:solidFill>
                <a:latin typeface="標楷體" panose="03000509000000000000" pitchFamily="65" charset="-120"/>
              </a:rPr>
              <a:t>目</a:t>
            </a:r>
            <a:r>
              <a:rPr kumimoji="0" lang="en-US" sz="2600" b="1" dirty="0" smtClean="0">
                <a:solidFill>
                  <a:srgbClr val="000000"/>
                </a:solidFill>
                <a:latin typeface="標楷體" panose="03000509000000000000" pitchFamily="65" charset="-120"/>
              </a:rPr>
              <a:t>)</a:t>
            </a:r>
          </a:p>
          <a:p>
            <a:pPr indent="-455613" algn="just" defTabSz="449263">
              <a:lnSpc>
                <a:spcPts val="2688"/>
              </a:lnSpc>
              <a:buSzPct val="100000"/>
              <a:defRPr/>
            </a:pPr>
            <a:r>
              <a:rPr kumimoji="0" lang="zh-TW" altLang="en-US" sz="2600" dirty="0" smtClean="0">
                <a:solidFill>
                  <a:srgbClr val="000000"/>
                </a:solidFill>
                <a:latin typeface="標楷體" panose="03000509000000000000" pitchFamily="65" charset="-120"/>
              </a:rPr>
              <a:t>　 </a:t>
            </a:r>
            <a:r>
              <a:rPr kumimoji="0" lang="zh-TW" altLang="en-US" sz="2500" dirty="0" smtClean="0">
                <a:solidFill>
                  <a:srgbClr val="000000"/>
                </a:solidFill>
              </a:rPr>
              <a:t>以房屋、土地為信託財產，嗣因信託行為不成立、無效、解除或撤銷而塗銷信託登記，該房屋、</a:t>
            </a:r>
            <a:r>
              <a:rPr kumimoji="0" lang="zh-TW" altLang="en-US" sz="2500" dirty="0" smtClean="0">
                <a:solidFill>
                  <a:srgbClr val="FF0000"/>
                </a:solidFill>
              </a:rPr>
              <a:t>土地所有權回復登記於委託人名下</a:t>
            </a:r>
            <a:r>
              <a:rPr kumimoji="0" lang="zh-TW" altLang="en-US" sz="2500" dirty="0" smtClean="0">
                <a:solidFill>
                  <a:srgbClr val="000000"/>
                </a:solidFill>
              </a:rPr>
              <a:t>，為</a:t>
            </a:r>
            <a:r>
              <a:rPr kumimoji="0" lang="zh-TW" altLang="en-US" sz="2500" b="1" dirty="0" smtClean="0">
                <a:solidFill>
                  <a:srgbClr val="FF0000"/>
                </a:solidFill>
              </a:rPr>
              <a:t>委託人原取得房屋、土地之日</a:t>
            </a:r>
            <a:r>
              <a:rPr kumimoji="0" lang="zh-TW" altLang="en-US" sz="2500" dirty="0" smtClean="0">
                <a:solidFill>
                  <a:srgbClr val="000000"/>
                </a:solidFill>
              </a:rPr>
              <a: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Text Box 1"/>
          <p:cNvSpPr txBox="1">
            <a:spLocks noChangeArrowheads="1"/>
          </p:cNvSpPr>
          <p:nvPr/>
        </p:nvSpPr>
        <p:spPr bwMode="auto">
          <a:xfrm>
            <a:off x="8388350" y="6381750"/>
            <a:ext cx="504825" cy="287338"/>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D8F6604D-0328-43D0-B160-CE4A89ED6F33}"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69</a:t>
            </a:fld>
            <a:endParaRPr kumimoji="0" lang="en-US" altLang="zh-TW" sz="1600" b="1" i="1">
              <a:solidFill>
                <a:srgbClr val="000000"/>
              </a:solidFill>
              <a:latin typeface="Times New Roman" pitchFamily="18" charset="0"/>
            </a:endParaRPr>
          </a:p>
        </p:txBody>
      </p:sp>
      <p:sp>
        <p:nvSpPr>
          <p:cNvPr id="273411" name="Text Box 2"/>
          <p:cNvSpPr txBox="1">
            <a:spLocks noChangeArrowheads="1"/>
          </p:cNvSpPr>
          <p:nvPr/>
        </p:nvSpPr>
        <p:spPr bwMode="auto">
          <a:xfrm>
            <a:off x="611188" y="404813"/>
            <a:ext cx="7848600" cy="792162"/>
          </a:xfrm>
          <a:prstGeom prst="rect">
            <a:avLst/>
          </a:prstGeom>
          <a:noFill/>
          <a:ln w="9525">
            <a:noFill/>
            <a:round/>
            <a:headEnd/>
            <a:tailEnd/>
          </a:ln>
        </p:spPr>
        <p:txBody>
          <a:bodyPr lIns="90000" tIns="74520" rIns="90000" bIns="46800" anchor="ctr"/>
          <a:lstStyle/>
          <a:p>
            <a:pPr marL="625475" indent="-625475" algn="ctr" defTabSz="449263">
              <a:lnSpc>
                <a:spcPct val="95000"/>
              </a:lnSpc>
              <a:buClr>
                <a:srgbClr val="000000"/>
              </a:buClr>
              <a:buSzPct val="10000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4000" b="1">
                <a:solidFill>
                  <a:srgbClr val="000000"/>
                </a:solidFill>
                <a:latin typeface="標楷體" pitchFamily="65" charset="-120"/>
                <a:ea typeface="標楷體" pitchFamily="65" charset="-120"/>
              </a:rPr>
              <a:t>持有期間</a:t>
            </a:r>
            <a:r>
              <a:rPr kumimoji="0" lang="en-US" altLang="zh-TW" sz="4000" b="1">
                <a:solidFill>
                  <a:srgbClr val="000000"/>
                </a:solidFill>
                <a:latin typeface="標楷體" pitchFamily="65" charset="-120"/>
                <a:ea typeface="標楷體" pitchFamily="65" charset="-120"/>
              </a:rPr>
              <a:t>(</a:t>
            </a:r>
            <a:r>
              <a:rPr kumimoji="0" lang="zh-TW" altLang="en-US" sz="4000" b="1">
                <a:solidFill>
                  <a:srgbClr val="000000"/>
                </a:solidFill>
                <a:latin typeface="標楷體" pitchFamily="65" charset="-120"/>
                <a:ea typeface="標楷體" pitchFamily="65" charset="-120"/>
              </a:rPr>
              <a:t>要點第</a:t>
            </a:r>
            <a:r>
              <a:rPr kumimoji="0" lang="en-US" altLang="zh-TW" sz="4000" b="1">
                <a:solidFill>
                  <a:srgbClr val="000000"/>
                </a:solidFill>
                <a:latin typeface="標楷體" pitchFamily="65" charset="-120"/>
                <a:ea typeface="標楷體" pitchFamily="65" charset="-120"/>
              </a:rPr>
              <a:t>5</a:t>
            </a:r>
            <a:r>
              <a:rPr kumimoji="0" lang="zh-TW" altLang="en-US" sz="4000" b="1">
                <a:solidFill>
                  <a:srgbClr val="000000"/>
                </a:solidFill>
                <a:latin typeface="標楷體" pitchFamily="65" charset="-120"/>
                <a:ea typeface="標楷體" pitchFamily="65" charset="-120"/>
              </a:rPr>
              <a:t>點</a:t>
            </a:r>
            <a:r>
              <a:rPr kumimoji="0" lang="en-US" altLang="zh-TW" sz="4000" b="1">
                <a:solidFill>
                  <a:srgbClr val="000000"/>
                </a:solidFill>
                <a:latin typeface="標楷體" pitchFamily="65" charset="-120"/>
                <a:ea typeface="標楷體" pitchFamily="65" charset="-120"/>
              </a:rPr>
              <a:t>)</a:t>
            </a:r>
          </a:p>
        </p:txBody>
      </p:sp>
      <p:sp>
        <p:nvSpPr>
          <p:cNvPr id="2" name="Text Box 3"/>
          <p:cNvSpPr txBox="1">
            <a:spLocks noChangeArrowheads="1"/>
          </p:cNvSpPr>
          <p:nvPr/>
        </p:nvSpPr>
        <p:spPr bwMode="auto">
          <a:xfrm>
            <a:off x="323850" y="1268413"/>
            <a:ext cx="8569325" cy="5040312"/>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marL="855663"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algn="just" defTabSz="449263">
              <a:lnSpc>
                <a:spcPct val="95000"/>
              </a:lnSpc>
              <a:spcBef>
                <a:spcPts val="800"/>
              </a:spcBef>
              <a:buClr>
                <a:srgbClr val="000000"/>
              </a:buClr>
              <a:buSzPct val="100000"/>
              <a:buFont typeface="Wingdings" pitchFamily="2" charset="2"/>
              <a:buChar char="n"/>
              <a:defRPr/>
            </a:pPr>
            <a:r>
              <a:rPr kumimoji="0" lang="zh-TW" altLang="en-US" sz="2800" b="1" dirty="0" smtClean="0">
                <a:solidFill>
                  <a:srgbClr val="000000"/>
                </a:solidFill>
                <a:latin typeface="標楷體" panose="03000509000000000000" pitchFamily="65" charset="-120"/>
              </a:rPr>
              <a:t>原則</a:t>
            </a:r>
          </a:p>
          <a:p>
            <a:pPr lvl="1" algn="just" defTabSz="449263">
              <a:lnSpc>
                <a:spcPct val="95000"/>
              </a:lnSpc>
              <a:spcBef>
                <a:spcPts val="700"/>
              </a:spcBef>
              <a:buClr>
                <a:srgbClr val="000000"/>
              </a:buClr>
              <a:buSzPct val="100000"/>
              <a:buFont typeface="Wingdings" pitchFamily="2" charset="2"/>
              <a:buChar char="Ø"/>
              <a:defRPr/>
            </a:pPr>
            <a:r>
              <a:rPr kumimoji="0" lang="zh-TW" altLang="en-US" sz="2600" dirty="0" smtClean="0">
                <a:solidFill>
                  <a:srgbClr val="000000"/>
                </a:solidFill>
                <a:latin typeface="標楷體" panose="03000509000000000000" pitchFamily="65" charset="-120"/>
              </a:rPr>
              <a:t>自房屋、土地取得之日起算至交易之日止。</a:t>
            </a:r>
            <a:r>
              <a:rPr kumimoji="0" lang="en-US" sz="2400" dirty="0" smtClean="0">
                <a:solidFill>
                  <a:srgbClr val="000000"/>
                </a:solidFill>
                <a:latin typeface="標楷體" panose="03000509000000000000" pitchFamily="65" charset="-120"/>
              </a:rPr>
              <a:t>(</a:t>
            </a:r>
            <a:r>
              <a:rPr kumimoji="0" lang="zh-TW" altLang="en-US" sz="2400" dirty="0" smtClean="0">
                <a:solidFill>
                  <a:srgbClr val="000000"/>
                </a:solidFill>
                <a:latin typeface="標楷體" panose="03000509000000000000" pitchFamily="65" charset="-120"/>
              </a:rPr>
              <a:t>第</a:t>
            </a:r>
            <a:r>
              <a:rPr kumimoji="0" lang="en-US" sz="2400" dirty="0" smtClean="0">
                <a:solidFill>
                  <a:srgbClr val="000000"/>
                </a:solidFill>
                <a:latin typeface="標楷體" panose="03000509000000000000" pitchFamily="65" charset="-120"/>
              </a:rPr>
              <a:t>5</a:t>
            </a:r>
            <a:r>
              <a:rPr kumimoji="0" lang="zh-TW" altLang="en-US" sz="2400" dirty="0" smtClean="0">
                <a:solidFill>
                  <a:srgbClr val="000000"/>
                </a:solidFill>
                <a:latin typeface="標楷體" panose="03000509000000000000" pitchFamily="65" charset="-120"/>
              </a:rPr>
              <a:t>點第</a:t>
            </a:r>
            <a:r>
              <a:rPr kumimoji="0" lang="en-US" sz="2400" dirty="0" smtClean="0">
                <a:solidFill>
                  <a:srgbClr val="000000"/>
                </a:solidFill>
                <a:latin typeface="標楷體" panose="03000509000000000000" pitchFamily="65" charset="-120"/>
              </a:rPr>
              <a:t>1</a:t>
            </a:r>
            <a:r>
              <a:rPr kumimoji="0" lang="zh-TW" altLang="en-US" sz="2400" dirty="0" smtClean="0">
                <a:solidFill>
                  <a:srgbClr val="000000"/>
                </a:solidFill>
                <a:latin typeface="標楷體" panose="03000509000000000000" pitchFamily="65" charset="-120"/>
              </a:rPr>
              <a:t>項序文</a:t>
            </a:r>
            <a:r>
              <a:rPr kumimoji="0" lang="en-US" sz="2400" dirty="0" smtClean="0">
                <a:solidFill>
                  <a:srgbClr val="000000"/>
                </a:solidFill>
                <a:latin typeface="標楷體" panose="03000509000000000000" pitchFamily="65" charset="-120"/>
              </a:rPr>
              <a:t>)</a:t>
            </a:r>
          </a:p>
          <a:p>
            <a:pPr algn="just" defTabSz="449263">
              <a:lnSpc>
                <a:spcPct val="95000"/>
              </a:lnSpc>
              <a:spcBef>
                <a:spcPts val="800"/>
              </a:spcBef>
              <a:buClr>
                <a:srgbClr val="000000"/>
              </a:buClr>
              <a:buSzPct val="100000"/>
              <a:buFont typeface="Wingdings" pitchFamily="2" charset="2"/>
              <a:buChar char="n"/>
              <a:defRPr/>
            </a:pPr>
            <a:r>
              <a:rPr kumimoji="0" lang="zh-TW" altLang="en-US" sz="2800" b="1" dirty="0" smtClean="0">
                <a:solidFill>
                  <a:srgbClr val="000000"/>
                </a:solidFill>
                <a:latin typeface="標楷體" panose="03000509000000000000" pitchFamily="65" charset="-120"/>
              </a:rPr>
              <a:t>例外的分類</a:t>
            </a:r>
          </a:p>
          <a:p>
            <a:pPr algn="just" defTabSz="449263">
              <a:lnSpc>
                <a:spcPct val="95000"/>
              </a:lnSpc>
              <a:spcBef>
                <a:spcPts val="800"/>
              </a:spcBef>
              <a:buClr>
                <a:srgbClr val="000000"/>
              </a:buClr>
              <a:buSzPct val="100000"/>
              <a:buFont typeface="Wingdings" pitchFamily="2" charset="2"/>
              <a:buChar char="Ø"/>
              <a:defRPr/>
            </a:pPr>
            <a:r>
              <a:rPr kumimoji="0" lang="zh-TW" altLang="en-US" sz="2800" b="1" dirty="0" smtClean="0">
                <a:solidFill>
                  <a:srgbClr val="FF0000"/>
                </a:solidFill>
                <a:latin typeface="標楷體" panose="03000509000000000000" pitchFamily="65" charset="-120"/>
              </a:rPr>
              <a:t>因身分取得</a:t>
            </a:r>
            <a:r>
              <a:rPr kumimoji="0" lang="en-US" sz="2800" b="1" dirty="0" smtClean="0">
                <a:solidFill>
                  <a:srgbClr val="FF0000"/>
                </a:solidFill>
                <a:latin typeface="標楷體" panose="03000509000000000000" pitchFamily="65" charset="-120"/>
              </a:rPr>
              <a:t>(</a:t>
            </a:r>
            <a:r>
              <a:rPr kumimoji="0" lang="zh-TW" altLang="en-US" sz="2800" b="1" dirty="0" smtClean="0">
                <a:solidFill>
                  <a:srgbClr val="FF0000"/>
                </a:solidFill>
                <a:latin typeface="標楷體" panose="03000509000000000000" pitchFamily="65" charset="-120"/>
              </a:rPr>
              <a:t>持有期間合併計算</a:t>
            </a:r>
            <a:r>
              <a:rPr kumimoji="0" lang="en-US" sz="2800" b="1" dirty="0" smtClean="0">
                <a:solidFill>
                  <a:srgbClr val="FF0000"/>
                </a:solidFill>
                <a:latin typeface="標楷體" panose="03000509000000000000" pitchFamily="65" charset="-120"/>
              </a:rPr>
              <a:t>)</a:t>
            </a:r>
          </a:p>
          <a:p>
            <a:pPr lvl="1" algn="just" defTabSz="449263">
              <a:lnSpc>
                <a:spcPct val="95000"/>
              </a:lnSpc>
              <a:spcBef>
                <a:spcPts val="700"/>
              </a:spcBef>
              <a:buClr>
                <a:srgbClr val="000000"/>
              </a:buClr>
              <a:buSzPct val="100000"/>
              <a:buFont typeface="Wingdings" panose="05000000000000000000" pitchFamily="2" charset="2"/>
              <a:buChar char=""/>
              <a:defRPr/>
            </a:pPr>
            <a:r>
              <a:rPr kumimoji="0" lang="zh-TW" altLang="en-US" sz="2400" dirty="0" smtClean="0">
                <a:solidFill>
                  <a:srgbClr val="000000"/>
                </a:solidFill>
                <a:latin typeface="標楷體" panose="03000509000000000000" pitchFamily="65" charset="-120"/>
              </a:rPr>
              <a:t>因</a:t>
            </a:r>
            <a:r>
              <a:rPr kumimoji="0" lang="zh-TW" altLang="en-US" sz="2600" dirty="0" smtClean="0">
                <a:solidFill>
                  <a:srgbClr val="000000"/>
                </a:solidFill>
                <a:latin typeface="標楷體" panose="03000509000000000000" pitchFamily="65" charset="-120"/>
              </a:rPr>
              <a:t>繼承、受遺贈取得</a:t>
            </a:r>
            <a:r>
              <a:rPr kumimoji="0" lang="en-US" sz="2600" dirty="0" smtClean="0">
                <a:solidFill>
                  <a:srgbClr val="000000"/>
                </a:solidFill>
                <a:latin typeface="標楷體" panose="03000509000000000000" pitchFamily="65" charset="-120"/>
              </a:rPr>
              <a:t>(</a:t>
            </a:r>
            <a:r>
              <a:rPr kumimoji="0" lang="zh-TW" altLang="en-US" sz="2600" dirty="0" smtClean="0">
                <a:solidFill>
                  <a:srgbClr val="000000"/>
                </a:solidFill>
                <a:latin typeface="標楷體" panose="03000509000000000000" pitchFamily="65" charset="-120"/>
              </a:rPr>
              <a:t>第</a:t>
            </a:r>
            <a:r>
              <a:rPr kumimoji="0" lang="en-US" sz="2600" dirty="0" smtClean="0">
                <a:solidFill>
                  <a:srgbClr val="000000"/>
                </a:solidFill>
                <a:latin typeface="標楷體" panose="03000509000000000000" pitchFamily="65" charset="-120"/>
              </a:rPr>
              <a:t>1</a:t>
            </a:r>
            <a:r>
              <a:rPr kumimoji="0" lang="zh-TW" altLang="en-US" sz="2600" dirty="0" smtClean="0">
                <a:solidFill>
                  <a:srgbClr val="000000"/>
                </a:solidFill>
                <a:latin typeface="標楷體" panose="03000509000000000000" pitchFamily="65" charset="-120"/>
              </a:rPr>
              <a:t>項第</a:t>
            </a:r>
            <a:r>
              <a:rPr kumimoji="0" lang="en-US" sz="2600" dirty="0" smtClean="0">
                <a:solidFill>
                  <a:srgbClr val="000000"/>
                </a:solidFill>
                <a:latin typeface="標楷體" panose="03000509000000000000" pitchFamily="65" charset="-120"/>
              </a:rPr>
              <a:t>1</a:t>
            </a:r>
            <a:r>
              <a:rPr kumimoji="0" lang="zh-TW" altLang="en-US" sz="2600" dirty="0" smtClean="0">
                <a:solidFill>
                  <a:srgbClr val="000000"/>
                </a:solidFill>
                <a:latin typeface="標楷體" panose="03000509000000000000" pitchFamily="65" charset="-120"/>
              </a:rPr>
              <a:t>款</a:t>
            </a:r>
            <a:r>
              <a:rPr kumimoji="0" lang="en-US" sz="2600" dirty="0" smtClean="0">
                <a:solidFill>
                  <a:srgbClr val="000000"/>
                </a:solidFill>
                <a:latin typeface="標楷體" panose="03000509000000000000" pitchFamily="65" charset="-120"/>
              </a:rPr>
              <a:t>)</a:t>
            </a:r>
          </a:p>
          <a:p>
            <a:pPr lvl="1" algn="just" defTabSz="449263">
              <a:lnSpc>
                <a:spcPct val="95000"/>
              </a:lnSpc>
              <a:spcBef>
                <a:spcPts val="700"/>
              </a:spcBef>
              <a:buClr>
                <a:srgbClr val="000000"/>
              </a:buClr>
              <a:buSzPct val="100000"/>
              <a:buFont typeface="Wingdings" panose="05000000000000000000" pitchFamily="2" charset="2"/>
              <a:buChar char=""/>
              <a:defRPr/>
            </a:pPr>
            <a:r>
              <a:rPr kumimoji="0" lang="zh-TW" altLang="en-US" sz="2600" dirty="0" smtClean="0">
                <a:solidFill>
                  <a:srgbClr val="000000"/>
                </a:solidFill>
                <a:latin typeface="標楷體" panose="03000509000000000000" pitchFamily="65" charset="-120"/>
              </a:rPr>
              <a:t>配偶贈與</a:t>
            </a:r>
            <a:r>
              <a:rPr kumimoji="0" lang="en-US" sz="2600" dirty="0" smtClean="0">
                <a:solidFill>
                  <a:srgbClr val="000000"/>
                </a:solidFill>
                <a:latin typeface="標楷體" panose="03000509000000000000" pitchFamily="65" charset="-120"/>
              </a:rPr>
              <a:t>(</a:t>
            </a:r>
            <a:r>
              <a:rPr kumimoji="0" lang="zh-TW" altLang="en-US" sz="2600" dirty="0" smtClean="0">
                <a:solidFill>
                  <a:srgbClr val="000000"/>
                </a:solidFill>
                <a:latin typeface="標楷體" panose="03000509000000000000" pitchFamily="65" charset="-120"/>
              </a:rPr>
              <a:t>第</a:t>
            </a:r>
            <a:r>
              <a:rPr kumimoji="0" lang="en-US" sz="2600" dirty="0" smtClean="0">
                <a:solidFill>
                  <a:srgbClr val="000000"/>
                </a:solidFill>
                <a:latin typeface="標楷體" panose="03000509000000000000" pitchFamily="65" charset="-120"/>
              </a:rPr>
              <a:t>1</a:t>
            </a:r>
            <a:r>
              <a:rPr kumimoji="0" lang="zh-TW" altLang="en-US" sz="2600" dirty="0" smtClean="0">
                <a:solidFill>
                  <a:srgbClr val="000000"/>
                </a:solidFill>
                <a:latin typeface="標楷體" panose="03000509000000000000" pitchFamily="65" charset="-120"/>
              </a:rPr>
              <a:t>項第</a:t>
            </a:r>
            <a:r>
              <a:rPr kumimoji="0" lang="en-US" sz="2600" dirty="0" smtClean="0">
                <a:solidFill>
                  <a:srgbClr val="000000"/>
                </a:solidFill>
                <a:latin typeface="標楷體" panose="03000509000000000000" pitchFamily="65" charset="-120"/>
              </a:rPr>
              <a:t>2</a:t>
            </a:r>
            <a:r>
              <a:rPr kumimoji="0" lang="zh-TW" altLang="en-US" sz="2600" dirty="0" smtClean="0">
                <a:solidFill>
                  <a:srgbClr val="000000"/>
                </a:solidFill>
                <a:latin typeface="標楷體" panose="03000509000000000000" pitchFamily="65" charset="-120"/>
              </a:rPr>
              <a:t>款</a:t>
            </a:r>
            <a:r>
              <a:rPr kumimoji="0" lang="en-US" sz="2600" dirty="0" smtClean="0">
                <a:solidFill>
                  <a:srgbClr val="000000"/>
                </a:solidFill>
                <a:latin typeface="標楷體" panose="03000509000000000000" pitchFamily="65" charset="-120"/>
              </a:rPr>
              <a:t>)</a:t>
            </a:r>
          </a:p>
          <a:p>
            <a:pPr algn="just" defTabSz="449263">
              <a:lnSpc>
                <a:spcPct val="95000"/>
              </a:lnSpc>
              <a:spcBef>
                <a:spcPts val="800"/>
              </a:spcBef>
              <a:buClr>
                <a:srgbClr val="000000"/>
              </a:buClr>
              <a:buSzPct val="100000"/>
              <a:buFont typeface="Wingdings" pitchFamily="2" charset="2"/>
              <a:buChar char="Ø"/>
              <a:defRPr/>
            </a:pPr>
            <a:r>
              <a:rPr kumimoji="0" lang="zh-TW" altLang="en-US" sz="2800" b="1" dirty="0" smtClean="0">
                <a:solidFill>
                  <a:srgbClr val="FF0000"/>
                </a:solidFill>
                <a:latin typeface="標楷體" panose="03000509000000000000" pitchFamily="65" charset="-120"/>
              </a:rPr>
              <a:t>興建取得</a:t>
            </a:r>
            <a:r>
              <a:rPr kumimoji="0" lang="zh-TW" altLang="en-US" sz="2800" b="1" dirty="0" smtClean="0">
                <a:solidFill>
                  <a:srgbClr val="002060"/>
                </a:solidFill>
                <a:latin typeface="標楷體" panose="03000509000000000000" pitchFamily="65" charset="-120"/>
              </a:rPr>
              <a:t>房屋</a:t>
            </a:r>
          </a:p>
          <a:p>
            <a:pPr lvl="1" algn="just" defTabSz="449263">
              <a:lnSpc>
                <a:spcPct val="95000"/>
              </a:lnSpc>
              <a:spcBef>
                <a:spcPts val="700"/>
              </a:spcBef>
              <a:buClr>
                <a:srgbClr val="000000"/>
              </a:buClr>
              <a:buSzPct val="100000"/>
              <a:buFont typeface="Wingdings" panose="05000000000000000000" pitchFamily="2" charset="2"/>
              <a:buChar char=""/>
              <a:defRPr/>
            </a:pPr>
            <a:r>
              <a:rPr kumimoji="0" lang="zh-TW" altLang="en-US" sz="2600" dirty="0" smtClean="0">
                <a:solidFill>
                  <a:srgbClr val="FF0000"/>
                </a:solidFill>
                <a:latin typeface="標楷體" panose="03000509000000000000" pitchFamily="65" charset="-120"/>
              </a:rPr>
              <a:t>合併計算第</a:t>
            </a:r>
            <a:r>
              <a:rPr kumimoji="0" lang="en-US" sz="2600" dirty="0" smtClean="0">
                <a:solidFill>
                  <a:srgbClr val="FF0000"/>
                </a:solidFill>
                <a:latin typeface="標楷體" panose="03000509000000000000" pitchFamily="65" charset="-120"/>
              </a:rPr>
              <a:t>4</a:t>
            </a:r>
            <a:r>
              <a:rPr kumimoji="0" lang="zh-TW" altLang="en-US" sz="2600" dirty="0" smtClean="0">
                <a:solidFill>
                  <a:srgbClr val="FF0000"/>
                </a:solidFill>
                <a:latin typeface="標楷體" panose="03000509000000000000" pitchFamily="65" charset="-120"/>
              </a:rPr>
              <a:t>條之</a:t>
            </a:r>
            <a:r>
              <a:rPr kumimoji="0" lang="en-US" sz="2600" dirty="0" smtClean="0">
                <a:solidFill>
                  <a:srgbClr val="FF0000"/>
                </a:solidFill>
                <a:latin typeface="標楷體" panose="03000509000000000000" pitchFamily="65" charset="-120"/>
              </a:rPr>
              <a:t>5</a:t>
            </a:r>
            <a:r>
              <a:rPr kumimoji="0" lang="zh-TW" altLang="en-US" sz="2600" dirty="0" smtClean="0">
                <a:solidFill>
                  <a:srgbClr val="FF0000"/>
                </a:solidFill>
                <a:latin typeface="標楷體" panose="03000509000000000000" pitchFamily="65" charset="-120"/>
              </a:rPr>
              <a:t>第</a:t>
            </a:r>
            <a:r>
              <a:rPr kumimoji="0" lang="en-US" sz="2600" dirty="0" smtClean="0">
                <a:solidFill>
                  <a:srgbClr val="FF0000"/>
                </a:solidFill>
                <a:latin typeface="標楷體" panose="03000509000000000000" pitchFamily="65" charset="-120"/>
              </a:rPr>
              <a:t>1</a:t>
            </a:r>
            <a:r>
              <a:rPr kumimoji="0" lang="zh-TW" altLang="en-US" sz="2600" dirty="0" smtClean="0">
                <a:solidFill>
                  <a:srgbClr val="FF0000"/>
                </a:solidFill>
                <a:latin typeface="標楷體" panose="03000509000000000000" pitchFamily="65" charset="-120"/>
              </a:rPr>
              <a:t>項第</a:t>
            </a:r>
            <a:r>
              <a:rPr kumimoji="0" lang="en-US" sz="2600" dirty="0" smtClean="0">
                <a:solidFill>
                  <a:srgbClr val="FF0000"/>
                </a:solidFill>
                <a:latin typeface="標楷體" panose="03000509000000000000" pitchFamily="65" charset="-120"/>
              </a:rPr>
              <a:t>1</a:t>
            </a:r>
            <a:r>
              <a:rPr kumimoji="0" lang="zh-TW" altLang="en-US" sz="2600" dirty="0" smtClean="0">
                <a:solidFill>
                  <a:srgbClr val="FF0000"/>
                </a:solidFill>
                <a:latin typeface="標楷體" panose="03000509000000000000" pitchFamily="65" charset="-120"/>
              </a:rPr>
              <a:t>款持有期間</a:t>
            </a:r>
            <a:r>
              <a:rPr kumimoji="0" lang="en-US" sz="2600" dirty="0" smtClean="0">
                <a:solidFill>
                  <a:srgbClr val="000000"/>
                </a:solidFill>
                <a:latin typeface="標楷體" panose="03000509000000000000" pitchFamily="65" charset="-120"/>
              </a:rPr>
              <a:t>(</a:t>
            </a:r>
            <a:r>
              <a:rPr kumimoji="0" lang="zh-TW" altLang="en-US" sz="2600" dirty="0" smtClean="0">
                <a:solidFill>
                  <a:srgbClr val="000000"/>
                </a:solidFill>
                <a:latin typeface="標楷體" panose="03000509000000000000" pitchFamily="65" charset="-120"/>
              </a:rPr>
              <a:t>第</a:t>
            </a:r>
            <a:r>
              <a:rPr kumimoji="0" lang="en-US" sz="2600" dirty="0" smtClean="0">
                <a:solidFill>
                  <a:srgbClr val="000000"/>
                </a:solidFill>
                <a:latin typeface="標楷體" panose="03000509000000000000" pitchFamily="65" charset="-120"/>
              </a:rPr>
              <a:t>1</a:t>
            </a:r>
            <a:r>
              <a:rPr kumimoji="0" lang="zh-TW" altLang="en-US" sz="2600" dirty="0" smtClean="0">
                <a:solidFill>
                  <a:srgbClr val="000000"/>
                </a:solidFill>
                <a:latin typeface="標楷體" panose="03000509000000000000" pitchFamily="65" charset="-120"/>
              </a:rPr>
              <a:t>項第</a:t>
            </a:r>
            <a:r>
              <a:rPr kumimoji="0" lang="en-US" sz="2600" dirty="0" smtClean="0">
                <a:solidFill>
                  <a:srgbClr val="000000"/>
                </a:solidFill>
                <a:latin typeface="標楷體" panose="03000509000000000000" pitchFamily="65" charset="-120"/>
              </a:rPr>
              <a:t>3</a:t>
            </a:r>
            <a:r>
              <a:rPr kumimoji="0" lang="zh-TW" altLang="en-US" sz="2600" dirty="0" smtClean="0">
                <a:solidFill>
                  <a:srgbClr val="000000"/>
                </a:solidFill>
                <a:latin typeface="標楷體" panose="03000509000000000000" pitchFamily="65" charset="-120"/>
              </a:rPr>
              <a:t>款</a:t>
            </a:r>
            <a:r>
              <a:rPr kumimoji="0" lang="en-US" sz="2600" dirty="0" smtClean="0">
                <a:solidFill>
                  <a:srgbClr val="000000"/>
                </a:solidFill>
                <a:latin typeface="標楷體" panose="03000509000000000000" pitchFamily="65" charset="-120"/>
              </a:rPr>
              <a:t>)</a:t>
            </a:r>
          </a:p>
          <a:p>
            <a:pPr lvl="1" algn="just" defTabSz="449263">
              <a:lnSpc>
                <a:spcPct val="95000"/>
              </a:lnSpc>
              <a:spcBef>
                <a:spcPts val="700"/>
              </a:spcBef>
              <a:buClr>
                <a:srgbClr val="000000"/>
              </a:buClr>
              <a:buSzPct val="100000"/>
              <a:buFont typeface="Wingdings" panose="05000000000000000000" pitchFamily="2" charset="2"/>
              <a:buChar char=""/>
              <a:defRPr/>
            </a:pPr>
            <a:r>
              <a:rPr kumimoji="0" lang="zh-TW" altLang="en-US" sz="2600" dirty="0" smtClean="0">
                <a:solidFill>
                  <a:srgbClr val="FF0000"/>
                </a:solidFill>
                <a:latin typeface="標楷體" panose="03000509000000000000" pitchFamily="65" charset="-120"/>
              </a:rPr>
              <a:t>第</a:t>
            </a:r>
            <a:r>
              <a:rPr kumimoji="0" lang="en-US" sz="2600" dirty="0" smtClean="0">
                <a:solidFill>
                  <a:srgbClr val="FF0000"/>
                </a:solidFill>
                <a:latin typeface="標楷體" panose="03000509000000000000" pitchFamily="65" charset="-120"/>
              </a:rPr>
              <a:t>14</a:t>
            </a:r>
            <a:r>
              <a:rPr kumimoji="0" lang="zh-TW" altLang="en-US" sz="2600" dirty="0" smtClean="0">
                <a:solidFill>
                  <a:srgbClr val="FF0000"/>
                </a:solidFill>
                <a:latin typeface="標楷體" panose="03000509000000000000" pitchFamily="65" charset="-120"/>
              </a:rPr>
              <a:t>條之</a:t>
            </a:r>
            <a:r>
              <a:rPr kumimoji="0" lang="en-US" sz="2600" dirty="0" smtClean="0">
                <a:solidFill>
                  <a:srgbClr val="FF0000"/>
                </a:solidFill>
                <a:latin typeface="標楷體" panose="03000509000000000000" pitchFamily="65" charset="-120"/>
              </a:rPr>
              <a:t>4</a:t>
            </a:r>
            <a:r>
              <a:rPr kumimoji="0" lang="zh-TW" altLang="en-US" sz="2600" dirty="0" smtClean="0">
                <a:solidFill>
                  <a:srgbClr val="FF0000"/>
                </a:solidFill>
                <a:latin typeface="標楷體" panose="03000509000000000000" pitchFamily="65" charset="-120"/>
              </a:rPr>
              <a:t>第</a:t>
            </a:r>
            <a:r>
              <a:rPr kumimoji="0" lang="en-US" sz="2600" dirty="0" smtClean="0">
                <a:solidFill>
                  <a:srgbClr val="FF0000"/>
                </a:solidFill>
                <a:latin typeface="標楷體" panose="03000509000000000000" pitchFamily="65" charset="-120"/>
              </a:rPr>
              <a:t>3</a:t>
            </a:r>
            <a:r>
              <a:rPr kumimoji="0" lang="zh-TW" altLang="en-US" sz="2600" dirty="0" smtClean="0">
                <a:solidFill>
                  <a:srgbClr val="FF0000"/>
                </a:solidFill>
                <a:latin typeface="標楷體" panose="03000509000000000000" pitchFamily="65" charset="-120"/>
              </a:rPr>
              <a:t>項規定計算房屋持有期間，以土地持有期間為準</a:t>
            </a:r>
            <a:r>
              <a:rPr kumimoji="0" lang="en-US" sz="2600" dirty="0" smtClean="0">
                <a:solidFill>
                  <a:srgbClr val="000000"/>
                </a:solidFill>
                <a:latin typeface="標楷體" panose="03000509000000000000" pitchFamily="65" charset="-120"/>
              </a:rPr>
              <a:t>(</a:t>
            </a:r>
            <a:r>
              <a:rPr kumimoji="0" lang="zh-TW" altLang="en-US" sz="2600" dirty="0" smtClean="0">
                <a:solidFill>
                  <a:srgbClr val="000000"/>
                </a:solidFill>
                <a:latin typeface="標楷體" panose="03000509000000000000" pitchFamily="65" charset="-120"/>
              </a:rPr>
              <a:t>第</a:t>
            </a:r>
            <a:r>
              <a:rPr kumimoji="0" lang="en-US" sz="2600" dirty="0" smtClean="0">
                <a:solidFill>
                  <a:srgbClr val="000000"/>
                </a:solidFill>
                <a:latin typeface="標楷體" panose="03000509000000000000" pitchFamily="65" charset="-120"/>
              </a:rPr>
              <a:t>2</a:t>
            </a:r>
            <a:r>
              <a:rPr kumimoji="0" lang="zh-TW" altLang="en-US" sz="2600" dirty="0" smtClean="0">
                <a:solidFill>
                  <a:srgbClr val="000000"/>
                </a:solidFill>
                <a:latin typeface="標楷體" panose="03000509000000000000" pitchFamily="65" charset="-120"/>
              </a:rPr>
              <a:t>項</a:t>
            </a:r>
            <a:r>
              <a:rPr kumimoji="0" lang="en-US" sz="2600" dirty="0" smtClean="0">
                <a:solidFill>
                  <a:srgbClr val="000000"/>
                </a:solidFill>
                <a:latin typeface="標楷體" panose="03000509000000000000" pitchFamily="65" charset="-120"/>
              </a:rPr>
              <a:t>)</a:t>
            </a:r>
          </a:p>
          <a:p>
            <a:pPr marL="857250" lvl="1" indent="-455613" algn="just" defTabSz="449263">
              <a:lnSpc>
                <a:spcPct val="95000"/>
              </a:lnSpc>
              <a:spcBef>
                <a:spcPts val="700"/>
              </a:spcBef>
              <a:buSzPct val="100000"/>
              <a:defRPr/>
            </a:pPr>
            <a:r>
              <a:rPr kumimoji="0" lang="zh-TW" altLang="en-US" sz="2600" dirty="0" smtClean="0">
                <a:solidFill>
                  <a:srgbClr val="000000"/>
                </a:solidFill>
                <a:latin typeface="標楷體" panose="03000509000000000000" pitchFamily="65" charset="-120"/>
              </a:rPr>
              <a:t> </a:t>
            </a:r>
          </a:p>
          <a:p>
            <a:pPr indent="-455613" defTabSz="449263">
              <a:lnSpc>
                <a:spcPct val="95000"/>
              </a:lnSpc>
              <a:spcBef>
                <a:spcPts val="800"/>
              </a:spcBef>
              <a:buSzPct val="100000"/>
              <a:defRPr/>
            </a:pPr>
            <a:r>
              <a:rPr kumimoji="0" lang="zh-TW" altLang="en-US" sz="2800" dirty="0" smtClean="0">
                <a:solidFill>
                  <a:srgbClr val="000000"/>
                </a:solidFill>
                <a:ea typeface="新細明體" panose="02020500000000000000" pitchFamily="18" charset="-120"/>
              </a:rPr>
              <a:t>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Text Box 1"/>
          <p:cNvSpPr txBox="1">
            <a:spLocks noChangeArrowheads="1"/>
          </p:cNvSpPr>
          <p:nvPr/>
        </p:nvSpPr>
        <p:spPr bwMode="auto">
          <a:xfrm>
            <a:off x="8532813" y="6308725"/>
            <a:ext cx="431800" cy="288925"/>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18FF46DC-1995-4B4B-869B-1444302B008B}"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70</a:t>
            </a:fld>
            <a:endParaRPr kumimoji="0" lang="en-US" altLang="zh-TW" sz="1600" b="1" i="1">
              <a:solidFill>
                <a:srgbClr val="000000"/>
              </a:solidFill>
              <a:latin typeface="Times New Roman" pitchFamily="18" charset="0"/>
            </a:endParaRPr>
          </a:p>
        </p:txBody>
      </p:sp>
      <p:sp>
        <p:nvSpPr>
          <p:cNvPr id="275459" name="Text Box 2"/>
          <p:cNvSpPr txBox="1">
            <a:spLocks noChangeArrowheads="1"/>
          </p:cNvSpPr>
          <p:nvPr/>
        </p:nvSpPr>
        <p:spPr bwMode="auto">
          <a:xfrm>
            <a:off x="611188" y="333375"/>
            <a:ext cx="7921625" cy="574675"/>
          </a:xfrm>
          <a:prstGeom prst="rect">
            <a:avLst/>
          </a:prstGeom>
          <a:noFill/>
          <a:ln w="9525">
            <a:noFill/>
            <a:round/>
            <a:headEnd/>
            <a:tailEnd/>
          </a:ln>
        </p:spPr>
        <p:txBody>
          <a:bodyPr lIns="90000" tIns="74520" rIns="90000" bIns="46800" anchor="ctr"/>
          <a:lstStyle/>
          <a:p>
            <a:pPr marL="625475" indent="-625475" algn="ctr" defTabSz="449263">
              <a:lnSpc>
                <a:spcPct val="95000"/>
              </a:lnSpc>
              <a:buClr>
                <a:srgbClr val="000000"/>
              </a:buClr>
              <a:buSzPct val="10000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3200" b="1">
                <a:solidFill>
                  <a:srgbClr val="000000"/>
                </a:solidFill>
                <a:latin typeface="標楷體" pitchFamily="65" charset="-120"/>
                <a:ea typeface="標楷體" pitchFamily="65" charset="-120"/>
              </a:rPr>
              <a:t>因身分取得持有期間之例外</a:t>
            </a:r>
            <a:r>
              <a:rPr kumimoji="0" lang="en-US" altLang="zh-TW" sz="3200" b="1">
                <a:solidFill>
                  <a:srgbClr val="000000"/>
                </a:solidFill>
                <a:latin typeface="標楷體" pitchFamily="65" charset="-120"/>
                <a:ea typeface="標楷體" pitchFamily="65" charset="-120"/>
              </a:rPr>
              <a:t>(</a:t>
            </a:r>
            <a:r>
              <a:rPr kumimoji="0" lang="zh-TW" altLang="en-US" sz="3200" b="1">
                <a:solidFill>
                  <a:srgbClr val="000000"/>
                </a:solidFill>
                <a:latin typeface="標楷體" pitchFamily="65" charset="-120"/>
                <a:ea typeface="標楷體" pitchFamily="65" charset="-120"/>
              </a:rPr>
              <a:t>一</a:t>
            </a:r>
            <a:r>
              <a:rPr kumimoji="0" lang="en-US" altLang="zh-TW" sz="3200" b="1">
                <a:solidFill>
                  <a:srgbClr val="000000"/>
                </a:solidFill>
                <a:latin typeface="標楷體" pitchFamily="65" charset="-120"/>
                <a:ea typeface="標楷體" pitchFamily="65" charset="-120"/>
              </a:rPr>
              <a:t>)</a:t>
            </a:r>
            <a:endParaRPr kumimoji="0" lang="zh-TW" altLang="zh-TW" sz="3200" b="1">
              <a:solidFill>
                <a:srgbClr val="000000"/>
              </a:solidFill>
              <a:latin typeface="標楷體" pitchFamily="65" charset="-120"/>
              <a:ea typeface="標楷體" pitchFamily="65" charset="-120"/>
            </a:endParaRPr>
          </a:p>
        </p:txBody>
      </p:sp>
      <p:sp>
        <p:nvSpPr>
          <p:cNvPr id="2" name="Text Box 3"/>
          <p:cNvSpPr txBox="1">
            <a:spLocks noChangeArrowheads="1"/>
          </p:cNvSpPr>
          <p:nvPr/>
        </p:nvSpPr>
        <p:spPr bwMode="auto">
          <a:xfrm>
            <a:off x="250825" y="908050"/>
            <a:ext cx="8497888" cy="5492750"/>
          </a:xfrm>
          <a:prstGeom prst="rect">
            <a:avLst/>
          </a:prstGeom>
          <a:noFill/>
          <a:ln>
            <a:noFill/>
          </a:ln>
          <a:effectLst/>
          <a:extLst/>
        </p:spPr>
        <p:txBody>
          <a:bodyPr lIns="0" tIns="20160" rIns="0" bIns="0"/>
          <a:lstStyle>
            <a:lvl1pPr>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defRPr>
                <a:solidFill>
                  <a:srgbClr val="FFFFFF"/>
                </a:solidFill>
                <a:latin typeface="Times New Roman" panose="02020603050405020304" pitchFamily="18" charset="0"/>
                <a:ea typeface="標楷體" panose="03000509000000000000" pitchFamily="65" charset="-120"/>
              </a:defRPr>
            </a:lvl1pPr>
            <a:lvl2pPr marL="541338" indent="-457200">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defRPr>
                <a:solidFill>
                  <a:srgbClr val="FFFFFF"/>
                </a:solidFill>
                <a:latin typeface="Times New Roman" panose="02020603050405020304" pitchFamily="18" charset="0"/>
                <a:ea typeface="標楷體" panose="03000509000000000000" pitchFamily="65" charset="-120"/>
              </a:defRPr>
            </a:lvl2pPr>
            <a:lvl3pPr>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defRPr>
                <a:solidFill>
                  <a:srgbClr val="FFFFFF"/>
                </a:solidFill>
                <a:latin typeface="Times New Roman" panose="02020603050405020304" pitchFamily="18" charset="0"/>
                <a:ea typeface="標楷體" panose="03000509000000000000" pitchFamily="65" charset="-120"/>
              </a:defRPr>
            </a:lvl3pPr>
            <a:lvl4pPr>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defRPr>
                <a:solidFill>
                  <a:srgbClr val="FFFFFF"/>
                </a:solidFill>
                <a:latin typeface="Times New Roman" panose="02020603050405020304" pitchFamily="18" charset="0"/>
                <a:ea typeface="標楷體" panose="03000509000000000000" pitchFamily="65" charset="-120"/>
              </a:defRPr>
            </a:lvl4pPr>
            <a:lvl5pPr>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defRPr>
                <a:solidFill>
                  <a:srgbClr val="FFFFFF"/>
                </a:solidFill>
                <a:latin typeface="Times New Roman" panose="02020603050405020304" pitchFamily="18" charset="0"/>
                <a:ea typeface="標楷體" panose="03000509000000000000" pitchFamily="65" charset="-120"/>
              </a:defRPr>
            </a:lvl9pPr>
          </a:lstStyle>
          <a:p>
            <a:pPr lvl="1" algn="just" defTabSz="449263">
              <a:lnSpc>
                <a:spcPct val="95000"/>
              </a:lnSpc>
              <a:buClr>
                <a:srgbClr val="000000"/>
              </a:buClr>
              <a:buSzPct val="100000"/>
              <a:buFont typeface="Wingdings" pitchFamily="2" charset="2"/>
              <a:buChar char="n"/>
              <a:defRPr/>
            </a:pPr>
            <a:r>
              <a:rPr kumimoji="0" lang="zh-TW" altLang="en-US" sz="2800" b="1" dirty="0" smtClean="0">
                <a:solidFill>
                  <a:srgbClr val="FF0000"/>
                </a:solidFill>
                <a:latin typeface="標楷體" pitchFamily="65" charset="-120"/>
              </a:rPr>
              <a:t>因繼承、受遺贈取得</a:t>
            </a:r>
          </a:p>
          <a:p>
            <a:pPr marL="542925" lvl="1" indent="-455613" algn="just" defTabSz="449263">
              <a:lnSpc>
                <a:spcPct val="95000"/>
              </a:lnSpc>
              <a:buSzPct val="100000"/>
              <a:defRPr/>
            </a:pPr>
            <a:r>
              <a:rPr kumimoji="0" lang="zh-TW" altLang="en-US" sz="2800" dirty="0" smtClean="0">
                <a:solidFill>
                  <a:srgbClr val="000000"/>
                </a:solidFill>
                <a:latin typeface="標楷體" pitchFamily="65" charset="-120"/>
              </a:rPr>
              <a:t>   個人因繼承、受遺贈取得房屋、土地</a:t>
            </a:r>
            <a:r>
              <a:rPr kumimoji="0" lang="zh-TW" altLang="en-US" sz="2800" dirty="0" smtClean="0">
                <a:solidFill>
                  <a:srgbClr val="FF0000"/>
                </a:solidFill>
                <a:latin typeface="標楷體" pitchFamily="65" charset="-120"/>
              </a:rPr>
              <a:t>得將</a:t>
            </a:r>
            <a:r>
              <a:rPr kumimoji="0" lang="zh-TW" altLang="en-US" sz="2800" b="1" dirty="0" smtClean="0">
                <a:solidFill>
                  <a:srgbClr val="FF0000"/>
                </a:solidFill>
                <a:latin typeface="標楷體" pitchFamily="65" charset="-120"/>
              </a:rPr>
              <a:t>被繼承人、遺贈人持有期間合併計算</a:t>
            </a:r>
            <a:r>
              <a:rPr kumimoji="0" lang="zh-TW" altLang="en-US" sz="2800" dirty="0" smtClean="0">
                <a:solidFill>
                  <a:srgbClr val="000000"/>
                </a:solidFill>
                <a:latin typeface="標楷體" pitchFamily="65" charset="-120"/>
              </a:rPr>
              <a:t>。</a:t>
            </a:r>
            <a:endParaRPr kumimoji="0" lang="en-US" altLang="zh-TW" sz="2800" dirty="0" smtClean="0">
              <a:solidFill>
                <a:srgbClr val="000000"/>
              </a:solidFill>
              <a:latin typeface="標楷體" pitchFamily="65" charset="-120"/>
            </a:endParaRPr>
          </a:p>
          <a:p>
            <a:pPr marL="542925" lvl="1" indent="-455613" algn="just" defTabSz="449263">
              <a:lnSpc>
                <a:spcPct val="95000"/>
              </a:lnSpc>
              <a:buSzPct val="100000"/>
              <a:defRPr/>
            </a:pPr>
            <a:endParaRPr kumimoji="0" lang="en-US" altLang="zh-TW" sz="2800" dirty="0" smtClean="0">
              <a:solidFill>
                <a:srgbClr val="000000"/>
              </a:solidFill>
              <a:latin typeface="標楷體" pitchFamily="65" charset="-120"/>
            </a:endParaRPr>
          </a:p>
          <a:p>
            <a:pPr marL="544512" lvl="1" algn="just" defTabSz="449263">
              <a:lnSpc>
                <a:spcPct val="95000"/>
              </a:lnSpc>
              <a:buSzPct val="100000"/>
              <a:buFont typeface="+mj-lt"/>
              <a:buAutoNum type="alphaUcPeriod"/>
              <a:defRPr/>
            </a:pPr>
            <a:r>
              <a:rPr kumimoji="0" lang="zh-TW" altLang="zh-TW" sz="2800" dirty="0" smtClean="0">
                <a:solidFill>
                  <a:srgbClr val="000000"/>
                </a:solidFill>
                <a:latin typeface="標楷體" pitchFamily="65" charset="-120"/>
              </a:rPr>
              <a:t>依</a:t>
            </a:r>
            <a:r>
              <a:rPr kumimoji="0" lang="zh-TW" altLang="zh-TW" sz="2800" dirty="0" smtClean="0">
                <a:solidFill>
                  <a:srgbClr val="FF0000"/>
                </a:solidFill>
                <a:latin typeface="標楷體" pitchFamily="65" charset="-120"/>
              </a:rPr>
              <a:t>本法第</a:t>
            </a:r>
            <a:r>
              <a:rPr kumimoji="0" lang="en-US" altLang="zh-TW" sz="2800" dirty="0" smtClean="0">
                <a:solidFill>
                  <a:srgbClr val="FF0000"/>
                </a:solidFill>
                <a:latin typeface="標楷體" pitchFamily="65" charset="-120"/>
              </a:rPr>
              <a:t>14</a:t>
            </a:r>
            <a:r>
              <a:rPr kumimoji="0" lang="zh-TW" altLang="zh-TW" sz="2800" dirty="0" smtClean="0">
                <a:solidFill>
                  <a:srgbClr val="FF0000"/>
                </a:solidFill>
                <a:latin typeface="標楷體" pitchFamily="65" charset="-120"/>
              </a:rPr>
              <a:t>條之</a:t>
            </a:r>
            <a:r>
              <a:rPr kumimoji="0" lang="en-US" altLang="zh-TW" sz="2800" dirty="0" smtClean="0">
                <a:solidFill>
                  <a:srgbClr val="FF0000"/>
                </a:solidFill>
                <a:latin typeface="標楷體" pitchFamily="65" charset="-120"/>
              </a:rPr>
              <a:t>4</a:t>
            </a:r>
            <a:r>
              <a:rPr kumimoji="0" lang="zh-TW" altLang="zh-TW" sz="2800" dirty="0" smtClean="0">
                <a:solidFill>
                  <a:srgbClr val="FF0000"/>
                </a:solidFill>
                <a:latin typeface="標楷體" pitchFamily="65" charset="-120"/>
              </a:rPr>
              <a:t>第</a:t>
            </a:r>
            <a:r>
              <a:rPr kumimoji="0" lang="en-US" altLang="zh-TW" sz="2800" dirty="0" smtClean="0">
                <a:solidFill>
                  <a:srgbClr val="FF0000"/>
                </a:solidFill>
                <a:latin typeface="標楷體" pitchFamily="65" charset="-120"/>
              </a:rPr>
              <a:t>3</a:t>
            </a:r>
            <a:r>
              <a:rPr kumimoji="0" lang="zh-TW" altLang="zh-TW" sz="2800" dirty="0" smtClean="0">
                <a:solidFill>
                  <a:srgbClr val="FF0000"/>
                </a:solidFill>
                <a:latin typeface="標楷體" pitchFamily="65" charset="-120"/>
              </a:rPr>
              <a:t>項</a:t>
            </a:r>
            <a:r>
              <a:rPr kumimoji="0" lang="zh-TW" altLang="en-US" sz="2800" dirty="0" smtClean="0">
                <a:solidFill>
                  <a:srgbClr val="FF0000"/>
                </a:solidFill>
                <a:latin typeface="標楷體" pitchFamily="65" charset="-120"/>
              </a:rPr>
              <a:t>認定適用稅率：</a:t>
            </a:r>
            <a:endParaRPr kumimoji="0" lang="en-US" altLang="zh-TW" sz="2800" dirty="0" smtClean="0">
              <a:solidFill>
                <a:srgbClr val="FF0000"/>
              </a:solidFill>
              <a:latin typeface="標楷體" pitchFamily="65" charset="-120"/>
            </a:endParaRPr>
          </a:p>
          <a:p>
            <a:pPr marL="544512" lvl="1" algn="just" defTabSz="449263">
              <a:lnSpc>
                <a:spcPct val="95000"/>
              </a:lnSpc>
              <a:buSzPct val="100000"/>
              <a:defRPr/>
            </a:pPr>
            <a:r>
              <a:rPr kumimoji="0" lang="zh-TW" altLang="en-US" sz="2800" dirty="0" smtClean="0">
                <a:solidFill>
                  <a:srgbClr val="FF0000"/>
                </a:solidFill>
                <a:latin typeface="標楷體" pitchFamily="65" charset="-120"/>
              </a:rPr>
              <a:t>  </a:t>
            </a:r>
            <a:r>
              <a:rPr kumimoji="0" lang="zh-TW" altLang="en-US" sz="2700" dirty="0" smtClean="0">
                <a:solidFill>
                  <a:srgbClr val="0000FF"/>
                </a:solidFill>
                <a:latin typeface="標楷體" pitchFamily="65" charset="-120"/>
              </a:rPr>
              <a:t>持有期間</a:t>
            </a:r>
            <a:r>
              <a:rPr kumimoji="0" lang="en-US" altLang="zh-TW" sz="2700" dirty="0" smtClean="0">
                <a:solidFill>
                  <a:srgbClr val="0000FF"/>
                </a:solidFill>
                <a:latin typeface="標楷體" pitchFamily="65" charset="-120"/>
              </a:rPr>
              <a:t>=</a:t>
            </a:r>
            <a:r>
              <a:rPr kumimoji="0" lang="zh-TW" altLang="en-US" sz="2700" dirty="0" smtClean="0">
                <a:solidFill>
                  <a:srgbClr val="0000FF"/>
                </a:solidFill>
                <a:latin typeface="標楷體" pitchFamily="65" charset="-120"/>
              </a:rPr>
              <a:t>個人持有期間</a:t>
            </a:r>
            <a:r>
              <a:rPr kumimoji="0" lang="en-US" altLang="zh-TW" sz="2700" dirty="0" smtClean="0">
                <a:solidFill>
                  <a:srgbClr val="0000FF"/>
                </a:solidFill>
                <a:latin typeface="標楷體" pitchFamily="65" charset="-120"/>
              </a:rPr>
              <a:t>+</a:t>
            </a:r>
            <a:r>
              <a:rPr kumimoji="0" lang="zh-TW" altLang="en-US" sz="2700" dirty="0" smtClean="0">
                <a:solidFill>
                  <a:srgbClr val="0000FF"/>
                </a:solidFill>
                <a:latin typeface="標楷體" pitchFamily="65" charset="-120"/>
              </a:rPr>
              <a:t>被繼承人、遺贈人持有期間</a:t>
            </a:r>
            <a:endParaRPr kumimoji="0" lang="en-US" altLang="zh-TW" sz="2700" dirty="0" smtClean="0">
              <a:solidFill>
                <a:srgbClr val="0000FF"/>
              </a:solidFill>
              <a:latin typeface="標楷體" pitchFamily="65" charset="-120"/>
            </a:endParaRPr>
          </a:p>
          <a:p>
            <a:pPr marL="544512" lvl="1" algn="just" defTabSz="449263">
              <a:lnSpc>
                <a:spcPct val="95000"/>
              </a:lnSpc>
              <a:buSzPct val="100000"/>
              <a:buFont typeface="+mj-lt"/>
              <a:buAutoNum type="alphaUcPeriod" startAt="2"/>
              <a:defRPr/>
            </a:pPr>
            <a:r>
              <a:rPr kumimoji="0" lang="zh-TW" altLang="en-US" sz="2800" dirty="0" smtClean="0">
                <a:solidFill>
                  <a:srgbClr val="000000"/>
                </a:solidFill>
                <a:latin typeface="標楷體" pitchFamily="65" charset="-120"/>
              </a:rPr>
              <a:t>依</a:t>
            </a:r>
            <a:r>
              <a:rPr kumimoji="0" lang="zh-TW" altLang="en-US" sz="2800" dirty="0" smtClean="0">
                <a:solidFill>
                  <a:srgbClr val="FF0000"/>
                </a:solidFill>
                <a:latin typeface="標楷體" pitchFamily="65" charset="-120"/>
              </a:rPr>
              <a:t>本法第</a:t>
            </a:r>
            <a:r>
              <a:rPr kumimoji="0" lang="en-US" sz="2800" dirty="0" smtClean="0">
                <a:solidFill>
                  <a:srgbClr val="FF0000"/>
                </a:solidFill>
                <a:latin typeface="標楷體" pitchFamily="65" charset="-120"/>
              </a:rPr>
              <a:t>4</a:t>
            </a:r>
            <a:r>
              <a:rPr kumimoji="0" lang="zh-TW" altLang="en-US" sz="2800" dirty="0" smtClean="0">
                <a:solidFill>
                  <a:srgbClr val="FF0000"/>
                </a:solidFill>
                <a:latin typeface="標楷體" pitchFamily="65" charset="-120"/>
              </a:rPr>
              <a:t>條之</a:t>
            </a:r>
            <a:r>
              <a:rPr kumimoji="0" lang="en-US" sz="2800" dirty="0" smtClean="0">
                <a:solidFill>
                  <a:srgbClr val="FF0000"/>
                </a:solidFill>
                <a:latin typeface="標楷體" pitchFamily="65" charset="-120"/>
              </a:rPr>
              <a:t>5</a:t>
            </a:r>
            <a:r>
              <a:rPr kumimoji="0" lang="zh-TW" altLang="en-US" sz="2800" dirty="0" smtClean="0">
                <a:solidFill>
                  <a:srgbClr val="FF0000"/>
                </a:solidFill>
                <a:latin typeface="標楷體" pitchFamily="65" charset="-120"/>
              </a:rPr>
              <a:t>第</a:t>
            </a:r>
            <a:r>
              <a:rPr kumimoji="0" lang="en-US" sz="2800" dirty="0" smtClean="0">
                <a:solidFill>
                  <a:srgbClr val="FF0000"/>
                </a:solidFill>
                <a:latin typeface="標楷體" pitchFamily="65" charset="-120"/>
              </a:rPr>
              <a:t>1</a:t>
            </a:r>
            <a:r>
              <a:rPr kumimoji="0" lang="zh-TW" altLang="en-US" sz="2800" dirty="0" smtClean="0">
                <a:solidFill>
                  <a:srgbClr val="FF0000"/>
                </a:solidFill>
                <a:latin typeface="標楷體" pitchFamily="65" charset="-120"/>
              </a:rPr>
              <a:t>項第</a:t>
            </a:r>
            <a:r>
              <a:rPr kumimoji="0" lang="en-US" sz="2800" dirty="0" smtClean="0">
                <a:solidFill>
                  <a:srgbClr val="FF0000"/>
                </a:solidFill>
                <a:latin typeface="標楷體" pitchFamily="65" charset="-120"/>
              </a:rPr>
              <a:t>1</a:t>
            </a:r>
            <a:r>
              <a:rPr kumimoji="0" lang="zh-TW" altLang="en-US" sz="2800" dirty="0" smtClean="0">
                <a:solidFill>
                  <a:srgbClr val="FF0000"/>
                </a:solidFill>
                <a:latin typeface="標楷體" pitchFamily="65" charset="-120"/>
              </a:rPr>
              <a:t>款規定計算</a:t>
            </a:r>
            <a:r>
              <a:rPr kumimoji="0" lang="zh-TW" altLang="en-US" sz="2800" b="1" dirty="0" smtClean="0">
                <a:solidFill>
                  <a:srgbClr val="9B2D1F">
                    <a:lumMod val="75000"/>
                  </a:srgbClr>
                </a:solidFill>
                <a:latin typeface="標楷體" pitchFamily="65" charset="-120"/>
              </a:rPr>
              <a:t>自住房地</a:t>
            </a:r>
            <a:r>
              <a:rPr kumimoji="0" lang="zh-TW" altLang="en-US" sz="2800" dirty="0" smtClean="0">
                <a:solidFill>
                  <a:srgbClr val="FF0000"/>
                </a:solidFill>
                <a:latin typeface="標楷體" pitchFamily="65" charset="-120"/>
              </a:rPr>
              <a:t>持有期間</a:t>
            </a:r>
            <a:endParaRPr kumimoji="0" lang="en-US" altLang="zh-TW" sz="2800" dirty="0" smtClean="0">
              <a:solidFill>
                <a:srgbClr val="FF0000"/>
              </a:solidFill>
              <a:latin typeface="標楷體" pitchFamily="65" charset="-120"/>
            </a:endParaRPr>
          </a:p>
          <a:p>
            <a:pPr marL="544512" lvl="1" algn="just" defTabSz="449263">
              <a:lnSpc>
                <a:spcPct val="95000"/>
              </a:lnSpc>
              <a:buSzPct val="100000"/>
              <a:defRPr/>
            </a:pPr>
            <a:r>
              <a:rPr kumimoji="0" lang="zh-TW" altLang="en-US" sz="2800" dirty="0" smtClean="0">
                <a:solidFill>
                  <a:srgbClr val="0000FF"/>
                </a:solidFill>
                <a:latin typeface="標楷體" pitchFamily="65" charset="-120"/>
              </a:rPr>
              <a:t>  </a:t>
            </a:r>
            <a:r>
              <a:rPr kumimoji="0" lang="zh-TW" altLang="en-US" sz="2700" dirty="0" smtClean="0">
                <a:solidFill>
                  <a:srgbClr val="0000FF"/>
                </a:solidFill>
                <a:latin typeface="標楷體" pitchFamily="65" charset="-120"/>
              </a:rPr>
              <a:t>持有期間</a:t>
            </a:r>
            <a:r>
              <a:rPr kumimoji="0" lang="en-US" altLang="zh-TW" sz="2700" dirty="0" smtClean="0">
                <a:solidFill>
                  <a:srgbClr val="0000FF"/>
                </a:solidFill>
                <a:latin typeface="標楷體" pitchFamily="65" charset="-120"/>
              </a:rPr>
              <a:t>=</a:t>
            </a:r>
            <a:r>
              <a:rPr kumimoji="0" lang="zh-TW" altLang="en-US" sz="2700" dirty="0" smtClean="0">
                <a:solidFill>
                  <a:srgbClr val="0000FF"/>
                </a:solidFill>
                <a:latin typeface="標楷體" pitchFamily="65" charset="-120"/>
              </a:rPr>
              <a:t>個人持有期間</a:t>
            </a:r>
            <a:r>
              <a:rPr kumimoji="0" lang="en-US" altLang="zh-TW" sz="2700" dirty="0" smtClean="0">
                <a:solidFill>
                  <a:srgbClr val="0000FF"/>
                </a:solidFill>
                <a:latin typeface="標楷體" pitchFamily="65" charset="-120"/>
              </a:rPr>
              <a:t>+</a:t>
            </a:r>
            <a:r>
              <a:rPr kumimoji="0" lang="zh-TW" altLang="en-US" sz="2700" dirty="0" smtClean="0">
                <a:solidFill>
                  <a:srgbClr val="0000FF"/>
                </a:solidFill>
                <a:latin typeface="標楷體" pitchFamily="65" charset="-120"/>
              </a:rPr>
              <a:t>被繼承人、遺贈人持有期間</a:t>
            </a:r>
            <a:endParaRPr kumimoji="0" lang="en-US" altLang="zh-TW" sz="2700" dirty="0" smtClean="0">
              <a:solidFill>
                <a:srgbClr val="FF0000"/>
              </a:solidFill>
              <a:latin typeface="標楷體" pitchFamily="65" charset="-120"/>
            </a:endParaRPr>
          </a:p>
          <a:p>
            <a:pPr marL="544512" lvl="1" algn="just" defTabSz="449263">
              <a:lnSpc>
                <a:spcPct val="95000"/>
              </a:lnSpc>
              <a:buSzPct val="100000"/>
              <a:defRPr/>
            </a:pPr>
            <a:r>
              <a:rPr kumimoji="0" lang="zh-TW" altLang="en-US" sz="2800" dirty="0" smtClean="0">
                <a:solidFill>
                  <a:srgbClr val="FF0000"/>
                </a:solidFill>
                <a:latin typeface="標楷體" pitchFamily="65" charset="-120"/>
              </a:rPr>
              <a:t> </a:t>
            </a:r>
            <a:r>
              <a:rPr kumimoji="0" lang="en-US" altLang="zh-TW" sz="2800" dirty="0" smtClean="0">
                <a:solidFill>
                  <a:srgbClr val="FF0000"/>
                </a:solidFill>
                <a:latin typeface="標楷體" pitchFamily="65" charset="-120"/>
              </a:rPr>
              <a:t>※</a:t>
            </a:r>
            <a:r>
              <a:rPr kumimoji="0" lang="zh-TW" altLang="en-US" sz="2800" dirty="0" smtClean="0">
                <a:solidFill>
                  <a:srgbClr val="000000"/>
                </a:solidFill>
                <a:latin typeface="標楷體" pitchFamily="65" charset="-120"/>
              </a:rPr>
              <a:t>併計之期間應符合</a:t>
            </a:r>
            <a:r>
              <a:rPr kumimoji="0" lang="zh-TW" altLang="en-US" sz="2800" dirty="0" smtClean="0">
                <a:solidFill>
                  <a:srgbClr val="FF0000"/>
                </a:solidFill>
                <a:latin typeface="標楷體" pitchFamily="65" charset="-120"/>
              </a:rPr>
              <a:t>被繼承人、遺贈人或其配偶、未成年子女已於該房屋辦竣戶籍登記並居住，且無出租、供營業或執行業務使用為限</a:t>
            </a:r>
            <a:r>
              <a:rPr kumimoji="0" lang="zh-TW" altLang="en-US" sz="2800" dirty="0" smtClean="0">
                <a:solidFill>
                  <a:srgbClr val="000000"/>
                </a:solidFill>
                <a:latin typeface="標楷體" pitchFamily="65" charset="-120"/>
              </a:rPr>
              <a:t>。</a:t>
            </a:r>
            <a:endParaRPr kumimoji="0" lang="en-US" sz="2800" dirty="0" smtClean="0">
              <a:solidFill>
                <a:srgbClr val="000000"/>
              </a:solidFill>
              <a:latin typeface="標楷體" pitchFamily="65" charset="-120"/>
            </a:endParaRPr>
          </a:p>
          <a:p>
            <a:pPr defTabSz="449263">
              <a:lnSpc>
                <a:spcPct val="95000"/>
              </a:lnSpc>
              <a:spcBef>
                <a:spcPts val="800"/>
              </a:spcBef>
              <a:buSzPct val="100000"/>
              <a:defRPr/>
            </a:pPr>
            <a:r>
              <a:rPr kumimoji="0" lang="zh-TW" altLang="en-US" sz="2300" dirty="0" smtClean="0">
                <a:solidFill>
                  <a:srgbClr val="000000"/>
                </a:solidFill>
                <a:latin typeface="標楷體" pitchFamily="65" charset="-120"/>
              </a:rPr>
              <a:t>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Text Box 1"/>
          <p:cNvSpPr txBox="1">
            <a:spLocks noChangeArrowheads="1"/>
          </p:cNvSpPr>
          <p:nvPr/>
        </p:nvSpPr>
        <p:spPr bwMode="auto">
          <a:xfrm>
            <a:off x="8532813" y="6237288"/>
            <a:ext cx="431800" cy="360362"/>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25D53F9B-603F-49CC-98FF-6B17FE96571D}"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71</a:t>
            </a:fld>
            <a:endParaRPr kumimoji="0" lang="en-US" altLang="zh-TW" sz="1600" b="1" i="1">
              <a:solidFill>
                <a:srgbClr val="000000"/>
              </a:solidFill>
              <a:latin typeface="Times New Roman" pitchFamily="18" charset="0"/>
            </a:endParaRPr>
          </a:p>
        </p:txBody>
      </p:sp>
      <p:sp>
        <p:nvSpPr>
          <p:cNvPr id="277507" name="Text Box 2"/>
          <p:cNvSpPr txBox="1">
            <a:spLocks noChangeArrowheads="1"/>
          </p:cNvSpPr>
          <p:nvPr/>
        </p:nvSpPr>
        <p:spPr bwMode="auto">
          <a:xfrm>
            <a:off x="611188" y="333375"/>
            <a:ext cx="7921625" cy="790575"/>
          </a:xfrm>
          <a:prstGeom prst="rect">
            <a:avLst/>
          </a:prstGeom>
          <a:noFill/>
          <a:ln w="9525">
            <a:noFill/>
            <a:round/>
            <a:headEnd/>
            <a:tailEnd/>
          </a:ln>
        </p:spPr>
        <p:txBody>
          <a:bodyPr lIns="90000" tIns="74520" rIns="90000" bIns="46800" anchor="ctr"/>
          <a:lstStyle/>
          <a:p>
            <a:pPr marL="625475" indent="-625475" algn="ctr" defTabSz="449263">
              <a:lnSpc>
                <a:spcPct val="95000"/>
              </a:lnSpc>
              <a:buClr>
                <a:srgbClr val="000000"/>
              </a:buClr>
              <a:buSzPct val="10000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3200" b="1">
                <a:solidFill>
                  <a:srgbClr val="000000"/>
                </a:solidFill>
                <a:latin typeface="標楷體" pitchFamily="65" charset="-120"/>
                <a:ea typeface="標楷體" pitchFamily="65" charset="-120"/>
              </a:rPr>
              <a:t>因身分取得持有期間之例外</a:t>
            </a:r>
            <a:r>
              <a:rPr kumimoji="0" lang="en-US" altLang="zh-TW" sz="3200" b="1">
                <a:solidFill>
                  <a:srgbClr val="000000"/>
                </a:solidFill>
                <a:latin typeface="標楷體" pitchFamily="65" charset="-120"/>
                <a:ea typeface="標楷體" pitchFamily="65" charset="-120"/>
              </a:rPr>
              <a:t>(</a:t>
            </a:r>
            <a:r>
              <a:rPr kumimoji="0" lang="zh-TW" altLang="en-US" sz="3200" b="1">
                <a:solidFill>
                  <a:srgbClr val="000000"/>
                </a:solidFill>
                <a:latin typeface="標楷體" pitchFamily="65" charset="-120"/>
                <a:ea typeface="標楷體" pitchFamily="65" charset="-120"/>
              </a:rPr>
              <a:t>二</a:t>
            </a:r>
            <a:r>
              <a:rPr kumimoji="0" lang="en-US" altLang="zh-TW" sz="3200" b="1">
                <a:solidFill>
                  <a:srgbClr val="000000"/>
                </a:solidFill>
                <a:latin typeface="標楷體" pitchFamily="65" charset="-120"/>
                <a:ea typeface="標楷體" pitchFamily="65" charset="-120"/>
              </a:rPr>
              <a:t>)</a:t>
            </a:r>
            <a:endParaRPr kumimoji="0" lang="zh-TW" altLang="zh-TW" sz="3200" b="1">
              <a:solidFill>
                <a:srgbClr val="000000"/>
              </a:solidFill>
              <a:latin typeface="標楷體" pitchFamily="65" charset="-120"/>
              <a:ea typeface="標楷體" pitchFamily="65" charset="-120"/>
            </a:endParaRPr>
          </a:p>
        </p:txBody>
      </p:sp>
      <p:sp>
        <p:nvSpPr>
          <p:cNvPr id="277508" name="Text Box 3"/>
          <p:cNvSpPr txBox="1">
            <a:spLocks noChangeArrowheads="1"/>
          </p:cNvSpPr>
          <p:nvPr/>
        </p:nvSpPr>
        <p:spPr bwMode="auto">
          <a:xfrm>
            <a:off x="250825" y="1196975"/>
            <a:ext cx="8497888" cy="5040313"/>
          </a:xfrm>
          <a:prstGeom prst="rect">
            <a:avLst/>
          </a:prstGeom>
          <a:noFill/>
          <a:ln w="9525">
            <a:noFill/>
            <a:miter lim="800000"/>
            <a:headEnd/>
            <a:tailEnd/>
          </a:ln>
        </p:spPr>
        <p:txBody>
          <a:bodyPr lIns="0" tIns="20160" rIns="0" bIns="0"/>
          <a:lstStyle/>
          <a:p>
            <a:pPr marL="541338" lvl="1" indent="-457200" algn="just" defTabSz="449263">
              <a:lnSpc>
                <a:spcPct val="95000"/>
              </a:lnSpc>
              <a:buClr>
                <a:srgbClr val="000000"/>
              </a:buClr>
              <a:buSzPct val="100000"/>
              <a:buFont typeface="Wingdings" pitchFamily="2" charset="2"/>
              <a:buChar char="n"/>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pPr>
            <a:r>
              <a:rPr kumimoji="0" lang="zh-TW" altLang="zh-TW" sz="3000" b="1">
                <a:solidFill>
                  <a:srgbClr val="FF0000"/>
                </a:solidFill>
                <a:latin typeface="標楷體" pitchFamily="65" charset="-120"/>
                <a:ea typeface="標楷體" pitchFamily="65" charset="-120"/>
              </a:rPr>
              <a:t>個人取自其配偶贈與之房屋、土地</a:t>
            </a:r>
            <a:endParaRPr kumimoji="0" lang="en-US" altLang="zh-TW" sz="3000" b="1">
              <a:solidFill>
                <a:srgbClr val="FF0000"/>
              </a:solidFill>
              <a:latin typeface="標楷體" pitchFamily="65" charset="-120"/>
              <a:ea typeface="標楷體" pitchFamily="65" charset="-120"/>
            </a:endParaRPr>
          </a:p>
          <a:p>
            <a:pPr marL="541338" lvl="1" indent="-457200" algn="just" defTabSz="449263">
              <a:lnSpc>
                <a:spcPct val="95000"/>
              </a:lnSpc>
              <a:buClr>
                <a:srgbClr val="000000"/>
              </a:buClr>
              <a:buSzPct val="100000"/>
              <a:buFont typeface="Franklin Gothic Book" pitchFamily="34" charset="0"/>
              <a:buAutoNum type="alphaUcPeriod"/>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pPr>
            <a:r>
              <a:rPr kumimoji="0" lang="zh-TW" altLang="zh-TW" sz="3000">
                <a:solidFill>
                  <a:srgbClr val="000000"/>
                </a:solidFill>
                <a:latin typeface="標楷體" pitchFamily="65" charset="-120"/>
                <a:ea typeface="標楷體" pitchFamily="65" charset="-120"/>
              </a:rPr>
              <a:t>依</a:t>
            </a:r>
            <a:r>
              <a:rPr kumimoji="0" lang="zh-TW" altLang="zh-TW" sz="3000">
                <a:solidFill>
                  <a:srgbClr val="FF0000"/>
                </a:solidFill>
                <a:latin typeface="標楷體" pitchFamily="65" charset="-120"/>
                <a:ea typeface="標楷體" pitchFamily="65" charset="-120"/>
              </a:rPr>
              <a:t>本法第</a:t>
            </a:r>
            <a:r>
              <a:rPr kumimoji="0" lang="en-US" altLang="zh-TW" sz="3000">
                <a:solidFill>
                  <a:srgbClr val="FF0000"/>
                </a:solidFill>
                <a:latin typeface="標楷體" pitchFamily="65" charset="-120"/>
                <a:ea typeface="標楷體" pitchFamily="65" charset="-120"/>
              </a:rPr>
              <a:t>14</a:t>
            </a:r>
            <a:r>
              <a:rPr kumimoji="0" lang="zh-TW" altLang="zh-TW" sz="3000">
                <a:solidFill>
                  <a:srgbClr val="FF0000"/>
                </a:solidFill>
                <a:latin typeface="標楷體" pitchFamily="65" charset="-120"/>
                <a:ea typeface="標楷體" pitchFamily="65" charset="-120"/>
              </a:rPr>
              <a:t>條之</a:t>
            </a:r>
            <a:r>
              <a:rPr kumimoji="0" lang="en-US" altLang="zh-TW" sz="3000">
                <a:solidFill>
                  <a:srgbClr val="FF0000"/>
                </a:solidFill>
                <a:latin typeface="標楷體" pitchFamily="65" charset="-120"/>
                <a:ea typeface="標楷體" pitchFamily="65" charset="-120"/>
              </a:rPr>
              <a:t>4</a:t>
            </a:r>
            <a:r>
              <a:rPr kumimoji="0" lang="zh-TW" altLang="zh-TW" sz="3000">
                <a:solidFill>
                  <a:srgbClr val="FF0000"/>
                </a:solidFill>
                <a:latin typeface="標楷體" pitchFamily="65" charset="-120"/>
                <a:ea typeface="標楷體" pitchFamily="65" charset="-120"/>
              </a:rPr>
              <a:t>第</a:t>
            </a:r>
            <a:r>
              <a:rPr kumimoji="0" lang="en-US" altLang="zh-TW" sz="3000">
                <a:solidFill>
                  <a:srgbClr val="FF0000"/>
                </a:solidFill>
                <a:latin typeface="標楷體" pitchFamily="65" charset="-120"/>
                <a:ea typeface="標楷體" pitchFamily="65" charset="-120"/>
              </a:rPr>
              <a:t>3</a:t>
            </a:r>
            <a:r>
              <a:rPr kumimoji="0" lang="zh-TW" altLang="zh-TW" sz="3000">
                <a:solidFill>
                  <a:srgbClr val="FF0000"/>
                </a:solidFill>
                <a:latin typeface="標楷體" pitchFamily="65" charset="-120"/>
                <a:ea typeface="標楷體" pitchFamily="65" charset="-120"/>
              </a:rPr>
              <a:t>項</a:t>
            </a:r>
            <a:r>
              <a:rPr kumimoji="0" lang="zh-TW" altLang="en-US" sz="3000">
                <a:solidFill>
                  <a:srgbClr val="FF0000"/>
                </a:solidFill>
                <a:latin typeface="標楷體" pitchFamily="65" charset="-120"/>
                <a:ea typeface="標楷體" pitchFamily="65" charset="-120"/>
              </a:rPr>
              <a:t>認定適用稅率：</a:t>
            </a:r>
            <a:endParaRPr kumimoji="0" lang="en-US" altLang="zh-TW" sz="3000">
              <a:solidFill>
                <a:srgbClr val="FF0000"/>
              </a:solidFill>
              <a:latin typeface="標楷體" pitchFamily="65" charset="-120"/>
              <a:ea typeface="標楷體" pitchFamily="65" charset="-120"/>
            </a:endParaRPr>
          </a:p>
          <a:p>
            <a:pPr marL="541338" lvl="1" indent="-457200" algn="just" defTabSz="449263">
              <a:lnSpc>
                <a:spcPct val="95000"/>
              </a:lnSpc>
              <a:buClr>
                <a:srgbClr val="000000"/>
              </a:buClr>
              <a:buSzPct val="100000"/>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pPr>
            <a:r>
              <a:rPr kumimoji="0" lang="zh-TW" altLang="en-US" sz="3000">
                <a:solidFill>
                  <a:srgbClr val="0000FF"/>
                </a:solidFill>
                <a:latin typeface="標楷體" pitchFamily="65" charset="-120"/>
                <a:ea typeface="標楷體" pitchFamily="65" charset="-120"/>
              </a:rPr>
              <a:t>   持有期間</a:t>
            </a:r>
            <a:r>
              <a:rPr kumimoji="0" lang="en-US" altLang="zh-TW" sz="3000">
                <a:solidFill>
                  <a:srgbClr val="0000FF"/>
                </a:solidFill>
                <a:latin typeface="標楷體" pitchFamily="65" charset="-120"/>
                <a:ea typeface="標楷體" pitchFamily="65" charset="-120"/>
              </a:rPr>
              <a:t>=</a:t>
            </a:r>
            <a:r>
              <a:rPr kumimoji="0" lang="zh-TW" altLang="en-US" sz="3000">
                <a:solidFill>
                  <a:srgbClr val="0000FF"/>
                </a:solidFill>
                <a:latin typeface="標楷體" pitchFamily="65" charset="-120"/>
                <a:ea typeface="標楷體" pitchFamily="65" charset="-120"/>
              </a:rPr>
              <a:t>個人持有期間</a:t>
            </a:r>
            <a:r>
              <a:rPr kumimoji="0" lang="en-US" altLang="zh-TW" sz="3000">
                <a:solidFill>
                  <a:srgbClr val="0000FF"/>
                </a:solidFill>
                <a:latin typeface="標楷體" pitchFamily="65" charset="-120"/>
                <a:ea typeface="標楷體" pitchFamily="65" charset="-120"/>
              </a:rPr>
              <a:t>+</a:t>
            </a:r>
            <a:r>
              <a:rPr kumimoji="0" lang="zh-TW" altLang="en-US" sz="3000">
                <a:solidFill>
                  <a:srgbClr val="0000FF"/>
                </a:solidFill>
                <a:latin typeface="標楷體" pitchFamily="65" charset="-120"/>
                <a:ea typeface="標楷體" pitchFamily="65" charset="-120"/>
              </a:rPr>
              <a:t>配偶持有期間</a:t>
            </a:r>
            <a:endParaRPr kumimoji="0" lang="en-US" altLang="zh-TW" sz="3000">
              <a:solidFill>
                <a:srgbClr val="0000FF"/>
              </a:solidFill>
              <a:latin typeface="標楷體" pitchFamily="65" charset="-120"/>
              <a:ea typeface="標楷體" pitchFamily="65" charset="-120"/>
            </a:endParaRPr>
          </a:p>
          <a:p>
            <a:pPr marL="541338" lvl="1" indent="-457200" algn="just" defTabSz="449263">
              <a:lnSpc>
                <a:spcPct val="95000"/>
              </a:lnSpc>
              <a:buClr>
                <a:srgbClr val="000000"/>
              </a:buClr>
              <a:buSzPct val="100000"/>
              <a:buFont typeface="Franklin Gothic Book" pitchFamily="34" charset="0"/>
              <a:buAutoNum type="alphaUcPeriod" startAt="2"/>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pPr>
            <a:r>
              <a:rPr kumimoji="0" lang="zh-TW" altLang="zh-TW" sz="3000">
                <a:solidFill>
                  <a:srgbClr val="000000"/>
                </a:solidFill>
                <a:latin typeface="標楷體" pitchFamily="65" charset="-120"/>
                <a:ea typeface="標楷體" pitchFamily="65" charset="-120"/>
              </a:rPr>
              <a:t>依</a:t>
            </a:r>
            <a:r>
              <a:rPr kumimoji="0" lang="zh-TW" altLang="zh-TW" sz="3000">
                <a:solidFill>
                  <a:srgbClr val="FF0000"/>
                </a:solidFill>
                <a:latin typeface="標楷體" pitchFamily="65" charset="-120"/>
                <a:ea typeface="標楷體" pitchFamily="65" charset="-120"/>
              </a:rPr>
              <a:t>本法第</a:t>
            </a:r>
            <a:r>
              <a:rPr kumimoji="0" lang="en-US" altLang="zh-TW" sz="3000">
                <a:solidFill>
                  <a:srgbClr val="FF0000"/>
                </a:solidFill>
                <a:latin typeface="標楷體" pitchFamily="65" charset="-120"/>
                <a:ea typeface="標楷體" pitchFamily="65" charset="-120"/>
              </a:rPr>
              <a:t>4</a:t>
            </a:r>
            <a:r>
              <a:rPr kumimoji="0" lang="zh-TW" altLang="zh-TW" sz="3000">
                <a:solidFill>
                  <a:srgbClr val="FF0000"/>
                </a:solidFill>
                <a:latin typeface="標楷體" pitchFamily="65" charset="-120"/>
                <a:ea typeface="標楷體" pitchFamily="65" charset="-120"/>
              </a:rPr>
              <a:t>條之</a:t>
            </a:r>
            <a:r>
              <a:rPr kumimoji="0" lang="en-US" altLang="zh-TW" sz="3000">
                <a:solidFill>
                  <a:srgbClr val="FF0000"/>
                </a:solidFill>
                <a:latin typeface="標楷體" pitchFamily="65" charset="-120"/>
                <a:ea typeface="標楷體" pitchFamily="65" charset="-120"/>
              </a:rPr>
              <a:t>5</a:t>
            </a:r>
            <a:r>
              <a:rPr kumimoji="0" lang="zh-TW" altLang="zh-TW" sz="3000">
                <a:solidFill>
                  <a:srgbClr val="FF0000"/>
                </a:solidFill>
                <a:latin typeface="標楷體" pitchFamily="65" charset="-120"/>
                <a:ea typeface="標楷體" pitchFamily="65" charset="-120"/>
              </a:rPr>
              <a:t>第</a:t>
            </a:r>
            <a:r>
              <a:rPr kumimoji="0" lang="en-US" altLang="zh-TW" sz="3000">
                <a:solidFill>
                  <a:srgbClr val="FF0000"/>
                </a:solidFill>
                <a:latin typeface="標楷體" pitchFamily="65" charset="-120"/>
                <a:ea typeface="標楷體" pitchFamily="65" charset="-120"/>
              </a:rPr>
              <a:t>1</a:t>
            </a:r>
            <a:r>
              <a:rPr kumimoji="0" lang="zh-TW" altLang="zh-TW" sz="3000">
                <a:solidFill>
                  <a:srgbClr val="FF0000"/>
                </a:solidFill>
                <a:latin typeface="標楷體" pitchFamily="65" charset="-120"/>
                <a:ea typeface="標楷體" pitchFamily="65" charset="-120"/>
              </a:rPr>
              <a:t>項第</a:t>
            </a:r>
            <a:r>
              <a:rPr kumimoji="0" lang="en-US" altLang="zh-TW" sz="3000">
                <a:solidFill>
                  <a:srgbClr val="FF0000"/>
                </a:solidFill>
                <a:latin typeface="標楷體" pitchFamily="65" charset="-120"/>
                <a:ea typeface="標楷體" pitchFamily="65" charset="-120"/>
              </a:rPr>
              <a:t>1</a:t>
            </a:r>
            <a:r>
              <a:rPr kumimoji="0" lang="zh-TW" altLang="zh-TW" sz="3000">
                <a:solidFill>
                  <a:srgbClr val="FF0000"/>
                </a:solidFill>
                <a:latin typeface="標楷體" pitchFamily="65" charset="-120"/>
                <a:ea typeface="標楷體" pitchFamily="65" charset="-120"/>
              </a:rPr>
              <a:t>款規定計算</a:t>
            </a:r>
            <a:r>
              <a:rPr kumimoji="0" lang="zh-TW" altLang="en-US" sz="3000" b="1">
                <a:solidFill>
                  <a:srgbClr val="742217"/>
                </a:solidFill>
                <a:latin typeface="標楷體" pitchFamily="65" charset="-120"/>
                <a:ea typeface="標楷體" pitchFamily="65" charset="-120"/>
              </a:rPr>
              <a:t>自住房地</a:t>
            </a:r>
            <a:r>
              <a:rPr kumimoji="0" lang="zh-TW" altLang="zh-TW" sz="3000">
                <a:solidFill>
                  <a:srgbClr val="FF0000"/>
                </a:solidFill>
                <a:latin typeface="標楷體" pitchFamily="65" charset="-120"/>
                <a:ea typeface="標楷體" pitchFamily="65" charset="-120"/>
              </a:rPr>
              <a:t>持有期間</a:t>
            </a:r>
            <a:endParaRPr kumimoji="0" lang="en-US" altLang="zh-TW" sz="3000">
              <a:solidFill>
                <a:srgbClr val="FF0000"/>
              </a:solidFill>
              <a:latin typeface="標楷體" pitchFamily="65" charset="-120"/>
              <a:ea typeface="標楷體" pitchFamily="65" charset="-120"/>
            </a:endParaRPr>
          </a:p>
          <a:p>
            <a:pPr marL="541338" lvl="1" indent="-457200" algn="just" defTabSz="449263">
              <a:lnSpc>
                <a:spcPct val="95000"/>
              </a:lnSpc>
              <a:buClr>
                <a:srgbClr val="000000"/>
              </a:buClr>
              <a:buSzPct val="100000"/>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pPr>
            <a:r>
              <a:rPr kumimoji="0" lang="zh-TW" altLang="en-US" sz="3000">
                <a:solidFill>
                  <a:srgbClr val="0000FF"/>
                </a:solidFill>
                <a:latin typeface="標楷體" pitchFamily="65" charset="-120"/>
                <a:ea typeface="標楷體" pitchFamily="65" charset="-120"/>
              </a:rPr>
              <a:t>   持有期間</a:t>
            </a:r>
            <a:r>
              <a:rPr kumimoji="0" lang="en-US" altLang="zh-TW" sz="3000">
                <a:solidFill>
                  <a:srgbClr val="0000FF"/>
                </a:solidFill>
                <a:latin typeface="標楷體" pitchFamily="65" charset="-120"/>
                <a:ea typeface="標楷體" pitchFamily="65" charset="-120"/>
              </a:rPr>
              <a:t>=</a:t>
            </a:r>
            <a:r>
              <a:rPr kumimoji="0" lang="zh-TW" altLang="en-US" sz="3000">
                <a:solidFill>
                  <a:srgbClr val="0000FF"/>
                </a:solidFill>
                <a:latin typeface="標楷體" pitchFamily="65" charset="-120"/>
                <a:ea typeface="標楷體" pitchFamily="65" charset="-120"/>
              </a:rPr>
              <a:t>個人持有期間</a:t>
            </a:r>
            <a:r>
              <a:rPr kumimoji="0" lang="en-US" altLang="zh-TW" sz="3000">
                <a:solidFill>
                  <a:srgbClr val="0000FF"/>
                </a:solidFill>
                <a:latin typeface="標楷體" pitchFamily="65" charset="-120"/>
                <a:ea typeface="標楷體" pitchFamily="65" charset="-120"/>
              </a:rPr>
              <a:t>+</a:t>
            </a:r>
            <a:r>
              <a:rPr kumimoji="0" lang="zh-TW" altLang="en-US" sz="3000">
                <a:solidFill>
                  <a:srgbClr val="0000FF"/>
                </a:solidFill>
                <a:latin typeface="標楷體" pitchFamily="65" charset="-120"/>
                <a:ea typeface="標楷體" pitchFamily="65" charset="-120"/>
              </a:rPr>
              <a:t>配偶持有期間</a:t>
            </a:r>
            <a:endParaRPr kumimoji="0" lang="en-US" altLang="zh-TW" sz="3000">
              <a:solidFill>
                <a:srgbClr val="FF0000"/>
              </a:solidFill>
              <a:latin typeface="標楷體" pitchFamily="65" charset="-120"/>
              <a:ea typeface="標楷體" pitchFamily="65" charset="-120"/>
            </a:endParaRPr>
          </a:p>
          <a:p>
            <a:pPr marL="541338" lvl="1" indent="-457200" algn="just" defTabSz="449263">
              <a:lnSpc>
                <a:spcPct val="95000"/>
              </a:lnSpc>
              <a:buClr>
                <a:srgbClr val="000000"/>
              </a:buClr>
              <a:buSzPct val="100000"/>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pPr>
            <a:r>
              <a:rPr kumimoji="0" lang="en-US" altLang="zh-TW" sz="3000">
                <a:solidFill>
                  <a:srgbClr val="000000"/>
                </a:solidFill>
                <a:latin typeface="標楷體" pitchFamily="65" charset="-120"/>
                <a:ea typeface="標楷體" pitchFamily="65" charset="-120"/>
              </a:rPr>
              <a:t>※</a:t>
            </a:r>
            <a:r>
              <a:rPr kumimoji="0" lang="zh-TW" altLang="en-US" sz="3000">
                <a:solidFill>
                  <a:srgbClr val="000000"/>
                </a:solidFill>
                <a:latin typeface="標楷體" pitchFamily="65" charset="-120"/>
                <a:ea typeface="標楷體" pitchFamily="65" charset="-120"/>
              </a:rPr>
              <a:t>併計之期間應符合個人或其配偶、未成年子女已於該房屋辦竣戶籍登記並居住，且無出租、供營業或執行業務使用為限。</a:t>
            </a:r>
          </a:p>
          <a:p>
            <a:pPr defTabSz="449263">
              <a:lnSpc>
                <a:spcPct val="95000"/>
              </a:lnSpc>
              <a:spcBef>
                <a:spcPts val="800"/>
              </a:spcBef>
              <a:buSzPct val="100000"/>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pPr>
            <a:r>
              <a:rPr kumimoji="0" lang="zh-TW" altLang="en-US" sz="2300">
                <a:solidFill>
                  <a:srgbClr val="000000"/>
                </a:solidFill>
                <a:latin typeface="標楷體" pitchFamily="65" charset="-120"/>
                <a:ea typeface="標楷體" pitchFamily="65" charset="-120"/>
              </a:rPr>
              <a:t>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Text Box 1"/>
          <p:cNvSpPr txBox="1">
            <a:spLocks noChangeArrowheads="1"/>
          </p:cNvSpPr>
          <p:nvPr/>
        </p:nvSpPr>
        <p:spPr bwMode="auto">
          <a:xfrm>
            <a:off x="8532813" y="6308725"/>
            <a:ext cx="431800" cy="360363"/>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5D9BFA5A-2F74-4BFD-B22C-A63BECF16CE8}"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72</a:t>
            </a:fld>
            <a:endParaRPr kumimoji="0" lang="en-US" altLang="zh-TW" sz="1600" b="1" i="1">
              <a:solidFill>
                <a:srgbClr val="000000"/>
              </a:solidFill>
              <a:latin typeface="Times New Roman" pitchFamily="18" charset="0"/>
            </a:endParaRPr>
          </a:p>
        </p:txBody>
      </p:sp>
      <p:sp>
        <p:nvSpPr>
          <p:cNvPr id="56323" name="Text Box 3"/>
          <p:cNvSpPr txBox="1">
            <a:spLocks noChangeArrowheads="1"/>
          </p:cNvSpPr>
          <p:nvPr/>
        </p:nvSpPr>
        <p:spPr bwMode="auto">
          <a:xfrm>
            <a:off x="250825" y="620713"/>
            <a:ext cx="8497888" cy="5616575"/>
          </a:xfrm>
          <a:prstGeom prst="rect">
            <a:avLst/>
          </a:prstGeom>
          <a:noFill/>
          <a:ln>
            <a:noFill/>
          </a:ln>
          <a:extLst/>
        </p:spPr>
        <p:txBody>
          <a:bodyPr lIns="0" tIns="20160" rIns="0" bIns="0"/>
          <a:lstStyle>
            <a:lvl1pPr marL="342900" indent="-342900">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defRPr>
                <a:solidFill>
                  <a:schemeClr val="bg1"/>
                </a:solidFill>
                <a:latin typeface="Times New Roman" panose="02020603050405020304" pitchFamily="18" charset="0"/>
                <a:ea typeface="標楷體" panose="03000509000000000000" pitchFamily="65" charset="-120"/>
              </a:defRPr>
            </a:lvl1pPr>
            <a:lvl2pPr marL="541338" indent="-457200">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defRPr>
                <a:solidFill>
                  <a:schemeClr val="bg1"/>
                </a:solidFill>
                <a:latin typeface="Times New Roman" panose="02020603050405020304" pitchFamily="18" charset="0"/>
                <a:ea typeface="標楷體" panose="03000509000000000000" pitchFamily="65" charset="-120"/>
              </a:defRPr>
            </a:lvl2pPr>
            <a:lvl3pPr>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defRPr>
                <a:solidFill>
                  <a:schemeClr val="bg1"/>
                </a:solidFill>
                <a:latin typeface="Times New Roman" panose="02020603050405020304" pitchFamily="18" charset="0"/>
                <a:ea typeface="標楷體" panose="03000509000000000000" pitchFamily="65" charset="-120"/>
              </a:defRPr>
            </a:lvl3pPr>
            <a:lvl4pPr>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defRPr>
                <a:solidFill>
                  <a:schemeClr val="bg1"/>
                </a:solidFill>
                <a:latin typeface="Times New Roman" panose="02020603050405020304" pitchFamily="18" charset="0"/>
                <a:ea typeface="標楷體" panose="03000509000000000000" pitchFamily="65" charset="-120"/>
              </a:defRPr>
            </a:lvl4pPr>
            <a:lvl5pPr>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defRPr>
                <a:solidFill>
                  <a:schemeClr val="bg1"/>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defRPr>
                <a:solidFill>
                  <a:schemeClr val="bg1"/>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defRPr>
                <a:solidFill>
                  <a:schemeClr val="bg1"/>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defRPr>
                <a:solidFill>
                  <a:schemeClr val="bg1"/>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defRPr>
                <a:solidFill>
                  <a:schemeClr val="bg1"/>
                </a:solidFill>
                <a:latin typeface="Times New Roman" panose="02020603050405020304" pitchFamily="18" charset="0"/>
                <a:ea typeface="標楷體" panose="03000509000000000000" pitchFamily="65" charset="-120"/>
              </a:defRPr>
            </a:lvl9pPr>
          </a:lstStyle>
          <a:p>
            <a:pPr lvl="1" algn="just" defTabSz="449263">
              <a:lnSpc>
                <a:spcPct val="95000"/>
              </a:lnSpc>
              <a:buClr>
                <a:srgbClr val="000000"/>
              </a:buClr>
              <a:buSzPct val="100000"/>
              <a:buFont typeface="Wingdings" panose="05000000000000000000" pitchFamily="2" charset="2"/>
              <a:buChar char="n"/>
              <a:defRPr/>
            </a:pPr>
            <a:r>
              <a:rPr kumimoji="0" lang="zh-TW" altLang="en-US" sz="3200" dirty="0" smtClean="0">
                <a:solidFill>
                  <a:prstClr val="black"/>
                </a:solidFill>
              </a:rPr>
              <a:t>張三於</a:t>
            </a:r>
            <a:r>
              <a:rPr kumimoji="0" lang="en-US" altLang="zh-TW" sz="3200" dirty="0" smtClean="0">
                <a:solidFill>
                  <a:prstClr val="black"/>
                </a:solidFill>
              </a:rPr>
              <a:t>106</a:t>
            </a:r>
            <a:r>
              <a:rPr kumimoji="0" lang="zh-TW" altLang="en-US" sz="3200" dirty="0" smtClean="0">
                <a:solidFill>
                  <a:prstClr val="black"/>
                </a:solidFill>
              </a:rPr>
              <a:t>年</a:t>
            </a:r>
            <a:r>
              <a:rPr kumimoji="0" lang="en-US" altLang="zh-TW" sz="3200" dirty="0" smtClean="0">
                <a:solidFill>
                  <a:prstClr val="black"/>
                </a:solidFill>
              </a:rPr>
              <a:t>7</a:t>
            </a:r>
            <a:r>
              <a:rPr kumimoji="0" lang="zh-TW" altLang="en-US" sz="3200" dirty="0" smtClean="0">
                <a:solidFill>
                  <a:prstClr val="black"/>
                </a:solidFill>
              </a:rPr>
              <a:t>月</a:t>
            </a:r>
            <a:r>
              <a:rPr kumimoji="0" lang="en-US" altLang="zh-TW" sz="3200" dirty="0" smtClean="0">
                <a:solidFill>
                  <a:prstClr val="black"/>
                </a:solidFill>
              </a:rPr>
              <a:t>1</a:t>
            </a:r>
            <a:r>
              <a:rPr kumimoji="0" lang="zh-TW" altLang="en-US" sz="3200" dirty="0" smtClean="0">
                <a:solidFill>
                  <a:prstClr val="black"/>
                </a:solidFill>
              </a:rPr>
              <a:t>日購入甲屋，後於</a:t>
            </a:r>
            <a:r>
              <a:rPr kumimoji="0" lang="en-US" altLang="zh-TW" sz="3200" dirty="0" smtClean="0">
                <a:solidFill>
                  <a:prstClr val="black"/>
                </a:solidFill>
              </a:rPr>
              <a:t>111</a:t>
            </a:r>
            <a:r>
              <a:rPr kumimoji="0" lang="zh-TW" altLang="en-US" sz="3200" dirty="0" smtClean="0">
                <a:solidFill>
                  <a:prstClr val="black"/>
                </a:solidFill>
              </a:rPr>
              <a:t>年</a:t>
            </a:r>
            <a:r>
              <a:rPr kumimoji="0" lang="en-US" altLang="zh-TW" sz="3200" dirty="0" smtClean="0">
                <a:solidFill>
                  <a:prstClr val="black"/>
                </a:solidFill>
              </a:rPr>
              <a:t>7</a:t>
            </a:r>
            <a:r>
              <a:rPr kumimoji="0" lang="zh-TW" altLang="en-US" sz="3200" dirty="0" smtClean="0">
                <a:solidFill>
                  <a:prstClr val="black"/>
                </a:solidFill>
              </a:rPr>
              <a:t>月</a:t>
            </a:r>
            <a:r>
              <a:rPr kumimoji="0" lang="en-US" altLang="zh-TW" sz="3200" dirty="0" smtClean="0">
                <a:solidFill>
                  <a:prstClr val="black"/>
                </a:solidFill>
              </a:rPr>
              <a:t>1</a:t>
            </a:r>
            <a:r>
              <a:rPr kumimoji="0" lang="zh-TW" altLang="en-US" sz="3200" dirty="0" smtClean="0">
                <a:solidFill>
                  <a:prstClr val="black"/>
                </a:solidFill>
              </a:rPr>
              <a:t>日過世，由其子小張繼承甲屋；小張嗣於</a:t>
            </a:r>
            <a:r>
              <a:rPr kumimoji="0" lang="en-US" altLang="zh-TW" sz="3200" dirty="0" smtClean="0">
                <a:solidFill>
                  <a:prstClr val="black"/>
                </a:solidFill>
              </a:rPr>
              <a:t>112</a:t>
            </a:r>
            <a:r>
              <a:rPr kumimoji="0" lang="zh-TW" altLang="en-US" sz="3200" dirty="0" smtClean="0">
                <a:solidFill>
                  <a:prstClr val="black"/>
                </a:solidFill>
              </a:rPr>
              <a:t>年將甲屋出售。</a:t>
            </a:r>
          </a:p>
          <a:p>
            <a:pPr marL="84138" lvl="1" indent="0" algn="just" defTabSz="449263">
              <a:lnSpc>
                <a:spcPct val="95000"/>
              </a:lnSpc>
              <a:buClr>
                <a:srgbClr val="000000"/>
              </a:buClr>
              <a:buSzPct val="100000"/>
              <a:defRPr/>
            </a:pPr>
            <a:r>
              <a:rPr kumimoji="0" lang="zh-TW" altLang="en-US" sz="3000" dirty="0" smtClean="0">
                <a:solidFill>
                  <a:prstClr val="black"/>
                </a:solidFill>
                <a:latin typeface="標楷體" pitchFamily="65" charset="-120"/>
              </a:rPr>
              <a:t>（一）因繼承發生於</a:t>
            </a:r>
            <a:r>
              <a:rPr kumimoji="0" lang="en-US" altLang="zh-TW" sz="3000" dirty="0" smtClean="0">
                <a:solidFill>
                  <a:prstClr val="black"/>
                </a:solidFill>
                <a:latin typeface="標楷體" pitchFamily="65" charset="-120"/>
              </a:rPr>
              <a:t>111</a:t>
            </a:r>
            <a:r>
              <a:rPr kumimoji="0" lang="zh-TW" altLang="en-US" sz="3000" dirty="0" smtClean="0">
                <a:solidFill>
                  <a:prstClr val="black"/>
                </a:solidFill>
                <a:latin typeface="標楷體" pitchFamily="65" charset="-120"/>
              </a:rPr>
              <a:t>年，小張於計算甲屋之持有期間時，得將張三持有期間</a:t>
            </a:r>
            <a:r>
              <a:rPr kumimoji="0" lang="en-US" altLang="zh-TW" sz="3000" dirty="0" smtClean="0">
                <a:solidFill>
                  <a:prstClr val="black"/>
                </a:solidFill>
                <a:latin typeface="標楷體" pitchFamily="65" charset="-120"/>
              </a:rPr>
              <a:t>5</a:t>
            </a:r>
            <a:r>
              <a:rPr kumimoji="0" lang="zh-TW" altLang="en-US" sz="3000" dirty="0" smtClean="0">
                <a:solidFill>
                  <a:prstClr val="black"/>
                </a:solidFill>
                <a:latin typeface="標楷體" pitchFamily="65" charset="-120"/>
              </a:rPr>
              <a:t>年（</a:t>
            </a:r>
            <a:r>
              <a:rPr kumimoji="0" lang="en-US" altLang="zh-TW" sz="3000" dirty="0" smtClean="0">
                <a:solidFill>
                  <a:prstClr val="black"/>
                </a:solidFill>
                <a:latin typeface="標楷體" pitchFamily="65" charset="-120"/>
              </a:rPr>
              <a:t>106.7.1-111.7.1</a:t>
            </a:r>
            <a:r>
              <a:rPr kumimoji="0" lang="zh-TW" altLang="en-US" sz="3000" dirty="0" smtClean="0">
                <a:solidFill>
                  <a:prstClr val="black"/>
                </a:solidFill>
                <a:latin typeface="標楷體" pitchFamily="65" charset="-120"/>
              </a:rPr>
              <a:t>）合併計算，爰甲屋決定稅率持有期間超過</a:t>
            </a:r>
            <a:r>
              <a:rPr kumimoji="0" lang="en-US" altLang="zh-TW" sz="3000" dirty="0" smtClean="0">
                <a:solidFill>
                  <a:prstClr val="black"/>
                </a:solidFill>
                <a:latin typeface="標楷體" pitchFamily="65" charset="-120"/>
              </a:rPr>
              <a:t>6</a:t>
            </a:r>
            <a:r>
              <a:rPr kumimoji="0" lang="zh-TW" altLang="en-US" sz="3000" dirty="0" smtClean="0">
                <a:solidFill>
                  <a:prstClr val="black"/>
                </a:solidFill>
                <a:latin typeface="標楷體" pitchFamily="65" charset="-120"/>
              </a:rPr>
              <a:t>年，適用</a:t>
            </a:r>
            <a:r>
              <a:rPr kumimoji="0" lang="en-US" altLang="zh-TW" sz="3000" dirty="0" smtClean="0">
                <a:solidFill>
                  <a:prstClr val="black"/>
                </a:solidFill>
                <a:latin typeface="標楷體" pitchFamily="65" charset="-120"/>
              </a:rPr>
              <a:t>20%</a:t>
            </a:r>
            <a:r>
              <a:rPr kumimoji="0" lang="zh-TW" altLang="en-US" sz="3000" dirty="0" smtClean="0">
                <a:solidFill>
                  <a:prstClr val="black"/>
                </a:solidFill>
                <a:latin typeface="標楷體" pitchFamily="65" charset="-120"/>
              </a:rPr>
              <a:t>稅率。</a:t>
            </a:r>
            <a:endParaRPr kumimoji="0" lang="en-US" altLang="zh-TW" sz="3000" dirty="0" smtClean="0">
              <a:solidFill>
                <a:prstClr val="black"/>
              </a:solidFill>
              <a:latin typeface="標楷體" pitchFamily="65" charset="-120"/>
            </a:endParaRPr>
          </a:p>
          <a:p>
            <a:pPr marL="84138" lvl="1" indent="0" algn="just" defTabSz="449263">
              <a:lnSpc>
                <a:spcPct val="95000"/>
              </a:lnSpc>
              <a:buClr>
                <a:srgbClr val="000000"/>
              </a:buClr>
              <a:buSzPct val="100000"/>
              <a:defRPr/>
            </a:pPr>
            <a:r>
              <a:rPr kumimoji="0" lang="zh-TW" altLang="en-US" sz="3000" dirty="0" smtClean="0">
                <a:solidFill>
                  <a:prstClr val="black"/>
                </a:solidFill>
                <a:latin typeface="標楷體" pitchFamily="65" charset="-120"/>
              </a:rPr>
              <a:t>（二）如張三持有期間</a:t>
            </a:r>
            <a:r>
              <a:rPr kumimoji="0" lang="en-US" altLang="zh-TW" sz="3000" dirty="0" smtClean="0">
                <a:solidFill>
                  <a:prstClr val="black"/>
                </a:solidFill>
                <a:latin typeface="標楷體" pitchFamily="65" charset="-120"/>
              </a:rPr>
              <a:t>5</a:t>
            </a:r>
            <a:r>
              <a:rPr kumimoji="0" lang="zh-TW" altLang="en-US" sz="3000" dirty="0" smtClean="0">
                <a:solidFill>
                  <a:prstClr val="black"/>
                </a:solidFill>
                <a:latin typeface="標楷體" pitchFamily="65" charset="-120"/>
              </a:rPr>
              <a:t>年均符合辦竣戶籍登記及居住條件，該期間內無出租、供營業或執行業務使用，且其本人、配偶、未成年子女未曾適用自住房地租稅優惠，則小王出售甲房地即得適用自住房地租稅優惠 </a:t>
            </a:r>
            <a:r>
              <a:rPr kumimoji="0" lang="en-US" altLang="zh-TW" sz="3000" dirty="0" smtClean="0">
                <a:solidFill>
                  <a:prstClr val="black"/>
                </a:solidFill>
                <a:latin typeface="標楷體" pitchFamily="65" charset="-120"/>
              </a:rPr>
              <a:t>(</a:t>
            </a:r>
            <a:r>
              <a:rPr kumimoji="0" lang="zh-TW" altLang="en-US" sz="3000" dirty="0" smtClean="0">
                <a:solidFill>
                  <a:prstClr val="black"/>
                </a:solidFill>
                <a:latin typeface="標楷體" pitchFamily="65" charset="-120"/>
              </a:rPr>
              <a:t>課稅所得</a:t>
            </a:r>
            <a:r>
              <a:rPr kumimoji="0" lang="en-US" altLang="zh-TW" sz="3000" dirty="0" smtClean="0">
                <a:solidFill>
                  <a:prstClr val="black"/>
                </a:solidFill>
                <a:latin typeface="標楷體" pitchFamily="65" charset="-120"/>
              </a:rPr>
              <a:t>400</a:t>
            </a:r>
            <a:r>
              <a:rPr kumimoji="0" lang="zh-TW" altLang="en-US" sz="3000" dirty="0" smtClean="0">
                <a:solidFill>
                  <a:prstClr val="black"/>
                </a:solidFill>
                <a:latin typeface="標楷體" pitchFamily="65" charset="-120"/>
              </a:rPr>
              <a:t>萬元以內</a:t>
            </a:r>
            <a:r>
              <a:rPr kumimoji="0" lang="en-US" altLang="zh-TW" sz="3000" dirty="0" smtClean="0">
                <a:solidFill>
                  <a:prstClr val="black"/>
                </a:solidFill>
                <a:latin typeface="標楷體" pitchFamily="65" charset="-120"/>
              </a:rPr>
              <a:t>)</a:t>
            </a:r>
            <a:r>
              <a:rPr kumimoji="0" lang="zh-TW" altLang="en-US" sz="3000" dirty="0" smtClean="0">
                <a:solidFill>
                  <a:prstClr val="black"/>
                </a:solidFill>
                <a:latin typeface="標楷體" pitchFamily="65" charset="-120"/>
              </a:rPr>
              <a:t>或</a:t>
            </a:r>
            <a:r>
              <a:rPr kumimoji="0" lang="en-US" altLang="zh-TW" sz="3000" dirty="0" smtClean="0">
                <a:solidFill>
                  <a:prstClr val="black"/>
                </a:solidFill>
                <a:latin typeface="標楷體" pitchFamily="65" charset="-120"/>
              </a:rPr>
              <a:t>10%</a:t>
            </a:r>
            <a:r>
              <a:rPr kumimoji="0" lang="zh-TW" altLang="en-US" sz="3000" dirty="0" smtClean="0">
                <a:solidFill>
                  <a:prstClr val="black"/>
                </a:solidFill>
                <a:latin typeface="標楷體" pitchFamily="65" charset="-120"/>
              </a:rPr>
              <a:t>稅率。</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ext Box 1"/>
          <p:cNvSpPr txBox="1">
            <a:spLocks noChangeArrowheads="1"/>
          </p:cNvSpPr>
          <p:nvPr/>
        </p:nvSpPr>
        <p:spPr bwMode="auto">
          <a:xfrm>
            <a:off x="382588" y="692150"/>
            <a:ext cx="8366125" cy="5707063"/>
          </a:xfrm>
          <a:prstGeom prst="rect">
            <a:avLst/>
          </a:prstGeom>
          <a:noFill/>
          <a:ln>
            <a:noFill/>
          </a:ln>
          <a:extLst/>
        </p:spPr>
        <p:txBody>
          <a:bodyPr lIns="0" tIns="20160" rIns="0" bIns="0"/>
          <a:lstStyle>
            <a:lvl1pPr marL="342900" indent="-342900">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1pPr>
            <a:lvl2pPr marL="563563" indent="-457200">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2pPr>
            <a:lvl3pPr>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3pPr>
            <a:lvl4pPr>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4pPr>
            <a:lvl5pPr>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9pPr>
          </a:lstStyle>
          <a:p>
            <a:pPr lvl="1" defTabSz="449263" eaLnBrk="1" hangingPunct="1">
              <a:lnSpc>
                <a:spcPct val="120000"/>
              </a:lnSpc>
              <a:spcBef>
                <a:spcPts val="400"/>
              </a:spcBef>
              <a:buClr>
                <a:srgbClr val="000000"/>
              </a:buClr>
              <a:buSzPct val="68000"/>
              <a:buFont typeface="Wingdings" panose="05000000000000000000" pitchFamily="2" charset="2"/>
              <a:buChar char="n"/>
              <a:defRPr/>
            </a:pPr>
            <a:r>
              <a:rPr kumimoji="0" lang="zh-TW" altLang="en-US" sz="2800" dirty="0" smtClean="0">
                <a:solidFill>
                  <a:prstClr val="black"/>
                </a:solidFill>
                <a:latin typeface="標楷體" panose="03000509000000000000" pitchFamily="65" charset="-120"/>
              </a:rPr>
              <a:t>配偶間贈與之不動產，應如何認定取得日期及持有期間？</a:t>
            </a:r>
            <a:endParaRPr kumimoji="0" lang="en-US" altLang="zh-TW" sz="2800" dirty="0" smtClean="0">
              <a:solidFill>
                <a:prstClr val="black"/>
              </a:solidFill>
              <a:latin typeface="標楷體" panose="03000509000000000000" pitchFamily="65" charset="-120"/>
            </a:endParaRPr>
          </a:p>
          <a:p>
            <a:pPr marL="106363" lvl="1" indent="0" defTabSz="449263" eaLnBrk="1" hangingPunct="1">
              <a:lnSpc>
                <a:spcPct val="120000"/>
              </a:lnSpc>
              <a:spcBef>
                <a:spcPts val="400"/>
              </a:spcBef>
              <a:buClr>
                <a:srgbClr val="000000"/>
              </a:buClr>
              <a:buSzPct val="68000"/>
              <a:defRPr/>
            </a:pPr>
            <a:r>
              <a:rPr kumimoji="0" lang="en-US" altLang="zh-TW" sz="2800" dirty="0" smtClean="0">
                <a:solidFill>
                  <a:prstClr val="black"/>
                </a:solidFill>
                <a:latin typeface="標楷體" panose="03000509000000000000" pitchFamily="65" charset="-120"/>
              </a:rPr>
              <a:t>(</a:t>
            </a:r>
            <a:r>
              <a:rPr kumimoji="0" lang="zh-TW" altLang="en-US" sz="2800" dirty="0" smtClean="0">
                <a:solidFill>
                  <a:prstClr val="black"/>
                </a:solidFill>
                <a:latin typeface="標楷體" panose="03000509000000000000" pitchFamily="65" charset="-120"/>
              </a:rPr>
              <a:t>一</a:t>
            </a:r>
            <a:r>
              <a:rPr kumimoji="0" lang="en-US" altLang="zh-TW" sz="2800" dirty="0" smtClean="0">
                <a:solidFill>
                  <a:prstClr val="black"/>
                </a:solidFill>
                <a:latin typeface="標楷體" panose="03000509000000000000" pitchFamily="65" charset="-120"/>
              </a:rPr>
              <a:t>)</a:t>
            </a:r>
            <a:r>
              <a:rPr kumimoji="0" lang="zh-TW" altLang="en-US" sz="2800" dirty="0" smtClean="0">
                <a:solidFill>
                  <a:prstClr val="black"/>
                </a:solidFill>
                <a:latin typeface="標楷體" panose="03000509000000000000" pitchFamily="65" charset="-120"/>
              </a:rPr>
              <a:t>以配偶受贈</a:t>
            </a:r>
            <a:r>
              <a:rPr kumimoji="0" lang="zh-TW" altLang="en-US" sz="2800" dirty="0" smtClean="0">
                <a:solidFill>
                  <a:srgbClr val="C00000"/>
                </a:solidFill>
                <a:latin typeface="標楷體" panose="03000509000000000000" pitchFamily="65" charset="-120"/>
              </a:rPr>
              <a:t>完成所有權移轉登記之日</a:t>
            </a:r>
            <a:r>
              <a:rPr kumimoji="0" lang="zh-TW" altLang="en-US" sz="2800" dirty="0" smtClean="0">
                <a:solidFill>
                  <a:prstClr val="black"/>
                </a:solidFill>
                <a:latin typeface="標楷體" panose="03000509000000000000" pitchFamily="65" charset="-120"/>
              </a:rPr>
              <a:t>為</a:t>
            </a:r>
            <a:r>
              <a:rPr kumimoji="0" lang="zh-TW" altLang="en-US" sz="2800" dirty="0" smtClean="0">
                <a:solidFill>
                  <a:srgbClr val="0000FF"/>
                </a:solidFill>
                <a:latin typeface="標楷體" panose="03000509000000000000" pitchFamily="65" charset="-120"/>
              </a:rPr>
              <a:t>取得日</a:t>
            </a:r>
            <a:r>
              <a:rPr kumimoji="0" lang="zh-TW" altLang="en-US" sz="2800" dirty="0" smtClean="0">
                <a:solidFill>
                  <a:prstClr val="black"/>
                </a:solidFill>
                <a:latin typeface="標楷體" panose="03000509000000000000" pitchFamily="65" charset="-120"/>
              </a:rPr>
              <a:t>。</a:t>
            </a:r>
          </a:p>
          <a:p>
            <a:pPr marL="106363" lvl="1" indent="0" defTabSz="449263" eaLnBrk="1" hangingPunct="1">
              <a:lnSpc>
                <a:spcPct val="120000"/>
              </a:lnSpc>
              <a:spcBef>
                <a:spcPts val="400"/>
              </a:spcBef>
              <a:buClr>
                <a:srgbClr val="000000"/>
              </a:buClr>
              <a:buSzPct val="68000"/>
              <a:defRPr/>
            </a:pPr>
            <a:r>
              <a:rPr kumimoji="0" lang="en-US" altLang="zh-TW" sz="2800" dirty="0" smtClean="0">
                <a:solidFill>
                  <a:prstClr val="black"/>
                </a:solidFill>
                <a:latin typeface="標楷體" panose="03000509000000000000" pitchFamily="65" charset="-120"/>
              </a:rPr>
              <a:t>(</a:t>
            </a:r>
            <a:r>
              <a:rPr kumimoji="0" lang="zh-TW" altLang="en-US" sz="2800" dirty="0" smtClean="0">
                <a:solidFill>
                  <a:prstClr val="black"/>
                </a:solidFill>
                <a:latin typeface="標楷體" panose="03000509000000000000" pitchFamily="65" charset="-120"/>
              </a:rPr>
              <a:t>二</a:t>
            </a:r>
            <a:r>
              <a:rPr kumimoji="0" lang="en-US" altLang="zh-TW" sz="2800" dirty="0" smtClean="0">
                <a:solidFill>
                  <a:prstClr val="black"/>
                </a:solidFill>
                <a:latin typeface="標楷體" panose="03000509000000000000" pitchFamily="65" charset="-120"/>
              </a:rPr>
              <a:t>)</a:t>
            </a:r>
            <a:r>
              <a:rPr kumimoji="0" lang="zh-TW" altLang="en-US" sz="2800" dirty="0" smtClean="0">
                <a:solidFill>
                  <a:prstClr val="black"/>
                </a:solidFill>
                <a:latin typeface="標楷體" panose="03000509000000000000" pitchFamily="65" charset="-120"/>
              </a:rPr>
              <a:t>個人取自其配偶贈與之房屋、土地，得將配偶持有期間合併計算。</a:t>
            </a:r>
          </a:p>
          <a:p>
            <a:pPr marL="106363" lvl="1" indent="0" defTabSz="449263" eaLnBrk="1" hangingPunct="1">
              <a:lnSpc>
                <a:spcPct val="120000"/>
              </a:lnSpc>
              <a:spcBef>
                <a:spcPts val="400"/>
              </a:spcBef>
              <a:buClr>
                <a:srgbClr val="000000"/>
              </a:buClr>
              <a:buSzPct val="68000"/>
              <a:defRPr/>
            </a:pPr>
            <a:r>
              <a:rPr kumimoji="0" lang="en-US" altLang="zh-TW" sz="2800" dirty="0" smtClean="0">
                <a:solidFill>
                  <a:prstClr val="black"/>
                </a:solidFill>
                <a:latin typeface="標楷體" panose="03000509000000000000" pitchFamily="65" charset="-120"/>
              </a:rPr>
              <a:t>(</a:t>
            </a:r>
            <a:r>
              <a:rPr kumimoji="0" lang="zh-TW" altLang="en-US" sz="2800" dirty="0" smtClean="0">
                <a:solidFill>
                  <a:prstClr val="black"/>
                </a:solidFill>
                <a:latin typeface="標楷體" panose="03000509000000000000" pitchFamily="65" charset="-120"/>
              </a:rPr>
              <a:t>三</a:t>
            </a:r>
            <a:r>
              <a:rPr kumimoji="0" lang="en-US" altLang="zh-TW" sz="2800" dirty="0" smtClean="0">
                <a:solidFill>
                  <a:prstClr val="black"/>
                </a:solidFill>
                <a:latin typeface="標楷體" panose="03000509000000000000" pitchFamily="65" charset="-120"/>
              </a:rPr>
              <a:t>)</a:t>
            </a:r>
            <a:r>
              <a:rPr kumimoji="0" lang="zh-TW" altLang="en-US" sz="2800" dirty="0" smtClean="0">
                <a:solidFill>
                  <a:prstClr val="black"/>
                </a:solidFill>
                <a:latin typeface="標楷體" panose="03000509000000000000" pitchFamily="65" charset="-120"/>
              </a:rPr>
              <a:t>說明： </a:t>
            </a:r>
          </a:p>
          <a:p>
            <a:pPr marL="106363" lvl="1" indent="0" defTabSz="449263" eaLnBrk="1" hangingPunct="1">
              <a:lnSpc>
                <a:spcPct val="120000"/>
              </a:lnSpc>
              <a:spcBef>
                <a:spcPts val="400"/>
              </a:spcBef>
              <a:buClr>
                <a:srgbClr val="000000"/>
              </a:buClr>
              <a:buSzPct val="68000"/>
              <a:defRPr/>
            </a:pPr>
            <a:r>
              <a:rPr kumimoji="0" lang="zh-TW" altLang="en-US" sz="2800" dirty="0" smtClean="0">
                <a:solidFill>
                  <a:prstClr val="black"/>
                </a:solidFill>
                <a:latin typeface="標楷體" panose="03000509000000000000" pitchFamily="65" charset="-120"/>
              </a:rPr>
              <a:t>大智於</a:t>
            </a:r>
            <a:r>
              <a:rPr kumimoji="0" lang="en-US" altLang="zh-TW" sz="2800" dirty="0" smtClean="0">
                <a:solidFill>
                  <a:prstClr val="black"/>
                </a:solidFill>
                <a:latin typeface="標楷體" panose="03000509000000000000" pitchFamily="65" charset="-120"/>
              </a:rPr>
              <a:t>102</a:t>
            </a:r>
            <a:r>
              <a:rPr kumimoji="0" lang="zh-TW" altLang="en-US" sz="2800" dirty="0" smtClean="0">
                <a:solidFill>
                  <a:prstClr val="black"/>
                </a:solidFill>
                <a:latin typeface="標楷體" panose="03000509000000000000" pitchFamily="65" charset="-120"/>
              </a:rPr>
              <a:t>年</a:t>
            </a:r>
            <a:r>
              <a:rPr kumimoji="0" lang="en-US" altLang="zh-TW" sz="2800" dirty="0" smtClean="0">
                <a:solidFill>
                  <a:prstClr val="black"/>
                </a:solidFill>
                <a:latin typeface="標楷體" panose="03000509000000000000" pitchFamily="65" charset="-120"/>
              </a:rPr>
              <a:t>1</a:t>
            </a:r>
            <a:r>
              <a:rPr kumimoji="0" lang="zh-TW" altLang="en-US" sz="2800" dirty="0" smtClean="0">
                <a:solidFill>
                  <a:prstClr val="black"/>
                </a:solidFill>
                <a:latin typeface="標楷體" panose="03000509000000000000" pitchFamily="65" charset="-120"/>
              </a:rPr>
              <a:t>月</a:t>
            </a:r>
            <a:r>
              <a:rPr kumimoji="0" lang="en-US" altLang="zh-TW" sz="2800" dirty="0" smtClean="0">
                <a:solidFill>
                  <a:prstClr val="black"/>
                </a:solidFill>
                <a:latin typeface="標楷體" panose="03000509000000000000" pitchFamily="65" charset="-120"/>
              </a:rPr>
              <a:t>14</a:t>
            </a:r>
            <a:r>
              <a:rPr kumimoji="0" lang="zh-TW" altLang="en-US" sz="2800" dirty="0" smtClean="0">
                <a:solidFill>
                  <a:prstClr val="black"/>
                </a:solidFill>
                <a:latin typeface="標楷體" panose="03000509000000000000" pitchFamily="65" charset="-120"/>
              </a:rPr>
              <a:t>日購入</a:t>
            </a:r>
            <a:r>
              <a:rPr kumimoji="0" lang="en-US" altLang="zh-TW" sz="2800" dirty="0" smtClean="0">
                <a:solidFill>
                  <a:prstClr val="black"/>
                </a:solidFill>
                <a:latin typeface="標楷體" panose="03000509000000000000" pitchFamily="65" charset="-120"/>
              </a:rPr>
              <a:t>A</a:t>
            </a:r>
            <a:r>
              <a:rPr kumimoji="0" lang="zh-TW" altLang="en-US" sz="2800" dirty="0" smtClean="0">
                <a:solidFill>
                  <a:prstClr val="black"/>
                </a:solidFill>
                <a:latin typeface="標楷體" panose="03000509000000000000" pitchFamily="65" charset="-120"/>
              </a:rPr>
              <a:t>屋，於</a:t>
            </a:r>
            <a:r>
              <a:rPr kumimoji="0" lang="en-US" altLang="zh-TW" sz="2800" dirty="0" smtClean="0">
                <a:solidFill>
                  <a:prstClr val="black"/>
                </a:solidFill>
                <a:latin typeface="標楷體" panose="03000509000000000000" pitchFamily="65" charset="-120"/>
              </a:rPr>
              <a:t>105</a:t>
            </a:r>
            <a:r>
              <a:rPr kumimoji="0" lang="zh-TW" altLang="en-US" sz="2800" dirty="0" smtClean="0">
                <a:solidFill>
                  <a:prstClr val="black"/>
                </a:solidFill>
                <a:latin typeface="標楷體" panose="03000509000000000000" pitchFamily="65" charset="-120"/>
              </a:rPr>
              <a:t>年贈與配偶小玲，並於</a:t>
            </a:r>
            <a:r>
              <a:rPr kumimoji="0" lang="en-US" altLang="zh-TW" sz="2800" dirty="0" smtClean="0">
                <a:solidFill>
                  <a:prstClr val="black"/>
                </a:solidFill>
                <a:latin typeface="標楷體" panose="03000509000000000000" pitchFamily="65" charset="-120"/>
              </a:rPr>
              <a:t>105</a:t>
            </a:r>
            <a:r>
              <a:rPr kumimoji="0" lang="zh-TW" altLang="en-US" sz="2800" dirty="0" smtClean="0">
                <a:solidFill>
                  <a:prstClr val="black"/>
                </a:solidFill>
                <a:latin typeface="標楷體" panose="03000509000000000000" pitchFamily="65" charset="-120"/>
              </a:rPr>
              <a:t>年</a:t>
            </a:r>
            <a:r>
              <a:rPr kumimoji="0" lang="en-US" altLang="zh-TW" sz="2800" dirty="0" smtClean="0">
                <a:solidFill>
                  <a:prstClr val="black"/>
                </a:solidFill>
                <a:latin typeface="標楷體" panose="03000509000000000000" pitchFamily="65" charset="-120"/>
              </a:rPr>
              <a:t>2</a:t>
            </a:r>
            <a:r>
              <a:rPr kumimoji="0" lang="zh-TW" altLang="en-US" sz="2800" dirty="0" smtClean="0">
                <a:solidFill>
                  <a:prstClr val="black"/>
                </a:solidFill>
                <a:latin typeface="標楷體" panose="03000509000000000000" pitchFamily="65" charset="-120"/>
              </a:rPr>
              <a:t>月</a:t>
            </a:r>
            <a:r>
              <a:rPr kumimoji="0" lang="en-US" altLang="zh-TW" sz="2800" dirty="0" smtClean="0">
                <a:solidFill>
                  <a:prstClr val="black"/>
                </a:solidFill>
                <a:latin typeface="標楷體" panose="03000509000000000000" pitchFamily="65" charset="-120"/>
              </a:rPr>
              <a:t>14</a:t>
            </a:r>
            <a:r>
              <a:rPr kumimoji="0" lang="zh-TW" altLang="en-US" sz="2800" dirty="0" smtClean="0">
                <a:solidFill>
                  <a:prstClr val="black"/>
                </a:solidFill>
                <a:latin typeface="標楷體" panose="03000509000000000000" pitchFamily="65" charset="-120"/>
              </a:rPr>
              <a:t>日完成所有權移轉登記</a:t>
            </a:r>
          </a:p>
          <a:p>
            <a:pPr marL="106363" lvl="1" indent="0" defTabSz="449263" eaLnBrk="1" hangingPunct="1">
              <a:lnSpc>
                <a:spcPct val="120000"/>
              </a:lnSpc>
              <a:spcBef>
                <a:spcPts val="400"/>
              </a:spcBef>
              <a:buClr>
                <a:srgbClr val="000000"/>
              </a:buClr>
              <a:buSzPct val="68000"/>
              <a:defRPr/>
            </a:pPr>
            <a:r>
              <a:rPr kumimoji="0" lang="zh-TW" altLang="en-US" sz="2800" dirty="0" smtClean="0">
                <a:solidFill>
                  <a:prstClr val="black"/>
                </a:solidFill>
                <a:latin typeface="標楷體" panose="03000509000000000000" pitchFamily="65" charset="-120"/>
              </a:rPr>
              <a:t>Ａ：小玲取得</a:t>
            </a:r>
            <a:r>
              <a:rPr kumimoji="0" lang="en-US" altLang="zh-TW" sz="2800" dirty="0" smtClean="0">
                <a:solidFill>
                  <a:prstClr val="black"/>
                </a:solidFill>
                <a:latin typeface="標楷體" panose="03000509000000000000" pitchFamily="65" charset="-120"/>
              </a:rPr>
              <a:t>A</a:t>
            </a:r>
            <a:r>
              <a:rPr kumimoji="0" lang="zh-TW" altLang="en-US" sz="2800" dirty="0" smtClean="0">
                <a:solidFill>
                  <a:prstClr val="black"/>
                </a:solidFill>
                <a:latin typeface="標楷體" panose="03000509000000000000" pitchFamily="65" charset="-120"/>
              </a:rPr>
              <a:t>屋日期為：</a:t>
            </a:r>
            <a:r>
              <a:rPr kumimoji="0" lang="en-US" altLang="zh-TW" sz="2800" dirty="0" smtClean="0">
                <a:solidFill>
                  <a:prstClr val="black"/>
                </a:solidFill>
                <a:latin typeface="標楷體" panose="03000509000000000000" pitchFamily="65" charset="-120"/>
              </a:rPr>
              <a:t>105</a:t>
            </a:r>
            <a:r>
              <a:rPr kumimoji="0" lang="zh-TW" altLang="en-US" sz="2800" dirty="0" smtClean="0">
                <a:solidFill>
                  <a:prstClr val="black"/>
                </a:solidFill>
                <a:latin typeface="標楷體" panose="03000509000000000000" pitchFamily="65" charset="-120"/>
              </a:rPr>
              <a:t>年</a:t>
            </a:r>
            <a:r>
              <a:rPr kumimoji="0" lang="en-US" altLang="zh-TW" sz="2800" dirty="0" smtClean="0">
                <a:solidFill>
                  <a:prstClr val="black"/>
                </a:solidFill>
                <a:latin typeface="標楷體" panose="03000509000000000000" pitchFamily="65" charset="-120"/>
              </a:rPr>
              <a:t>2</a:t>
            </a:r>
            <a:r>
              <a:rPr kumimoji="0" lang="zh-TW" altLang="en-US" sz="2800" dirty="0" smtClean="0">
                <a:solidFill>
                  <a:prstClr val="black"/>
                </a:solidFill>
                <a:latin typeface="標楷體" panose="03000509000000000000" pitchFamily="65" charset="-120"/>
              </a:rPr>
              <a:t>月</a:t>
            </a:r>
            <a:r>
              <a:rPr kumimoji="0" lang="en-US" altLang="zh-TW" sz="2800" dirty="0" smtClean="0">
                <a:solidFill>
                  <a:prstClr val="black"/>
                </a:solidFill>
                <a:latin typeface="標楷體" panose="03000509000000000000" pitchFamily="65" charset="-120"/>
              </a:rPr>
              <a:t>14</a:t>
            </a:r>
            <a:r>
              <a:rPr kumimoji="0" lang="zh-TW" altLang="en-US" sz="2800" dirty="0" smtClean="0">
                <a:solidFill>
                  <a:prstClr val="black"/>
                </a:solidFill>
                <a:latin typeface="標楷體" panose="03000509000000000000" pitchFamily="65" charset="-120"/>
              </a:rPr>
              <a:t>日；持有期間為：</a:t>
            </a:r>
            <a:r>
              <a:rPr kumimoji="0" lang="en-US" altLang="zh-TW" sz="2800" dirty="0" smtClean="0">
                <a:solidFill>
                  <a:prstClr val="black"/>
                </a:solidFill>
                <a:latin typeface="標楷體" panose="03000509000000000000" pitchFamily="65" charset="-120"/>
              </a:rPr>
              <a:t>3</a:t>
            </a:r>
            <a:r>
              <a:rPr kumimoji="0" lang="zh-TW" altLang="en-US" sz="2800" dirty="0" smtClean="0">
                <a:solidFill>
                  <a:prstClr val="black"/>
                </a:solidFill>
                <a:latin typeface="標楷體" panose="03000509000000000000" pitchFamily="65" charset="-120"/>
              </a:rPr>
              <a:t>年</a:t>
            </a:r>
            <a:r>
              <a:rPr kumimoji="0" lang="en-US" altLang="zh-TW" sz="2800" dirty="0" smtClean="0">
                <a:solidFill>
                  <a:prstClr val="black"/>
                </a:solidFill>
                <a:latin typeface="標楷體" panose="03000509000000000000" pitchFamily="65" charset="-120"/>
              </a:rPr>
              <a:t>1</a:t>
            </a:r>
            <a:r>
              <a:rPr kumimoji="0" lang="zh-TW" altLang="en-US" sz="2800" dirty="0" smtClean="0">
                <a:solidFill>
                  <a:prstClr val="black"/>
                </a:solidFill>
                <a:latin typeface="標楷體" panose="03000509000000000000" pitchFamily="65" charset="-120"/>
              </a:rPr>
              <a:t>個月。</a:t>
            </a:r>
            <a:endParaRPr kumimoji="0" lang="zh-TW" altLang="zh-TW" sz="2800" dirty="0" smtClean="0">
              <a:solidFill>
                <a:prstClr val="black"/>
              </a:solidFill>
              <a:latin typeface="標楷體" panose="03000509000000000000" pitchFamily="65" charset="-120"/>
            </a:endParaRPr>
          </a:p>
        </p:txBody>
      </p:sp>
      <p:sp>
        <p:nvSpPr>
          <p:cNvPr id="285699" name="Text Box 2"/>
          <p:cNvSpPr txBox="1">
            <a:spLocks noChangeArrowheads="1"/>
          </p:cNvSpPr>
          <p:nvPr/>
        </p:nvSpPr>
        <p:spPr bwMode="auto">
          <a:xfrm>
            <a:off x="8459788" y="6308725"/>
            <a:ext cx="433387" cy="360363"/>
          </a:xfrm>
          <a:prstGeom prst="rect">
            <a:avLst/>
          </a:prstGeom>
          <a:noFill/>
          <a:ln w="9525">
            <a:noFill/>
            <a:round/>
            <a:headEnd/>
            <a:tailEnd/>
          </a:ln>
        </p:spPr>
        <p:txBody>
          <a:bodyPr lIns="90000" tIns="46800" rIns="90000" bIns="46800"/>
          <a:lstStyle/>
          <a:p>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B0B8F3B5-8E30-4499-A8FE-12602869788E}" type="slidenum">
              <a:rPr kumimoji="0" lang="en-US" altLang="zh-TW" sz="1400" b="1" i="1">
                <a:solidFill>
                  <a:srgbClr val="000000"/>
                </a:solidFill>
                <a:latin typeface="Tahoma" pitchFamily="34" charset="0"/>
              </a:rPr>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73</a:t>
            </a:fld>
            <a:endParaRPr kumimoji="0" lang="en-US" altLang="zh-TW" sz="1400" b="1" i="1">
              <a:solidFill>
                <a:srgbClr val="000000"/>
              </a:solidFill>
              <a:latin typeface="Tahoma"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Text Box 1"/>
          <p:cNvSpPr txBox="1">
            <a:spLocks noChangeArrowheads="1"/>
          </p:cNvSpPr>
          <p:nvPr/>
        </p:nvSpPr>
        <p:spPr bwMode="auto">
          <a:xfrm>
            <a:off x="8532813" y="6308725"/>
            <a:ext cx="431800" cy="288925"/>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2EB25BB8-CC98-452A-98B8-6AF2E21B7843}"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74</a:t>
            </a:fld>
            <a:endParaRPr kumimoji="0" lang="en-US" altLang="zh-TW" sz="1600" b="1" i="1">
              <a:solidFill>
                <a:srgbClr val="000000"/>
              </a:solidFill>
              <a:latin typeface="Times New Roman" pitchFamily="18" charset="0"/>
            </a:endParaRPr>
          </a:p>
        </p:txBody>
      </p:sp>
      <p:sp>
        <p:nvSpPr>
          <p:cNvPr id="287747" name="Text Box 3"/>
          <p:cNvSpPr txBox="1">
            <a:spLocks noChangeArrowheads="1"/>
          </p:cNvSpPr>
          <p:nvPr/>
        </p:nvSpPr>
        <p:spPr bwMode="auto">
          <a:xfrm>
            <a:off x="250825" y="620713"/>
            <a:ext cx="8497888" cy="5616575"/>
          </a:xfrm>
          <a:prstGeom prst="rect">
            <a:avLst/>
          </a:prstGeom>
          <a:noFill/>
          <a:ln w="9525">
            <a:noFill/>
            <a:miter lim="800000"/>
            <a:headEnd/>
            <a:tailEnd/>
          </a:ln>
        </p:spPr>
        <p:txBody>
          <a:bodyPr lIns="0" tIns="20160" rIns="0" bIns="0"/>
          <a:lstStyle/>
          <a:p>
            <a:pPr marL="541338" lvl="1" indent="-457200" algn="just" defTabSz="449263">
              <a:lnSpc>
                <a:spcPct val="95000"/>
              </a:lnSpc>
              <a:buClr>
                <a:srgbClr val="000000"/>
              </a:buClr>
              <a:buSzPct val="100000"/>
              <a:buFont typeface="Wingdings" pitchFamily="2" charset="2"/>
              <a:buChar char="n"/>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pPr>
            <a:r>
              <a:rPr kumimoji="0" lang="zh-TW" altLang="en-US" sz="3200">
                <a:solidFill>
                  <a:srgbClr val="000000"/>
                </a:solidFill>
                <a:latin typeface="Times New Roman" pitchFamily="18" charset="0"/>
                <a:ea typeface="標楷體" pitchFamily="65" charset="-120"/>
              </a:rPr>
              <a:t>趙先生於</a:t>
            </a:r>
            <a:r>
              <a:rPr kumimoji="0" lang="en-US" altLang="zh-TW" sz="3200">
                <a:solidFill>
                  <a:srgbClr val="000000"/>
                </a:solidFill>
                <a:latin typeface="Times New Roman" pitchFamily="18" charset="0"/>
                <a:ea typeface="標楷體" pitchFamily="65" charset="-120"/>
              </a:rPr>
              <a:t>102</a:t>
            </a:r>
            <a:r>
              <a:rPr kumimoji="0" lang="zh-TW" altLang="en-US" sz="3200">
                <a:solidFill>
                  <a:srgbClr val="000000"/>
                </a:solidFill>
                <a:latin typeface="Times New Roman" pitchFamily="18" charset="0"/>
                <a:ea typeface="標楷體" pitchFamily="65" charset="-120"/>
              </a:rPr>
              <a:t>年</a:t>
            </a:r>
            <a:r>
              <a:rPr kumimoji="0" lang="en-US" altLang="zh-TW" sz="3200">
                <a:solidFill>
                  <a:srgbClr val="000000"/>
                </a:solidFill>
                <a:latin typeface="Times New Roman" pitchFamily="18" charset="0"/>
                <a:ea typeface="標楷體" pitchFamily="65" charset="-120"/>
              </a:rPr>
              <a:t>1</a:t>
            </a:r>
            <a:r>
              <a:rPr kumimoji="0" lang="zh-TW" altLang="en-US" sz="3200">
                <a:solidFill>
                  <a:srgbClr val="000000"/>
                </a:solidFill>
                <a:latin typeface="Times New Roman" pitchFamily="18" charset="0"/>
                <a:ea typeface="標楷體" pitchFamily="65" charset="-120"/>
              </a:rPr>
              <a:t>月</a:t>
            </a:r>
            <a:r>
              <a:rPr kumimoji="0" lang="en-US" altLang="zh-TW" sz="3200">
                <a:solidFill>
                  <a:srgbClr val="000000"/>
                </a:solidFill>
                <a:latin typeface="Times New Roman" pitchFamily="18" charset="0"/>
                <a:ea typeface="標楷體" pitchFamily="65" charset="-120"/>
              </a:rPr>
              <a:t>15</a:t>
            </a:r>
            <a:r>
              <a:rPr kumimoji="0" lang="zh-TW" altLang="en-US" sz="3200">
                <a:solidFill>
                  <a:srgbClr val="000000"/>
                </a:solidFill>
                <a:latin typeface="Times New Roman" pitchFamily="18" charset="0"/>
                <a:ea typeface="標楷體" pitchFamily="65" charset="-120"/>
              </a:rPr>
              <a:t>日購入Ａ屋，</a:t>
            </a:r>
            <a:r>
              <a:rPr kumimoji="0" lang="zh-TW" altLang="en-US" sz="3200">
                <a:solidFill>
                  <a:srgbClr val="0000FF"/>
                </a:solidFill>
                <a:latin typeface="Times New Roman" pitchFamily="18" charset="0"/>
                <a:ea typeface="標楷體" pitchFamily="65" charset="-120"/>
              </a:rPr>
              <a:t>於</a:t>
            </a:r>
            <a:r>
              <a:rPr kumimoji="0" lang="en-US" altLang="zh-TW" sz="3200">
                <a:solidFill>
                  <a:srgbClr val="0000FF"/>
                </a:solidFill>
                <a:latin typeface="Times New Roman" pitchFamily="18" charset="0"/>
                <a:ea typeface="標楷體" pitchFamily="65" charset="-120"/>
              </a:rPr>
              <a:t>105</a:t>
            </a:r>
            <a:r>
              <a:rPr kumimoji="0" lang="zh-TW" altLang="en-US" sz="3200">
                <a:solidFill>
                  <a:srgbClr val="0000FF"/>
                </a:solidFill>
                <a:latin typeface="Times New Roman" pitchFamily="18" charset="0"/>
                <a:ea typeface="標楷體" pitchFamily="65" charset="-120"/>
              </a:rPr>
              <a:t>年</a:t>
            </a:r>
            <a:r>
              <a:rPr kumimoji="0" lang="en-US" altLang="zh-TW" sz="3200">
                <a:solidFill>
                  <a:srgbClr val="0000FF"/>
                </a:solidFill>
                <a:latin typeface="Times New Roman" pitchFamily="18" charset="0"/>
                <a:ea typeface="標楷體" pitchFamily="65" charset="-120"/>
              </a:rPr>
              <a:t>2</a:t>
            </a:r>
            <a:r>
              <a:rPr kumimoji="0" lang="zh-TW" altLang="en-US" sz="3200">
                <a:solidFill>
                  <a:srgbClr val="0000FF"/>
                </a:solidFill>
                <a:latin typeface="Times New Roman" pitchFamily="18" charset="0"/>
                <a:ea typeface="標楷體" pitchFamily="65" charset="-120"/>
              </a:rPr>
              <a:t>月</a:t>
            </a:r>
            <a:r>
              <a:rPr kumimoji="0" lang="en-US" altLang="zh-TW" sz="3200">
                <a:solidFill>
                  <a:srgbClr val="0000FF"/>
                </a:solidFill>
                <a:latin typeface="Times New Roman" pitchFamily="18" charset="0"/>
                <a:ea typeface="標楷體" pitchFamily="65" charset="-120"/>
              </a:rPr>
              <a:t>15</a:t>
            </a:r>
            <a:r>
              <a:rPr kumimoji="0" lang="zh-TW" altLang="en-US" sz="3200">
                <a:solidFill>
                  <a:srgbClr val="0000FF"/>
                </a:solidFill>
                <a:latin typeface="Times New Roman" pitchFamily="18" charset="0"/>
                <a:ea typeface="標楷體" pitchFamily="65" charset="-120"/>
              </a:rPr>
              <a:t>日</a:t>
            </a:r>
            <a:r>
              <a:rPr kumimoji="0" lang="zh-TW" altLang="en-US" sz="3200">
                <a:solidFill>
                  <a:srgbClr val="000000"/>
                </a:solidFill>
                <a:latin typeface="Times New Roman" pitchFamily="18" charset="0"/>
                <a:ea typeface="標楷體" pitchFamily="65" charset="-120"/>
              </a:rPr>
              <a:t>贈與配偶趙太太</a:t>
            </a:r>
            <a:r>
              <a:rPr kumimoji="0" lang="zh-TW" altLang="en-US" sz="3200">
                <a:solidFill>
                  <a:srgbClr val="0000FF"/>
                </a:solidFill>
                <a:latin typeface="Times New Roman" pitchFamily="18" charset="0"/>
                <a:ea typeface="標楷體" pitchFamily="65" charset="-120"/>
              </a:rPr>
              <a:t>並完成移轉過戶</a:t>
            </a:r>
            <a:r>
              <a:rPr kumimoji="0" lang="zh-TW" altLang="en-US" sz="3200">
                <a:solidFill>
                  <a:srgbClr val="000000"/>
                </a:solidFill>
                <a:latin typeface="Times New Roman" pitchFamily="18" charset="0"/>
                <a:ea typeface="標楷體" pitchFamily="65" charset="-120"/>
              </a:rPr>
              <a:t>，趙太太在</a:t>
            </a:r>
            <a:r>
              <a:rPr kumimoji="0" lang="en-US" altLang="zh-TW" sz="3200">
                <a:solidFill>
                  <a:srgbClr val="000000"/>
                </a:solidFill>
                <a:latin typeface="Times New Roman" pitchFamily="18" charset="0"/>
                <a:ea typeface="標楷體" pitchFamily="65" charset="-120"/>
              </a:rPr>
              <a:t>106</a:t>
            </a:r>
            <a:r>
              <a:rPr kumimoji="0" lang="zh-TW" altLang="en-US" sz="3200">
                <a:solidFill>
                  <a:srgbClr val="000000"/>
                </a:solidFill>
                <a:latin typeface="Times New Roman" pitchFamily="18" charset="0"/>
                <a:ea typeface="標楷體" pitchFamily="65" charset="-120"/>
              </a:rPr>
              <a:t>年</a:t>
            </a:r>
            <a:r>
              <a:rPr kumimoji="0" lang="en-US" altLang="zh-TW" sz="3200">
                <a:solidFill>
                  <a:srgbClr val="000000"/>
                </a:solidFill>
                <a:latin typeface="Times New Roman" pitchFamily="18" charset="0"/>
                <a:ea typeface="標楷體" pitchFamily="65" charset="-120"/>
              </a:rPr>
              <a:t>8</a:t>
            </a:r>
            <a:r>
              <a:rPr kumimoji="0" lang="zh-TW" altLang="en-US" sz="3200">
                <a:solidFill>
                  <a:srgbClr val="000000"/>
                </a:solidFill>
                <a:latin typeface="Times New Roman" pitchFamily="18" charset="0"/>
                <a:ea typeface="標楷體" pitchFamily="65" charset="-120"/>
              </a:rPr>
              <a:t>月</a:t>
            </a:r>
            <a:r>
              <a:rPr kumimoji="0" lang="en-US" altLang="zh-TW" sz="3200">
                <a:solidFill>
                  <a:srgbClr val="000000"/>
                </a:solidFill>
                <a:latin typeface="Times New Roman" pitchFamily="18" charset="0"/>
                <a:ea typeface="標楷體" pitchFamily="65" charset="-120"/>
              </a:rPr>
              <a:t>15</a:t>
            </a:r>
            <a:r>
              <a:rPr kumimoji="0" lang="zh-TW" altLang="en-US" sz="3200">
                <a:solidFill>
                  <a:srgbClr val="000000"/>
                </a:solidFill>
                <a:latin typeface="Times New Roman" pitchFamily="18" charset="0"/>
                <a:ea typeface="標楷體" pitchFamily="65" charset="-120"/>
              </a:rPr>
              <a:t>日出售該房屋並完成移轉過戶，其取得日及持有期間如下：</a:t>
            </a:r>
            <a:endParaRPr kumimoji="0" lang="en-US" altLang="zh-TW" sz="3200">
              <a:solidFill>
                <a:srgbClr val="000000"/>
              </a:solidFill>
              <a:latin typeface="Times New Roman" pitchFamily="18" charset="0"/>
              <a:ea typeface="標楷體" pitchFamily="65" charset="-120"/>
            </a:endParaRPr>
          </a:p>
          <a:p>
            <a:pPr marL="342900" indent="-342900" defTabSz="449263">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pPr>
            <a:r>
              <a:rPr kumimoji="0" lang="zh-TW" altLang="en-US" sz="3200">
                <a:solidFill>
                  <a:srgbClr val="000000"/>
                </a:solidFill>
                <a:latin typeface="標楷體" pitchFamily="65" charset="-120"/>
                <a:ea typeface="標楷體" pitchFamily="65" charset="-120"/>
              </a:rPr>
              <a:t> </a:t>
            </a:r>
            <a:r>
              <a:rPr kumimoji="0" lang="en-US" altLang="zh-TW" sz="3200">
                <a:solidFill>
                  <a:srgbClr val="000000"/>
                </a:solidFill>
                <a:latin typeface="標楷體" pitchFamily="65" charset="-120"/>
                <a:ea typeface="標楷體" pitchFamily="65" charset="-120"/>
              </a:rPr>
              <a:t> 1.</a:t>
            </a:r>
            <a:r>
              <a:rPr kumimoji="0" lang="zh-TW" altLang="en-US" sz="3200">
                <a:solidFill>
                  <a:srgbClr val="000000"/>
                </a:solidFill>
                <a:latin typeface="標楷體" pitchFamily="65" charset="-120"/>
                <a:ea typeface="標楷體" pitchFamily="65" charset="-120"/>
              </a:rPr>
              <a:t>Ａ屋取得日＝</a:t>
            </a:r>
            <a:r>
              <a:rPr kumimoji="0" lang="en-US" altLang="zh-TW" sz="3200">
                <a:solidFill>
                  <a:srgbClr val="000000"/>
                </a:solidFill>
                <a:latin typeface="標楷體" pitchFamily="65" charset="-120"/>
                <a:ea typeface="標楷體" pitchFamily="65" charset="-120"/>
              </a:rPr>
              <a:t>105</a:t>
            </a:r>
            <a:r>
              <a:rPr kumimoji="0" lang="zh-TW" altLang="en-US" sz="3200">
                <a:solidFill>
                  <a:srgbClr val="000000"/>
                </a:solidFill>
                <a:latin typeface="標楷體" pitchFamily="65" charset="-120"/>
                <a:ea typeface="標楷體" pitchFamily="65" charset="-120"/>
              </a:rPr>
              <a:t>年</a:t>
            </a:r>
            <a:r>
              <a:rPr kumimoji="0" lang="en-US" altLang="zh-TW" sz="3200">
                <a:solidFill>
                  <a:srgbClr val="000000"/>
                </a:solidFill>
                <a:latin typeface="標楷體" pitchFamily="65" charset="-120"/>
                <a:ea typeface="標楷體" pitchFamily="65" charset="-120"/>
              </a:rPr>
              <a:t>2</a:t>
            </a:r>
            <a:r>
              <a:rPr kumimoji="0" lang="zh-TW" altLang="en-US" sz="3200">
                <a:solidFill>
                  <a:srgbClr val="000000"/>
                </a:solidFill>
                <a:latin typeface="標楷體" pitchFamily="65" charset="-120"/>
                <a:ea typeface="標楷體" pitchFamily="65" charset="-120"/>
              </a:rPr>
              <a:t>月</a:t>
            </a:r>
            <a:r>
              <a:rPr kumimoji="0" lang="en-US" altLang="zh-TW" sz="3200">
                <a:solidFill>
                  <a:srgbClr val="000000"/>
                </a:solidFill>
                <a:latin typeface="標楷體" pitchFamily="65" charset="-120"/>
                <a:ea typeface="標楷體" pitchFamily="65" charset="-120"/>
              </a:rPr>
              <a:t>15</a:t>
            </a:r>
            <a:r>
              <a:rPr kumimoji="0" lang="zh-TW" altLang="en-US" sz="3200">
                <a:solidFill>
                  <a:srgbClr val="000000"/>
                </a:solidFill>
                <a:latin typeface="標楷體" pitchFamily="65" charset="-120"/>
                <a:ea typeface="標楷體" pitchFamily="65" charset="-120"/>
              </a:rPr>
              <a:t>日</a:t>
            </a:r>
          </a:p>
          <a:p>
            <a:pPr marL="342900" indent="-342900" defTabSz="449263">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pPr>
            <a:r>
              <a:rPr kumimoji="0" lang="en-US" altLang="zh-TW" sz="3200">
                <a:solidFill>
                  <a:srgbClr val="000000"/>
                </a:solidFill>
                <a:latin typeface="標楷體" pitchFamily="65" charset="-120"/>
                <a:ea typeface="標楷體" pitchFamily="65" charset="-120"/>
              </a:rPr>
              <a:t>  2.</a:t>
            </a:r>
            <a:r>
              <a:rPr kumimoji="0" lang="zh-TW" altLang="en-US" sz="3200">
                <a:solidFill>
                  <a:srgbClr val="000000"/>
                </a:solidFill>
                <a:latin typeface="標楷體" pitchFamily="65" charset="-120"/>
                <a:ea typeface="標楷體" pitchFamily="65" charset="-120"/>
              </a:rPr>
              <a:t>Ａ屋持有期間＝</a:t>
            </a:r>
            <a:r>
              <a:rPr kumimoji="0" lang="en-US" altLang="zh-TW" sz="3200">
                <a:solidFill>
                  <a:srgbClr val="000000"/>
                </a:solidFill>
                <a:latin typeface="標楷體" pitchFamily="65" charset="-120"/>
                <a:ea typeface="標楷體" pitchFamily="65" charset="-120"/>
              </a:rPr>
              <a:t>4</a:t>
            </a:r>
            <a:r>
              <a:rPr kumimoji="0" lang="zh-TW" altLang="en-US" sz="3200">
                <a:solidFill>
                  <a:srgbClr val="000000"/>
                </a:solidFill>
                <a:latin typeface="標楷體" pitchFamily="65" charset="-120"/>
                <a:ea typeface="標楷體" pitchFamily="65" charset="-120"/>
              </a:rPr>
              <a:t>年</a:t>
            </a:r>
            <a:r>
              <a:rPr kumimoji="0" lang="en-US" altLang="zh-TW" sz="3200">
                <a:solidFill>
                  <a:srgbClr val="000000"/>
                </a:solidFill>
                <a:latin typeface="標楷體" pitchFamily="65" charset="-120"/>
                <a:ea typeface="標楷體" pitchFamily="65" charset="-120"/>
              </a:rPr>
              <a:t>7</a:t>
            </a:r>
            <a:r>
              <a:rPr kumimoji="0" lang="zh-TW" altLang="en-US" sz="3200">
                <a:solidFill>
                  <a:srgbClr val="000000"/>
                </a:solidFill>
                <a:latin typeface="標楷體" pitchFamily="65" charset="-120"/>
                <a:ea typeface="標楷體" pitchFamily="65" charset="-120"/>
              </a:rPr>
              <a:t>個月</a:t>
            </a:r>
          </a:p>
          <a:p>
            <a:pPr marL="342900" indent="-342900" defTabSz="449263">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pPr>
            <a:r>
              <a:rPr kumimoji="0" lang="zh-TW" altLang="en-US" sz="3200">
                <a:solidFill>
                  <a:srgbClr val="000000"/>
                </a:solidFill>
                <a:latin typeface="標楷體" pitchFamily="65" charset="-120"/>
                <a:ea typeface="標楷體" pitchFamily="65" charset="-120"/>
              </a:rPr>
              <a:t>   ＝趙太太持有期間</a:t>
            </a:r>
            <a:r>
              <a:rPr kumimoji="0" lang="en-US" altLang="zh-TW" sz="3200">
                <a:solidFill>
                  <a:srgbClr val="000000"/>
                </a:solidFill>
                <a:latin typeface="標楷體" pitchFamily="65" charset="-120"/>
                <a:ea typeface="標楷體" pitchFamily="65" charset="-120"/>
              </a:rPr>
              <a:t>1</a:t>
            </a:r>
            <a:r>
              <a:rPr kumimoji="0" lang="zh-TW" altLang="en-US" sz="3200">
                <a:solidFill>
                  <a:srgbClr val="000000"/>
                </a:solidFill>
                <a:latin typeface="標楷體" pitchFamily="65" charset="-120"/>
                <a:ea typeface="標楷體" pitchFamily="65" charset="-120"/>
              </a:rPr>
              <a:t>年</a:t>
            </a:r>
            <a:r>
              <a:rPr kumimoji="0" lang="en-US" altLang="zh-TW" sz="3200">
                <a:solidFill>
                  <a:srgbClr val="000000"/>
                </a:solidFill>
                <a:latin typeface="標楷體" pitchFamily="65" charset="-120"/>
                <a:ea typeface="標楷體" pitchFamily="65" charset="-120"/>
              </a:rPr>
              <a:t>6</a:t>
            </a:r>
            <a:r>
              <a:rPr kumimoji="0" lang="zh-TW" altLang="en-US" sz="3200">
                <a:solidFill>
                  <a:srgbClr val="000000"/>
                </a:solidFill>
                <a:latin typeface="標楷體" pitchFamily="65" charset="-120"/>
                <a:ea typeface="標楷體" pitchFamily="65" charset="-120"/>
              </a:rPr>
              <a:t>個月</a:t>
            </a:r>
            <a:endParaRPr kumimoji="0" lang="en-US" altLang="zh-TW" sz="3200">
              <a:solidFill>
                <a:srgbClr val="000000"/>
              </a:solidFill>
              <a:latin typeface="標楷體" pitchFamily="65" charset="-120"/>
              <a:ea typeface="標楷體" pitchFamily="65" charset="-120"/>
            </a:endParaRPr>
          </a:p>
          <a:p>
            <a:pPr marL="342900" indent="-342900" defTabSz="449263">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pPr>
            <a:r>
              <a:rPr kumimoji="0" lang="zh-TW" altLang="en-US" sz="3200">
                <a:solidFill>
                  <a:srgbClr val="000000"/>
                </a:solidFill>
                <a:latin typeface="標楷體" pitchFamily="65" charset="-120"/>
                <a:ea typeface="標楷體" pitchFamily="65" charset="-120"/>
              </a:rPr>
              <a:t>  （</a:t>
            </a:r>
            <a:r>
              <a:rPr kumimoji="0" lang="en-US" altLang="zh-TW" sz="3200">
                <a:solidFill>
                  <a:srgbClr val="000000"/>
                </a:solidFill>
                <a:latin typeface="標楷體" pitchFamily="65" charset="-120"/>
                <a:ea typeface="標楷體" pitchFamily="65" charset="-120"/>
              </a:rPr>
              <a:t>105.2.15~106.8.15</a:t>
            </a:r>
            <a:r>
              <a:rPr kumimoji="0" lang="zh-TW" altLang="en-US" sz="3200">
                <a:solidFill>
                  <a:srgbClr val="000000"/>
                </a:solidFill>
                <a:latin typeface="標楷體" pitchFamily="65" charset="-120"/>
                <a:ea typeface="標楷體" pitchFamily="65" charset="-120"/>
              </a:rPr>
              <a:t>）</a:t>
            </a:r>
          </a:p>
          <a:p>
            <a:pPr marL="342900" indent="-342900" defTabSz="449263">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pPr>
            <a:r>
              <a:rPr kumimoji="0" lang="zh-TW" altLang="en-US" sz="3200">
                <a:solidFill>
                  <a:srgbClr val="000000"/>
                </a:solidFill>
                <a:latin typeface="標楷體" pitchFamily="65" charset="-120"/>
                <a:ea typeface="標楷體" pitchFamily="65" charset="-120"/>
              </a:rPr>
              <a:t>   ＋配偶趙先生持有期間</a:t>
            </a:r>
            <a:r>
              <a:rPr kumimoji="0" lang="en-US" altLang="zh-TW" sz="3200">
                <a:solidFill>
                  <a:srgbClr val="000000"/>
                </a:solidFill>
                <a:latin typeface="標楷體" pitchFamily="65" charset="-120"/>
                <a:ea typeface="標楷體" pitchFamily="65" charset="-120"/>
              </a:rPr>
              <a:t>3</a:t>
            </a:r>
            <a:r>
              <a:rPr kumimoji="0" lang="zh-TW" altLang="en-US" sz="3200">
                <a:solidFill>
                  <a:srgbClr val="000000"/>
                </a:solidFill>
                <a:latin typeface="標楷體" pitchFamily="65" charset="-120"/>
                <a:ea typeface="標楷體" pitchFamily="65" charset="-120"/>
              </a:rPr>
              <a:t>年</a:t>
            </a:r>
            <a:r>
              <a:rPr kumimoji="0" lang="en-US" altLang="zh-TW" sz="3200">
                <a:solidFill>
                  <a:srgbClr val="000000"/>
                </a:solidFill>
                <a:latin typeface="標楷體" pitchFamily="65" charset="-120"/>
                <a:ea typeface="標楷體" pitchFamily="65" charset="-120"/>
              </a:rPr>
              <a:t>1</a:t>
            </a:r>
            <a:r>
              <a:rPr kumimoji="0" lang="zh-TW" altLang="en-US" sz="3200">
                <a:solidFill>
                  <a:srgbClr val="000000"/>
                </a:solidFill>
                <a:latin typeface="標楷體" pitchFamily="65" charset="-120"/>
                <a:ea typeface="標楷體" pitchFamily="65" charset="-120"/>
              </a:rPr>
              <a:t>個月</a:t>
            </a:r>
            <a:endParaRPr kumimoji="0" lang="en-US" altLang="zh-TW" sz="3200">
              <a:solidFill>
                <a:srgbClr val="000000"/>
              </a:solidFill>
              <a:latin typeface="標楷體" pitchFamily="65" charset="-120"/>
              <a:ea typeface="標楷體" pitchFamily="65" charset="-120"/>
            </a:endParaRPr>
          </a:p>
          <a:p>
            <a:pPr marL="342900" indent="-342900" defTabSz="449263">
              <a:tabLst>
                <a:tab pos="541338" algn="l"/>
                <a:tab pos="989013" algn="l"/>
                <a:tab pos="1438275" algn="l"/>
                <a:tab pos="1887538" algn="l"/>
                <a:tab pos="2336800" algn="l"/>
                <a:tab pos="2786063" algn="l"/>
                <a:tab pos="3235325" algn="l"/>
                <a:tab pos="3684588" algn="l"/>
                <a:tab pos="4133850" algn="l"/>
                <a:tab pos="4583113" algn="l"/>
                <a:tab pos="5032375" algn="l"/>
                <a:tab pos="5481638" algn="l"/>
                <a:tab pos="5930900" algn="l"/>
                <a:tab pos="6380163" algn="l"/>
                <a:tab pos="6829425" algn="l"/>
                <a:tab pos="7278688" algn="l"/>
                <a:tab pos="7727950" algn="l"/>
                <a:tab pos="8177213" algn="l"/>
                <a:tab pos="8626475" algn="l"/>
                <a:tab pos="9075738" algn="l"/>
                <a:tab pos="9525000" algn="l"/>
              </a:tabLst>
            </a:pPr>
            <a:r>
              <a:rPr kumimoji="0" lang="zh-TW" altLang="en-US" sz="3200">
                <a:solidFill>
                  <a:srgbClr val="000000"/>
                </a:solidFill>
                <a:latin typeface="標楷體" pitchFamily="65" charset="-120"/>
                <a:ea typeface="標楷體" pitchFamily="65" charset="-120"/>
              </a:rPr>
              <a:t>  （</a:t>
            </a:r>
            <a:r>
              <a:rPr kumimoji="0" lang="en-US" altLang="zh-TW" sz="3200">
                <a:solidFill>
                  <a:srgbClr val="000000"/>
                </a:solidFill>
                <a:latin typeface="標楷體" pitchFamily="65" charset="-120"/>
                <a:ea typeface="標楷體" pitchFamily="65" charset="-120"/>
              </a:rPr>
              <a:t>102.1.15~105.2.15</a:t>
            </a:r>
            <a:r>
              <a:rPr kumimoji="0" lang="zh-TW" altLang="en-US" sz="3200">
                <a:solidFill>
                  <a:srgbClr val="000000"/>
                </a:solidFill>
                <a:latin typeface="標楷體" pitchFamily="65" charset="-120"/>
                <a:ea typeface="標楷體" pitchFamily="65" charset="-120"/>
              </a:rPr>
              <a:t>）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4" name="Text Box 1"/>
          <p:cNvSpPr txBox="1">
            <a:spLocks noChangeArrowheads="1"/>
          </p:cNvSpPr>
          <p:nvPr/>
        </p:nvSpPr>
        <p:spPr bwMode="auto">
          <a:xfrm>
            <a:off x="8316913" y="6453188"/>
            <a:ext cx="827087" cy="404812"/>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24EEB41-172F-45CD-96C9-7477E8EC3B46}" type="slidenum">
              <a:rPr kumimoji="0" lang="en-US" altLang="zh-TW" sz="1600" b="1" i="1">
                <a:solidFill>
                  <a:srgbClr val="000000"/>
                </a:solidFill>
                <a:latin typeface="標楷體" pitchFamily="65" charset="-120"/>
                <a:ea typeface="標楷體" pitchFamily="65" charset="-12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75</a:t>
            </a:fld>
            <a:endParaRPr kumimoji="0" lang="en-US" altLang="zh-TW" sz="1600" b="1" i="1">
              <a:solidFill>
                <a:srgbClr val="000000"/>
              </a:solidFill>
              <a:latin typeface="標楷體" pitchFamily="65" charset="-120"/>
              <a:ea typeface="標楷體" pitchFamily="65" charset="-120"/>
            </a:endParaRPr>
          </a:p>
        </p:txBody>
      </p:sp>
      <p:sp>
        <p:nvSpPr>
          <p:cNvPr id="289795" name="Text Box 2"/>
          <p:cNvSpPr txBox="1">
            <a:spLocks noChangeArrowheads="1"/>
          </p:cNvSpPr>
          <p:nvPr/>
        </p:nvSpPr>
        <p:spPr bwMode="auto">
          <a:xfrm>
            <a:off x="611188" y="260350"/>
            <a:ext cx="7777162" cy="576263"/>
          </a:xfrm>
          <a:prstGeom prst="rect">
            <a:avLst/>
          </a:prstGeom>
          <a:noFill/>
          <a:ln w="9525">
            <a:noFill/>
            <a:round/>
            <a:headEnd/>
            <a:tailEnd/>
          </a:ln>
        </p:spPr>
        <p:txBody>
          <a:bodyPr lIns="90000" tIns="74520" rIns="90000" bIns="46800" anchor="ctr"/>
          <a:lstStyle/>
          <a:p>
            <a:pPr marL="625475" indent="-625475" eaLnBrk="1" hangingPunct="1">
              <a:lnSpc>
                <a:spcPct val="95000"/>
              </a:lnSpc>
              <a:buClr>
                <a:srgbClr val="000000"/>
              </a:buCl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3600" b="1">
                <a:solidFill>
                  <a:srgbClr val="000000"/>
                </a:solidFill>
                <a:latin typeface="標楷體" pitchFamily="65" charset="-120"/>
                <a:ea typeface="標楷體" pitchFamily="65" charset="-120"/>
              </a:rPr>
              <a:t>興建取得房屋持有期間之例外</a:t>
            </a:r>
            <a:r>
              <a:rPr kumimoji="0" lang="en-US" altLang="zh-TW" sz="3600" b="1">
                <a:solidFill>
                  <a:srgbClr val="000000"/>
                </a:solidFill>
                <a:latin typeface="標楷體" pitchFamily="65" charset="-120"/>
                <a:ea typeface="標楷體" pitchFamily="65" charset="-120"/>
              </a:rPr>
              <a:t>(</a:t>
            </a:r>
            <a:r>
              <a:rPr kumimoji="0" lang="zh-TW" altLang="en-US" sz="3600" b="1">
                <a:solidFill>
                  <a:srgbClr val="000000"/>
                </a:solidFill>
                <a:latin typeface="標楷體" pitchFamily="65" charset="-120"/>
                <a:ea typeface="標楷體" pitchFamily="65" charset="-120"/>
              </a:rPr>
              <a:t>一</a:t>
            </a:r>
            <a:r>
              <a:rPr kumimoji="0" lang="en-US" altLang="zh-TW" sz="3600" b="1">
                <a:solidFill>
                  <a:srgbClr val="000000"/>
                </a:solidFill>
                <a:latin typeface="標楷體" pitchFamily="65" charset="-120"/>
                <a:ea typeface="標楷體" pitchFamily="65" charset="-120"/>
              </a:rPr>
              <a:t>)</a:t>
            </a:r>
          </a:p>
        </p:txBody>
      </p:sp>
      <p:sp>
        <p:nvSpPr>
          <p:cNvPr id="2" name="Text Box 3"/>
          <p:cNvSpPr txBox="1">
            <a:spLocks noChangeArrowheads="1"/>
          </p:cNvSpPr>
          <p:nvPr/>
        </p:nvSpPr>
        <p:spPr bwMode="auto">
          <a:xfrm>
            <a:off x="323850" y="836613"/>
            <a:ext cx="8424863" cy="5661025"/>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marL="40005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marL="341313" indent="-341313">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algn="just" eaLnBrk="1" fontAlgn="auto" hangingPunct="1">
              <a:lnSpc>
                <a:spcPct val="95000"/>
              </a:lnSpc>
              <a:spcBef>
                <a:spcPts val="800"/>
              </a:spcBef>
              <a:spcAft>
                <a:spcPts val="0"/>
              </a:spcAft>
              <a:buClr>
                <a:srgbClr val="000000"/>
              </a:buClr>
              <a:buSzPct val="100000"/>
              <a:buFont typeface="Wingdings" pitchFamily="2" charset="2"/>
              <a:buChar char="n"/>
              <a:defRPr/>
            </a:pPr>
            <a:r>
              <a:rPr kumimoji="0" lang="zh-TW" altLang="en-US" sz="2800" b="1" dirty="0" smtClean="0">
                <a:solidFill>
                  <a:srgbClr val="000000"/>
                </a:solidFill>
                <a:latin typeface="標楷體" panose="03000509000000000000" pitchFamily="65" charset="-120"/>
              </a:rPr>
              <a:t>個人參與興建房屋之態樣</a:t>
            </a:r>
          </a:p>
          <a:p>
            <a:pPr lvl="3" algn="just" eaLnBrk="1" fontAlgn="auto" hangingPunct="1">
              <a:lnSpc>
                <a:spcPts val="2500"/>
              </a:lnSpc>
              <a:spcBef>
                <a:spcPts val="800"/>
              </a:spcBef>
              <a:spcAft>
                <a:spcPts val="0"/>
              </a:spcAft>
              <a:buClr>
                <a:srgbClr val="000000"/>
              </a:buClr>
              <a:buSzPct val="100000"/>
              <a:buFont typeface="Arial" panose="020B0604020202020204" pitchFamily="34" charset="0"/>
              <a:buChar char="•"/>
              <a:defRPr/>
            </a:pPr>
            <a:r>
              <a:rPr kumimoji="0" lang="zh-TW" altLang="en-US" sz="2400" b="1" dirty="0" smtClean="0">
                <a:solidFill>
                  <a:srgbClr val="000000"/>
                </a:solidFill>
                <a:latin typeface="標楷體" panose="03000509000000000000" pitchFamily="65" charset="-120"/>
              </a:rPr>
              <a:t>自地自建</a:t>
            </a:r>
            <a:r>
              <a:rPr kumimoji="0" lang="en-US" sz="2400" b="1" dirty="0" smtClean="0">
                <a:solidFill>
                  <a:srgbClr val="FF0000"/>
                </a:solidFill>
                <a:latin typeface="標楷體" panose="03000509000000000000" pitchFamily="65" charset="-120"/>
              </a:rPr>
              <a:t>(</a:t>
            </a:r>
            <a:r>
              <a:rPr kumimoji="0" lang="zh-TW" altLang="en-US" sz="2400" b="1" dirty="0" smtClean="0">
                <a:solidFill>
                  <a:srgbClr val="FF0000"/>
                </a:solidFill>
                <a:latin typeface="標楷體" panose="03000509000000000000" pitchFamily="65" charset="-120"/>
              </a:rPr>
              <a:t>個人出售房屋、土地</a:t>
            </a:r>
            <a:r>
              <a:rPr kumimoji="0" lang="en-US" sz="2400" b="1" dirty="0" smtClean="0">
                <a:solidFill>
                  <a:srgbClr val="FF0000"/>
                </a:solidFill>
                <a:latin typeface="標楷體" panose="03000509000000000000" pitchFamily="65" charset="-120"/>
              </a:rPr>
              <a:t>)</a:t>
            </a:r>
          </a:p>
          <a:p>
            <a:pPr marL="342900" lvl="3" algn="just" eaLnBrk="1" fontAlgn="auto" hangingPunct="1">
              <a:lnSpc>
                <a:spcPts val="2500"/>
              </a:lnSpc>
              <a:spcBef>
                <a:spcPts val="800"/>
              </a:spcBef>
              <a:spcAft>
                <a:spcPts val="0"/>
              </a:spcAft>
              <a:buSzPct val="100000"/>
              <a:defRPr/>
            </a:pPr>
            <a:r>
              <a:rPr kumimoji="0" lang="zh-TW" altLang="en-US" sz="2400" dirty="0" smtClean="0">
                <a:solidFill>
                  <a:srgbClr val="000000"/>
                </a:solidFill>
                <a:latin typeface="標楷體" panose="03000509000000000000" pitchFamily="65" charset="-120"/>
              </a:rPr>
              <a:t>   </a:t>
            </a:r>
            <a:r>
              <a:rPr kumimoji="0" lang="en-US" sz="2400" dirty="0" smtClean="0">
                <a:solidFill>
                  <a:srgbClr val="000000"/>
                </a:solidFill>
                <a:latin typeface="標楷體" panose="03000509000000000000" pitchFamily="65" charset="-120"/>
              </a:rPr>
              <a:t>1.</a:t>
            </a:r>
            <a:r>
              <a:rPr kumimoji="0" lang="zh-TW" altLang="en-US" sz="2400" dirty="0" smtClean="0">
                <a:solidFill>
                  <a:srgbClr val="000000"/>
                </a:solidFill>
                <a:latin typeface="標楷體" panose="03000509000000000000" pitchFamily="65" charset="-120"/>
              </a:rPr>
              <a:t>個人持有</a:t>
            </a:r>
            <a:r>
              <a:rPr kumimoji="0" lang="zh-TW" altLang="en-US" sz="2400" dirty="0" smtClean="0">
                <a:solidFill>
                  <a:srgbClr val="FF0000"/>
                </a:solidFill>
                <a:latin typeface="標楷體" panose="03000509000000000000" pitchFamily="65" charset="-120"/>
              </a:rPr>
              <a:t>素地</a:t>
            </a:r>
            <a:r>
              <a:rPr kumimoji="0" lang="zh-TW" altLang="en-US" sz="2400" dirty="0" smtClean="0">
                <a:solidFill>
                  <a:srgbClr val="000000"/>
                </a:solidFill>
                <a:latin typeface="標楷體" panose="03000509000000000000" pitchFamily="65" charset="-120"/>
              </a:rPr>
              <a:t>，自行建屋出售。</a:t>
            </a:r>
          </a:p>
          <a:p>
            <a:pPr marL="342900" lvl="3" algn="just" eaLnBrk="1" fontAlgn="auto" hangingPunct="1">
              <a:lnSpc>
                <a:spcPts val="2500"/>
              </a:lnSpc>
              <a:spcBef>
                <a:spcPts val="800"/>
              </a:spcBef>
              <a:spcAft>
                <a:spcPts val="0"/>
              </a:spcAft>
              <a:buSzPct val="100000"/>
              <a:defRPr/>
            </a:pPr>
            <a:r>
              <a:rPr kumimoji="0" lang="zh-TW" altLang="en-US" sz="2400" dirty="0" smtClean="0">
                <a:solidFill>
                  <a:srgbClr val="000000"/>
                </a:solidFill>
                <a:latin typeface="標楷體" panose="03000509000000000000" pitchFamily="65" charset="-120"/>
              </a:rPr>
              <a:t>   </a:t>
            </a:r>
            <a:r>
              <a:rPr kumimoji="0" lang="en-US" sz="2400" dirty="0" smtClean="0">
                <a:solidFill>
                  <a:srgbClr val="000000"/>
                </a:solidFill>
                <a:latin typeface="標楷體" panose="03000509000000000000" pitchFamily="65" charset="-120"/>
              </a:rPr>
              <a:t>2.</a:t>
            </a:r>
            <a:r>
              <a:rPr kumimoji="0" lang="zh-TW" altLang="en-US" sz="2400" dirty="0" smtClean="0">
                <a:solidFill>
                  <a:srgbClr val="000000"/>
                </a:solidFill>
                <a:latin typeface="標楷體" panose="03000509000000000000" pitchFamily="65" charset="-120"/>
              </a:rPr>
              <a:t>個人持有房屋、土地，自行</a:t>
            </a:r>
            <a:r>
              <a:rPr kumimoji="0" lang="zh-TW" altLang="en-US" sz="2400" dirty="0" smtClean="0">
                <a:solidFill>
                  <a:srgbClr val="FF0000"/>
                </a:solidFill>
                <a:latin typeface="標楷體" panose="03000509000000000000" pitchFamily="65" charset="-120"/>
              </a:rPr>
              <a:t>拆屋重建</a:t>
            </a:r>
            <a:r>
              <a:rPr kumimoji="0" lang="zh-TW" altLang="en-US" sz="2400" dirty="0" smtClean="0">
                <a:solidFill>
                  <a:srgbClr val="000000"/>
                </a:solidFill>
                <a:latin typeface="標楷體" panose="03000509000000000000" pitchFamily="65" charset="-120"/>
              </a:rPr>
              <a:t>出售。</a:t>
            </a:r>
          </a:p>
          <a:p>
            <a:pPr lvl="3" algn="just" eaLnBrk="1" fontAlgn="auto" hangingPunct="1">
              <a:lnSpc>
                <a:spcPts val="2500"/>
              </a:lnSpc>
              <a:spcBef>
                <a:spcPts val="800"/>
              </a:spcBef>
              <a:spcAft>
                <a:spcPts val="0"/>
              </a:spcAft>
              <a:buClr>
                <a:srgbClr val="000000"/>
              </a:buClr>
              <a:buSzPct val="100000"/>
              <a:buFont typeface="Arial" panose="020B0604020202020204" pitchFamily="34" charset="0"/>
              <a:buChar char="•"/>
              <a:defRPr/>
            </a:pPr>
            <a:r>
              <a:rPr kumimoji="0" lang="zh-TW" altLang="en-US" sz="2400" b="1" dirty="0" smtClean="0">
                <a:solidFill>
                  <a:srgbClr val="000000"/>
                </a:solidFill>
                <a:latin typeface="標楷體" panose="03000509000000000000" pitchFamily="65" charset="-120"/>
              </a:rPr>
              <a:t>合建分屋</a:t>
            </a:r>
            <a:r>
              <a:rPr kumimoji="0" lang="en-US" sz="2400" b="1" dirty="0" smtClean="0">
                <a:solidFill>
                  <a:srgbClr val="FF0000"/>
                </a:solidFill>
                <a:latin typeface="標楷體" panose="03000509000000000000" pitchFamily="65" charset="-120"/>
              </a:rPr>
              <a:t>(</a:t>
            </a:r>
            <a:r>
              <a:rPr kumimoji="0" lang="zh-TW" altLang="en-US" sz="2400" b="1" dirty="0" smtClean="0">
                <a:solidFill>
                  <a:srgbClr val="FF0000"/>
                </a:solidFill>
                <a:latin typeface="標楷體" panose="03000509000000000000" pitchFamily="65" charset="-120"/>
              </a:rPr>
              <a:t>個人出售房屋、土地</a:t>
            </a:r>
            <a:r>
              <a:rPr kumimoji="0" lang="en-US" sz="2400" b="1" dirty="0" smtClean="0">
                <a:solidFill>
                  <a:srgbClr val="FF0000"/>
                </a:solidFill>
                <a:latin typeface="標楷體" panose="03000509000000000000" pitchFamily="65" charset="-120"/>
              </a:rPr>
              <a:t>)</a:t>
            </a:r>
          </a:p>
          <a:p>
            <a:pPr marL="342900" lvl="3" algn="just" eaLnBrk="1" fontAlgn="auto" hangingPunct="1">
              <a:lnSpc>
                <a:spcPts val="2500"/>
              </a:lnSpc>
              <a:spcBef>
                <a:spcPts val="800"/>
              </a:spcBef>
              <a:spcAft>
                <a:spcPts val="0"/>
              </a:spcAft>
              <a:buSzPct val="100000"/>
              <a:defRPr/>
            </a:pPr>
            <a:r>
              <a:rPr kumimoji="0" lang="zh-TW" altLang="en-US" sz="2400" b="1" dirty="0" smtClean="0">
                <a:solidFill>
                  <a:srgbClr val="000000"/>
                </a:solidFill>
                <a:latin typeface="標楷體" panose="03000509000000000000" pitchFamily="65" charset="-120"/>
              </a:rPr>
              <a:t>  </a:t>
            </a:r>
            <a:r>
              <a:rPr kumimoji="0" lang="zh-TW" altLang="en-US" sz="2400" dirty="0" smtClean="0">
                <a:solidFill>
                  <a:srgbClr val="000000"/>
                </a:solidFill>
                <a:latin typeface="標楷體" panose="03000509000000000000" pitchFamily="65" charset="-120"/>
              </a:rPr>
              <a:t>個人提供土地</a:t>
            </a:r>
            <a:r>
              <a:rPr kumimoji="0" lang="en-US" sz="2400" dirty="0" smtClean="0">
                <a:solidFill>
                  <a:srgbClr val="000000"/>
                </a:solidFill>
                <a:latin typeface="標楷體" panose="03000509000000000000" pitchFamily="65" charset="-120"/>
              </a:rPr>
              <a:t>(</a:t>
            </a:r>
            <a:r>
              <a:rPr kumimoji="0" lang="zh-TW" altLang="en-US" sz="2400" dirty="0" smtClean="0">
                <a:solidFill>
                  <a:srgbClr val="000000"/>
                </a:solidFill>
                <a:latin typeface="標楷體" panose="03000509000000000000" pitchFamily="65" charset="-120"/>
              </a:rPr>
              <a:t>亦</a:t>
            </a:r>
            <a:r>
              <a:rPr kumimoji="0" lang="zh-TW" altLang="en-US" sz="2400" dirty="0" smtClean="0">
                <a:solidFill>
                  <a:srgbClr val="FF0000"/>
                </a:solidFill>
                <a:latin typeface="標楷體" panose="03000509000000000000" pitchFamily="65" charset="-120"/>
              </a:rPr>
              <a:t>區分為以純素地合建，或拆屋合建</a:t>
            </a:r>
            <a:r>
              <a:rPr kumimoji="0" lang="en-US" sz="2400" dirty="0" smtClean="0">
                <a:solidFill>
                  <a:srgbClr val="000000"/>
                </a:solidFill>
                <a:latin typeface="標楷體" panose="03000509000000000000" pitchFamily="65" charset="-120"/>
              </a:rPr>
              <a:t>)</a:t>
            </a:r>
            <a:r>
              <a:rPr kumimoji="0" lang="zh-TW" altLang="en-US" sz="2400" dirty="0" smtClean="0">
                <a:solidFill>
                  <a:srgbClr val="000000"/>
                </a:solidFill>
                <a:latin typeface="標楷體" panose="03000509000000000000" pitchFamily="65" charset="-120"/>
              </a:rPr>
              <a:t>與建設公司合建，</a:t>
            </a:r>
            <a:r>
              <a:rPr kumimoji="0" lang="zh-TW" altLang="en-US" sz="2400" dirty="0" smtClean="0">
                <a:solidFill>
                  <a:srgbClr val="FF0000"/>
                </a:solidFill>
                <a:latin typeface="標楷體" panose="03000509000000000000" pitchFamily="65" charset="-120"/>
              </a:rPr>
              <a:t>個人換出部分土地，換入部分房屋</a:t>
            </a:r>
            <a:r>
              <a:rPr kumimoji="0" lang="zh-TW" altLang="en-US" sz="2400" dirty="0" smtClean="0">
                <a:solidFill>
                  <a:srgbClr val="000000"/>
                </a:solidFill>
                <a:latin typeface="標楷體" panose="03000509000000000000" pitchFamily="65" charset="-120"/>
              </a:rPr>
              <a:t>；公司換出部分房屋，換入部分土地，個自出售持有之房地。</a:t>
            </a:r>
          </a:p>
          <a:p>
            <a:pPr lvl="3" algn="just" eaLnBrk="1" fontAlgn="auto" hangingPunct="1">
              <a:lnSpc>
                <a:spcPts val="2500"/>
              </a:lnSpc>
              <a:spcBef>
                <a:spcPts val="800"/>
              </a:spcBef>
              <a:spcAft>
                <a:spcPts val="0"/>
              </a:spcAft>
              <a:buClr>
                <a:srgbClr val="000000"/>
              </a:buClr>
              <a:buSzPct val="100000"/>
              <a:buFont typeface="Arial" panose="020B0604020202020204" pitchFamily="34" charset="0"/>
              <a:buChar char="•"/>
              <a:defRPr/>
            </a:pPr>
            <a:r>
              <a:rPr kumimoji="0" lang="zh-TW" altLang="en-US" sz="2400" b="1" dirty="0" smtClean="0">
                <a:solidFill>
                  <a:srgbClr val="000000"/>
                </a:solidFill>
                <a:latin typeface="標楷體" panose="03000509000000000000" pitchFamily="65" charset="-120"/>
              </a:rPr>
              <a:t>合建分售</a:t>
            </a:r>
            <a:r>
              <a:rPr kumimoji="0" lang="en-US" sz="2400" b="1" dirty="0" smtClean="0">
                <a:solidFill>
                  <a:srgbClr val="000000"/>
                </a:solidFill>
                <a:latin typeface="標楷體" panose="03000509000000000000" pitchFamily="65" charset="-120"/>
              </a:rPr>
              <a:t>(</a:t>
            </a:r>
            <a:r>
              <a:rPr kumimoji="0" lang="zh-TW" altLang="en-US" sz="2400" b="1" dirty="0" smtClean="0">
                <a:solidFill>
                  <a:srgbClr val="000000"/>
                </a:solidFill>
                <a:latin typeface="標楷體" panose="03000509000000000000" pitchFamily="65" charset="-120"/>
              </a:rPr>
              <a:t>個人出售土地；營利事業出售房屋</a:t>
            </a:r>
            <a:r>
              <a:rPr kumimoji="0" lang="en-US" sz="2400" b="1" dirty="0" smtClean="0">
                <a:solidFill>
                  <a:srgbClr val="000000"/>
                </a:solidFill>
                <a:latin typeface="標楷體" panose="03000509000000000000" pitchFamily="65" charset="-120"/>
              </a:rPr>
              <a:t>)</a:t>
            </a:r>
          </a:p>
          <a:p>
            <a:pPr marL="342900" lvl="3" algn="just" eaLnBrk="1" fontAlgn="auto" hangingPunct="1">
              <a:lnSpc>
                <a:spcPts val="2500"/>
              </a:lnSpc>
              <a:spcBef>
                <a:spcPts val="800"/>
              </a:spcBef>
              <a:spcAft>
                <a:spcPts val="0"/>
              </a:spcAft>
              <a:buSzPct val="100000"/>
              <a:defRPr/>
            </a:pPr>
            <a:r>
              <a:rPr kumimoji="0" lang="zh-TW" altLang="en-US" sz="2400" b="1" dirty="0" smtClean="0">
                <a:solidFill>
                  <a:srgbClr val="000000"/>
                </a:solidFill>
                <a:latin typeface="標楷體" panose="03000509000000000000" pitchFamily="65" charset="-120"/>
              </a:rPr>
              <a:t>  </a:t>
            </a:r>
            <a:r>
              <a:rPr kumimoji="0" lang="zh-TW" altLang="en-US" sz="2400" dirty="0" smtClean="0">
                <a:solidFill>
                  <a:srgbClr val="000000"/>
                </a:solidFill>
                <a:latin typeface="標楷體" panose="03000509000000000000" pitchFamily="65" charset="-120"/>
              </a:rPr>
              <a:t>個人提供土地與建設公司合建，分別由</a:t>
            </a:r>
            <a:r>
              <a:rPr kumimoji="0" lang="zh-TW" altLang="en-US" sz="2400" dirty="0" smtClean="0">
                <a:solidFill>
                  <a:srgbClr val="FF0000"/>
                </a:solidFill>
                <a:latin typeface="標楷體" panose="03000509000000000000" pitchFamily="65" charset="-120"/>
              </a:rPr>
              <a:t>個人出售土地</a:t>
            </a:r>
            <a:r>
              <a:rPr kumimoji="0" lang="zh-TW" altLang="en-US" sz="2400" dirty="0" smtClean="0">
                <a:solidFill>
                  <a:srgbClr val="000000"/>
                </a:solidFill>
                <a:latin typeface="標楷體" panose="03000509000000000000" pitchFamily="65" charset="-120"/>
              </a:rPr>
              <a:t>；</a:t>
            </a:r>
            <a:r>
              <a:rPr kumimoji="0" lang="zh-TW" altLang="en-US" sz="2400" dirty="0" smtClean="0">
                <a:solidFill>
                  <a:srgbClr val="FF0000"/>
                </a:solidFill>
                <a:latin typeface="標楷體" panose="03000509000000000000" pitchFamily="65" charset="-120"/>
              </a:rPr>
              <a:t>公司出售房屋</a:t>
            </a:r>
            <a:r>
              <a:rPr kumimoji="0" lang="zh-TW" altLang="en-US" sz="2400" dirty="0" smtClean="0">
                <a:solidFill>
                  <a:srgbClr val="000000"/>
                </a:solidFill>
                <a:latin typeface="標楷體" panose="03000509000000000000" pitchFamily="65" charset="-120"/>
              </a:rPr>
              <a:t>。</a:t>
            </a:r>
          </a:p>
          <a:p>
            <a:pPr lvl="3" algn="just" eaLnBrk="1" fontAlgn="auto" hangingPunct="1">
              <a:lnSpc>
                <a:spcPts val="2500"/>
              </a:lnSpc>
              <a:spcBef>
                <a:spcPts val="800"/>
              </a:spcBef>
              <a:spcAft>
                <a:spcPts val="0"/>
              </a:spcAft>
              <a:buClr>
                <a:srgbClr val="000000"/>
              </a:buClr>
              <a:buSzPct val="100000"/>
              <a:buFont typeface="Arial" panose="020B0604020202020204" pitchFamily="34" charset="0"/>
              <a:buChar char="•"/>
              <a:defRPr/>
            </a:pPr>
            <a:r>
              <a:rPr kumimoji="0" lang="zh-TW" altLang="en-US" sz="2400" b="1" dirty="0" smtClean="0">
                <a:solidFill>
                  <a:srgbClr val="000000"/>
                </a:solidFill>
                <a:latin typeface="標楷體" panose="03000509000000000000" pitchFamily="65" charset="-120"/>
              </a:rPr>
              <a:t>合建分成</a:t>
            </a:r>
            <a:r>
              <a:rPr kumimoji="0" lang="en-US" sz="2400" b="1" dirty="0" smtClean="0">
                <a:solidFill>
                  <a:srgbClr val="000000"/>
                </a:solidFill>
                <a:latin typeface="標楷體" panose="03000509000000000000" pitchFamily="65" charset="-120"/>
              </a:rPr>
              <a:t>(</a:t>
            </a:r>
            <a:r>
              <a:rPr kumimoji="0" lang="zh-TW" altLang="en-US" sz="2400" b="1" dirty="0" smtClean="0">
                <a:solidFill>
                  <a:srgbClr val="000000"/>
                </a:solidFill>
                <a:latin typeface="標楷體" panose="03000509000000000000" pitchFamily="65" charset="-120"/>
              </a:rPr>
              <a:t>個人與營利事業共同出售房屋、土地</a:t>
            </a:r>
            <a:r>
              <a:rPr kumimoji="0" lang="en-US" sz="2400" b="1" dirty="0" smtClean="0">
                <a:solidFill>
                  <a:srgbClr val="000000"/>
                </a:solidFill>
                <a:latin typeface="標楷體" panose="03000509000000000000" pitchFamily="65" charset="-120"/>
              </a:rPr>
              <a:t>)</a:t>
            </a:r>
          </a:p>
          <a:p>
            <a:pPr marL="342900" lvl="3" algn="just" eaLnBrk="1" fontAlgn="auto" hangingPunct="1">
              <a:lnSpc>
                <a:spcPts val="2500"/>
              </a:lnSpc>
              <a:spcBef>
                <a:spcPts val="800"/>
              </a:spcBef>
              <a:spcAft>
                <a:spcPts val="0"/>
              </a:spcAft>
              <a:buSzPct val="100000"/>
              <a:defRPr/>
            </a:pPr>
            <a:r>
              <a:rPr kumimoji="0" lang="zh-TW" altLang="en-US" sz="2400" b="1" dirty="0" smtClean="0">
                <a:solidFill>
                  <a:srgbClr val="000000"/>
                </a:solidFill>
                <a:latin typeface="標楷體" panose="03000509000000000000" pitchFamily="65" charset="-120"/>
              </a:rPr>
              <a:t>  </a:t>
            </a:r>
            <a:r>
              <a:rPr kumimoji="0" lang="zh-TW" altLang="en-US" sz="2400" dirty="0" smtClean="0">
                <a:solidFill>
                  <a:srgbClr val="000000"/>
                </a:solidFill>
                <a:latin typeface="標楷體" panose="03000509000000000000" pitchFamily="65" charset="-120"/>
              </a:rPr>
              <a:t>又分為</a:t>
            </a:r>
            <a:r>
              <a:rPr kumimoji="0" lang="zh-TW" altLang="en-US" sz="2400" dirty="0" smtClean="0">
                <a:solidFill>
                  <a:srgbClr val="FF0000"/>
                </a:solidFill>
                <a:latin typeface="標楷體" panose="03000509000000000000" pitchFamily="65" charset="-120"/>
              </a:rPr>
              <a:t>售價分成</a:t>
            </a:r>
            <a:r>
              <a:rPr kumimoji="0" lang="en-US" sz="2400" dirty="0" smtClean="0">
                <a:solidFill>
                  <a:srgbClr val="FF0000"/>
                </a:solidFill>
                <a:latin typeface="標楷體" panose="03000509000000000000" pitchFamily="65" charset="-120"/>
              </a:rPr>
              <a:t>(</a:t>
            </a:r>
            <a:r>
              <a:rPr kumimoji="0" lang="zh-TW" altLang="en-US" sz="2400" dirty="0" smtClean="0">
                <a:solidFill>
                  <a:srgbClr val="FF0000"/>
                </a:solidFill>
                <a:latin typeface="標楷體" panose="03000509000000000000" pitchFamily="65" charset="-120"/>
              </a:rPr>
              <a:t>同合建分售</a:t>
            </a:r>
            <a:r>
              <a:rPr kumimoji="0" lang="en-US" sz="2400" dirty="0" smtClean="0">
                <a:solidFill>
                  <a:srgbClr val="FF0000"/>
                </a:solidFill>
                <a:latin typeface="標楷體" panose="03000509000000000000" pitchFamily="65" charset="-120"/>
              </a:rPr>
              <a:t>)</a:t>
            </a:r>
            <a:r>
              <a:rPr kumimoji="0" lang="zh-TW" altLang="en-US" sz="2400" dirty="0" smtClean="0">
                <a:solidFill>
                  <a:srgbClr val="000000"/>
                </a:solidFill>
                <a:latin typeface="標楷體" panose="03000509000000000000" pitchFamily="65" charset="-120"/>
              </a:rPr>
              <a:t>及</a:t>
            </a:r>
            <a:r>
              <a:rPr kumimoji="0" lang="zh-TW" altLang="en-US" sz="2400" dirty="0" smtClean="0">
                <a:solidFill>
                  <a:srgbClr val="FF0000"/>
                </a:solidFill>
                <a:latin typeface="標楷體" panose="03000509000000000000" pitchFamily="65" charset="-120"/>
              </a:rPr>
              <a:t>利潤分成</a:t>
            </a:r>
            <a:r>
              <a:rPr kumimoji="0" lang="zh-TW" altLang="en-US" sz="2400" dirty="0" smtClean="0">
                <a:solidFill>
                  <a:srgbClr val="000000"/>
                </a:solidFill>
                <a:latin typeface="標楷體" panose="03000509000000000000" pitchFamily="65" charset="-120"/>
              </a:rPr>
              <a:t>，即共同出售房地，再按比例分回。</a:t>
            </a:r>
          </a:p>
          <a:p>
            <a:pPr lvl="1" algn="just" eaLnBrk="1" fontAlgn="auto" hangingPunct="1">
              <a:lnSpc>
                <a:spcPct val="95000"/>
              </a:lnSpc>
              <a:spcBef>
                <a:spcPts val="700"/>
              </a:spcBef>
              <a:spcAft>
                <a:spcPts val="0"/>
              </a:spcAft>
              <a:buSzPct val="100000"/>
              <a:defRPr/>
            </a:pPr>
            <a:endParaRPr kumimoji="0" lang="en-US" sz="2600" dirty="0" smtClean="0">
              <a:solidFill>
                <a:srgbClr val="000000"/>
              </a:solidFill>
              <a:latin typeface="標楷體" panose="03000509000000000000" pitchFamily="65" charset="-120"/>
            </a:endParaRPr>
          </a:p>
          <a:p>
            <a:pPr lvl="1" algn="just" eaLnBrk="1" fontAlgn="auto" hangingPunct="1">
              <a:lnSpc>
                <a:spcPct val="95000"/>
              </a:lnSpc>
              <a:spcBef>
                <a:spcPts val="700"/>
              </a:spcBef>
              <a:spcAft>
                <a:spcPts val="0"/>
              </a:spcAft>
              <a:buSzPct val="100000"/>
              <a:defRPr/>
            </a:pPr>
            <a:endParaRPr kumimoji="0" lang="en-US" sz="2600" dirty="0" smtClean="0">
              <a:solidFill>
                <a:srgbClr val="000000"/>
              </a:solidFill>
              <a:latin typeface="標楷體" panose="03000509000000000000" pitchFamily="65" charset="-120"/>
            </a:endParaRPr>
          </a:p>
          <a:p>
            <a:pPr marL="398463" lvl="1" algn="just" eaLnBrk="1" fontAlgn="auto" hangingPunct="1">
              <a:lnSpc>
                <a:spcPct val="95000"/>
              </a:lnSpc>
              <a:spcBef>
                <a:spcPts val="700"/>
              </a:spcBef>
              <a:spcAft>
                <a:spcPts val="0"/>
              </a:spcAft>
              <a:buClr>
                <a:srgbClr val="000000"/>
              </a:buClr>
              <a:buSzPct val="100000"/>
              <a:buFont typeface="Wingdings" panose="05000000000000000000" pitchFamily="2" charset="2"/>
              <a:buNone/>
              <a:defRPr/>
            </a:pPr>
            <a:endParaRPr kumimoji="0" lang="en-US" sz="2600" dirty="0" smtClean="0">
              <a:solidFill>
                <a:srgbClr val="000000"/>
              </a:solidFill>
              <a:latin typeface="標楷體" panose="03000509000000000000" pitchFamily="65" charset="-120"/>
            </a:endParaRPr>
          </a:p>
          <a:p>
            <a:pPr marL="398463" lvl="1" algn="just" eaLnBrk="1" fontAlgn="auto" hangingPunct="1">
              <a:lnSpc>
                <a:spcPct val="95000"/>
              </a:lnSpc>
              <a:spcBef>
                <a:spcPts val="700"/>
              </a:spcBef>
              <a:spcAft>
                <a:spcPts val="0"/>
              </a:spcAft>
              <a:buClr>
                <a:srgbClr val="000000"/>
              </a:buClr>
              <a:buSzPct val="100000"/>
              <a:buFont typeface="Wingdings" panose="05000000000000000000" pitchFamily="2" charset="2"/>
              <a:buNone/>
              <a:defRPr/>
            </a:pPr>
            <a:endParaRPr kumimoji="0" lang="en-US" sz="2600" dirty="0" smtClean="0">
              <a:solidFill>
                <a:srgbClr val="000000"/>
              </a:solidFill>
              <a:latin typeface="標楷體" panose="03000509000000000000" pitchFamily="65" charset="-120"/>
            </a:endParaRPr>
          </a:p>
          <a:p>
            <a:pPr indent="-455613" eaLnBrk="1" fontAlgn="auto" hangingPunct="1">
              <a:lnSpc>
                <a:spcPct val="95000"/>
              </a:lnSpc>
              <a:spcBef>
                <a:spcPts val="800"/>
              </a:spcBef>
              <a:spcAft>
                <a:spcPts val="0"/>
              </a:spcAft>
              <a:buSzPct val="100000"/>
              <a:defRPr/>
            </a:pPr>
            <a:r>
              <a:rPr kumimoji="0" lang="zh-TW" altLang="en-US" sz="2800" dirty="0" smtClean="0">
                <a:solidFill>
                  <a:srgbClr val="000000"/>
                </a:solidFill>
                <a:ea typeface="新細明體" panose="02020500000000000000" pitchFamily="18" charset="-120"/>
              </a:rPr>
              <a:t>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Text Box 1"/>
          <p:cNvSpPr txBox="1">
            <a:spLocks noChangeArrowheads="1"/>
          </p:cNvSpPr>
          <p:nvPr/>
        </p:nvSpPr>
        <p:spPr bwMode="auto">
          <a:xfrm>
            <a:off x="8459788" y="6308725"/>
            <a:ext cx="468312" cy="288925"/>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730CB3CC-E1E0-40A3-993F-9F0C2084BBB0}"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76</a:t>
            </a:fld>
            <a:endParaRPr kumimoji="0" lang="en-US" altLang="zh-TW" sz="1600" b="1" i="1">
              <a:solidFill>
                <a:srgbClr val="000000"/>
              </a:solidFill>
              <a:latin typeface="Times New Roman" pitchFamily="18" charset="0"/>
            </a:endParaRPr>
          </a:p>
        </p:txBody>
      </p:sp>
      <p:sp>
        <p:nvSpPr>
          <p:cNvPr id="291843" name="Text Box 2"/>
          <p:cNvSpPr txBox="1">
            <a:spLocks noChangeArrowheads="1"/>
          </p:cNvSpPr>
          <p:nvPr/>
        </p:nvSpPr>
        <p:spPr bwMode="auto">
          <a:xfrm>
            <a:off x="755650" y="476250"/>
            <a:ext cx="7561263" cy="576263"/>
          </a:xfrm>
          <a:prstGeom prst="rect">
            <a:avLst/>
          </a:prstGeom>
          <a:noFill/>
          <a:ln w="9525">
            <a:noFill/>
            <a:round/>
            <a:headEnd/>
            <a:tailEnd/>
          </a:ln>
        </p:spPr>
        <p:txBody>
          <a:bodyPr lIns="90000" tIns="74520" rIns="90000" bIns="46800" anchor="ctr"/>
          <a:lstStyle/>
          <a:p>
            <a:pPr marL="625475" indent="-625475" defTabSz="449263">
              <a:lnSpc>
                <a:spcPct val="95000"/>
              </a:lnSpc>
              <a:buClr>
                <a:srgbClr val="000000"/>
              </a:buClr>
              <a:buSzPct val="10000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3600" b="1">
                <a:solidFill>
                  <a:srgbClr val="000000"/>
                </a:solidFill>
                <a:latin typeface="標楷體" pitchFamily="65" charset="-120"/>
                <a:ea typeface="標楷體" pitchFamily="65" charset="-120"/>
              </a:rPr>
              <a:t>興建取得房屋持有期間之例外</a:t>
            </a:r>
            <a:r>
              <a:rPr kumimoji="0" lang="en-US" altLang="zh-TW" sz="3600" b="1">
                <a:solidFill>
                  <a:srgbClr val="000000"/>
                </a:solidFill>
                <a:latin typeface="標楷體" pitchFamily="65" charset="-120"/>
                <a:ea typeface="標楷體" pitchFamily="65" charset="-120"/>
              </a:rPr>
              <a:t>(</a:t>
            </a:r>
            <a:r>
              <a:rPr kumimoji="0" lang="zh-TW" altLang="en-US" sz="3600" b="1">
                <a:solidFill>
                  <a:srgbClr val="000000"/>
                </a:solidFill>
                <a:latin typeface="標楷體" pitchFamily="65" charset="-120"/>
                <a:ea typeface="標楷體" pitchFamily="65" charset="-120"/>
              </a:rPr>
              <a:t>二</a:t>
            </a:r>
            <a:r>
              <a:rPr kumimoji="0" lang="en-US" altLang="zh-TW" sz="3600" b="1">
                <a:solidFill>
                  <a:srgbClr val="000000"/>
                </a:solidFill>
                <a:latin typeface="標楷體" pitchFamily="65" charset="-120"/>
                <a:ea typeface="標楷體" pitchFamily="65" charset="-120"/>
              </a:rPr>
              <a:t>)</a:t>
            </a:r>
          </a:p>
        </p:txBody>
      </p:sp>
      <p:sp>
        <p:nvSpPr>
          <p:cNvPr id="2" name="Text Box 3"/>
          <p:cNvSpPr txBox="1">
            <a:spLocks noChangeArrowheads="1"/>
          </p:cNvSpPr>
          <p:nvPr/>
        </p:nvSpPr>
        <p:spPr bwMode="auto">
          <a:xfrm>
            <a:off x="250825" y="1052513"/>
            <a:ext cx="8569325" cy="5400675"/>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lvl="1" algn="just" defTabSz="449263">
              <a:lnSpc>
                <a:spcPct val="95000"/>
              </a:lnSpc>
              <a:spcBef>
                <a:spcPts val="800"/>
              </a:spcBef>
              <a:buClr>
                <a:srgbClr val="000000"/>
              </a:buClr>
              <a:buSzPct val="100000"/>
              <a:buFont typeface="Wingdings" pitchFamily="2" charset="2"/>
              <a:buChar char="n"/>
              <a:defRPr/>
            </a:pPr>
            <a:r>
              <a:rPr kumimoji="0" lang="zh-TW" altLang="en-US" sz="2800" b="1" dirty="0" smtClean="0">
                <a:solidFill>
                  <a:srgbClr val="FF0000"/>
                </a:solidFill>
                <a:latin typeface="標楷體" panose="03000509000000000000" pitchFamily="65" charset="-120"/>
              </a:rPr>
              <a:t>合併計算第</a:t>
            </a:r>
            <a:r>
              <a:rPr kumimoji="0" lang="en-US" sz="2800" b="1" dirty="0" smtClean="0">
                <a:solidFill>
                  <a:srgbClr val="FF0000"/>
                </a:solidFill>
                <a:latin typeface="標楷體" panose="03000509000000000000" pitchFamily="65" charset="-120"/>
              </a:rPr>
              <a:t>4</a:t>
            </a:r>
            <a:r>
              <a:rPr kumimoji="0" lang="zh-TW" altLang="en-US" sz="2800" b="1" dirty="0" smtClean="0">
                <a:solidFill>
                  <a:srgbClr val="FF0000"/>
                </a:solidFill>
                <a:latin typeface="標楷體" panose="03000509000000000000" pitchFamily="65" charset="-120"/>
              </a:rPr>
              <a:t>條之</a:t>
            </a:r>
            <a:r>
              <a:rPr kumimoji="0" lang="en-US" sz="2800" b="1" dirty="0" smtClean="0">
                <a:solidFill>
                  <a:srgbClr val="FF0000"/>
                </a:solidFill>
                <a:latin typeface="標楷體" panose="03000509000000000000" pitchFamily="65" charset="-120"/>
              </a:rPr>
              <a:t>5</a:t>
            </a:r>
            <a:r>
              <a:rPr kumimoji="0" lang="zh-TW" altLang="en-US" sz="2800" b="1" dirty="0" smtClean="0">
                <a:solidFill>
                  <a:srgbClr val="FF0000"/>
                </a:solidFill>
                <a:latin typeface="標楷體" panose="03000509000000000000" pitchFamily="65" charset="-120"/>
              </a:rPr>
              <a:t>第</a:t>
            </a:r>
            <a:r>
              <a:rPr kumimoji="0" lang="en-US" sz="2800" b="1" dirty="0" smtClean="0">
                <a:solidFill>
                  <a:srgbClr val="FF0000"/>
                </a:solidFill>
                <a:latin typeface="標楷體" panose="03000509000000000000" pitchFamily="65" charset="-120"/>
              </a:rPr>
              <a:t>1</a:t>
            </a:r>
            <a:r>
              <a:rPr kumimoji="0" lang="zh-TW" altLang="en-US" sz="2800" b="1" dirty="0" smtClean="0">
                <a:solidFill>
                  <a:srgbClr val="FF0000"/>
                </a:solidFill>
                <a:latin typeface="標楷體" panose="03000509000000000000" pitchFamily="65" charset="-120"/>
              </a:rPr>
              <a:t>項第</a:t>
            </a:r>
            <a:r>
              <a:rPr kumimoji="0" lang="en-US" sz="2800" b="1" dirty="0" smtClean="0">
                <a:solidFill>
                  <a:srgbClr val="FF0000"/>
                </a:solidFill>
                <a:latin typeface="標楷體" panose="03000509000000000000" pitchFamily="65" charset="-120"/>
              </a:rPr>
              <a:t>1</a:t>
            </a:r>
            <a:r>
              <a:rPr kumimoji="0" lang="zh-TW" altLang="en-US" sz="2800" b="1" dirty="0" smtClean="0">
                <a:solidFill>
                  <a:srgbClr val="FF0000"/>
                </a:solidFill>
                <a:latin typeface="標楷體" panose="03000509000000000000" pitchFamily="65" charset="-120"/>
              </a:rPr>
              <a:t>款持有期間</a:t>
            </a:r>
            <a:r>
              <a:rPr kumimoji="0" lang="en-US" sz="2800" b="1" dirty="0" smtClean="0">
                <a:solidFill>
                  <a:srgbClr val="FF0000"/>
                </a:solidFill>
                <a:latin typeface="標楷體" panose="03000509000000000000" pitchFamily="65" charset="-120"/>
              </a:rPr>
              <a:t>(</a:t>
            </a:r>
            <a:r>
              <a:rPr kumimoji="0" lang="zh-TW" altLang="en-US" sz="2800" b="1" dirty="0" smtClean="0">
                <a:solidFill>
                  <a:srgbClr val="FF0000"/>
                </a:solidFill>
                <a:latin typeface="標楷體" panose="03000509000000000000" pitchFamily="65" charset="-120"/>
              </a:rPr>
              <a:t>第</a:t>
            </a:r>
            <a:r>
              <a:rPr kumimoji="0" lang="en-US" sz="2800" b="1" dirty="0" smtClean="0">
                <a:solidFill>
                  <a:srgbClr val="FF0000"/>
                </a:solidFill>
                <a:latin typeface="標楷體" panose="03000509000000000000" pitchFamily="65" charset="-120"/>
              </a:rPr>
              <a:t>5</a:t>
            </a:r>
            <a:r>
              <a:rPr kumimoji="0" lang="zh-TW" altLang="en-US" sz="2800" b="1" dirty="0" smtClean="0">
                <a:solidFill>
                  <a:srgbClr val="FF0000"/>
                </a:solidFill>
                <a:latin typeface="標楷體" panose="03000509000000000000" pitchFamily="65" charset="-120"/>
              </a:rPr>
              <a:t>點第</a:t>
            </a:r>
            <a:r>
              <a:rPr kumimoji="0" lang="en-US" sz="2800" b="1" dirty="0" smtClean="0">
                <a:solidFill>
                  <a:srgbClr val="FF0000"/>
                </a:solidFill>
                <a:latin typeface="標楷體" panose="03000509000000000000" pitchFamily="65" charset="-120"/>
              </a:rPr>
              <a:t>1</a:t>
            </a:r>
            <a:r>
              <a:rPr kumimoji="0" lang="zh-TW" altLang="en-US" sz="2800" b="1" dirty="0" smtClean="0">
                <a:solidFill>
                  <a:srgbClr val="FF0000"/>
                </a:solidFill>
                <a:latin typeface="標楷體" panose="03000509000000000000" pitchFamily="65" charset="-120"/>
              </a:rPr>
              <a:t>項第</a:t>
            </a:r>
            <a:r>
              <a:rPr kumimoji="0" lang="en-US" sz="2800" b="1" dirty="0" smtClean="0">
                <a:solidFill>
                  <a:srgbClr val="FF0000"/>
                </a:solidFill>
                <a:latin typeface="標楷體" panose="03000509000000000000" pitchFamily="65" charset="-120"/>
              </a:rPr>
              <a:t>3</a:t>
            </a:r>
            <a:r>
              <a:rPr kumimoji="0" lang="zh-TW" altLang="en-US" sz="2800" b="1" dirty="0" smtClean="0">
                <a:solidFill>
                  <a:srgbClr val="FF0000"/>
                </a:solidFill>
                <a:latin typeface="標楷體" panose="03000509000000000000" pitchFamily="65" charset="-120"/>
              </a:rPr>
              <a:t>款</a:t>
            </a:r>
            <a:r>
              <a:rPr kumimoji="0" lang="en-US" sz="2800" b="1" dirty="0" smtClean="0">
                <a:solidFill>
                  <a:srgbClr val="FF0000"/>
                </a:solidFill>
                <a:latin typeface="標楷體" panose="03000509000000000000" pitchFamily="65" charset="-120"/>
              </a:rPr>
              <a:t>)</a:t>
            </a:r>
          </a:p>
          <a:p>
            <a:pPr algn="just" defTabSz="449263">
              <a:lnSpc>
                <a:spcPct val="95000"/>
              </a:lnSpc>
              <a:spcBef>
                <a:spcPts val="800"/>
              </a:spcBef>
              <a:buClr>
                <a:srgbClr val="000000"/>
              </a:buClr>
              <a:buSzPct val="100000"/>
              <a:buFont typeface="Wingdings" pitchFamily="2" charset="2"/>
              <a:buChar char="u"/>
              <a:defRPr/>
            </a:pPr>
            <a:r>
              <a:rPr kumimoji="0" lang="zh-TW" altLang="en-US" sz="2800" dirty="0" smtClean="0">
                <a:solidFill>
                  <a:srgbClr val="000000"/>
                </a:solidFill>
                <a:latin typeface="標楷體" panose="03000509000000000000" pitchFamily="65" charset="-120"/>
              </a:rPr>
              <a:t>態樣</a:t>
            </a:r>
          </a:p>
          <a:p>
            <a:pPr lvl="1" indent="-455613" algn="just" defTabSz="449263">
              <a:lnSpc>
                <a:spcPct val="95000"/>
              </a:lnSpc>
              <a:spcBef>
                <a:spcPts val="700"/>
              </a:spcBef>
              <a:buSzPct val="100000"/>
              <a:defRPr/>
            </a:pPr>
            <a:r>
              <a:rPr kumimoji="0" lang="en-US" sz="2600" dirty="0" smtClean="0">
                <a:solidFill>
                  <a:srgbClr val="000000"/>
                </a:solidFill>
                <a:latin typeface="標楷體" panose="03000509000000000000" pitchFamily="65" charset="-120"/>
              </a:rPr>
              <a:t>1.</a:t>
            </a:r>
            <a:r>
              <a:rPr kumimoji="0" lang="zh-TW" altLang="en-US" sz="2600" dirty="0" smtClean="0">
                <a:solidFill>
                  <a:srgbClr val="000000"/>
                </a:solidFill>
                <a:latin typeface="標楷體" panose="03000509000000000000" pitchFamily="65" charset="-120"/>
              </a:rPr>
              <a:t>個人</a:t>
            </a:r>
            <a:r>
              <a:rPr kumimoji="0" lang="zh-TW" altLang="en-US" sz="2600" dirty="0" smtClean="0">
                <a:solidFill>
                  <a:srgbClr val="FF0000"/>
                </a:solidFill>
                <a:latin typeface="標楷體" panose="03000509000000000000" pitchFamily="65" charset="-120"/>
              </a:rPr>
              <a:t>拆除自住房屋</a:t>
            </a:r>
            <a:r>
              <a:rPr kumimoji="0" lang="zh-TW" altLang="en-US" sz="2600" dirty="0" smtClean="0">
                <a:solidFill>
                  <a:srgbClr val="000000"/>
                </a:solidFill>
                <a:latin typeface="標楷體" panose="03000509000000000000" pitchFamily="65" charset="-120"/>
              </a:rPr>
              <a:t>自地自建，出售興建之自住房屋</a:t>
            </a:r>
            <a:endParaRPr kumimoji="0" lang="en-US" altLang="zh-TW" sz="2600" dirty="0" smtClean="0">
              <a:solidFill>
                <a:srgbClr val="000000"/>
              </a:solidFill>
              <a:latin typeface="標楷體" panose="03000509000000000000" pitchFamily="65" charset="-120"/>
            </a:endParaRPr>
          </a:p>
          <a:p>
            <a:pPr lvl="1" indent="-455613" algn="just" defTabSz="449263">
              <a:lnSpc>
                <a:spcPct val="95000"/>
              </a:lnSpc>
              <a:spcBef>
                <a:spcPts val="700"/>
              </a:spcBef>
              <a:buSzPct val="100000"/>
              <a:defRPr/>
            </a:pPr>
            <a:r>
              <a:rPr kumimoji="0" lang="zh-TW" altLang="en-US" sz="2800" dirty="0" smtClean="0">
                <a:solidFill>
                  <a:srgbClr val="0000FF"/>
                </a:solidFill>
                <a:latin typeface="標楷體" pitchFamily="65" charset="-120"/>
              </a:rPr>
              <a:t>  </a:t>
            </a:r>
            <a:r>
              <a:rPr kumimoji="0" lang="zh-TW" altLang="en-US" sz="2400" dirty="0" smtClean="0">
                <a:solidFill>
                  <a:srgbClr val="0000FF"/>
                </a:solidFill>
                <a:latin typeface="標楷體" pitchFamily="65" charset="-120"/>
              </a:rPr>
              <a:t>持有期間</a:t>
            </a:r>
            <a:r>
              <a:rPr kumimoji="0" lang="en-US" altLang="zh-TW" sz="2400" dirty="0" smtClean="0">
                <a:solidFill>
                  <a:srgbClr val="0000FF"/>
                </a:solidFill>
                <a:latin typeface="標楷體" pitchFamily="65" charset="-120"/>
              </a:rPr>
              <a:t>=</a:t>
            </a:r>
            <a:r>
              <a:rPr kumimoji="0" lang="zh-TW" altLang="en-US" sz="2400" dirty="0" smtClean="0">
                <a:solidFill>
                  <a:srgbClr val="0000FF"/>
                </a:solidFill>
                <a:latin typeface="標楷體" pitchFamily="65" charset="-120"/>
              </a:rPr>
              <a:t>自住房屋持有期間</a:t>
            </a:r>
            <a:r>
              <a:rPr kumimoji="0" lang="en-US" altLang="zh-TW" sz="2400" dirty="0" smtClean="0">
                <a:solidFill>
                  <a:srgbClr val="0000FF"/>
                </a:solidFill>
                <a:latin typeface="標楷體" pitchFamily="65" charset="-120"/>
              </a:rPr>
              <a:t>+</a:t>
            </a:r>
            <a:r>
              <a:rPr kumimoji="0" lang="zh-TW" altLang="en-US" sz="2400" dirty="0" smtClean="0">
                <a:solidFill>
                  <a:srgbClr val="0000FF"/>
                </a:solidFill>
                <a:latin typeface="標楷體" pitchFamily="65" charset="-120"/>
              </a:rPr>
              <a:t>拆除之自住房屋持有期間</a:t>
            </a:r>
            <a:endParaRPr kumimoji="0" lang="zh-TW" altLang="en-US" sz="2400" dirty="0" smtClean="0">
              <a:solidFill>
                <a:srgbClr val="000000"/>
              </a:solidFill>
              <a:latin typeface="標楷體" panose="03000509000000000000" pitchFamily="65" charset="-120"/>
            </a:endParaRPr>
          </a:p>
          <a:p>
            <a:pPr lvl="1" indent="-455613" algn="just" defTabSz="449263">
              <a:lnSpc>
                <a:spcPct val="95000"/>
              </a:lnSpc>
              <a:spcBef>
                <a:spcPts val="700"/>
              </a:spcBef>
              <a:buSzPct val="100000"/>
              <a:defRPr/>
            </a:pPr>
            <a:r>
              <a:rPr kumimoji="0" lang="en-US" sz="2600" dirty="0" smtClean="0">
                <a:solidFill>
                  <a:srgbClr val="000000"/>
                </a:solidFill>
                <a:latin typeface="標楷體" panose="03000509000000000000" pitchFamily="65" charset="-120"/>
              </a:rPr>
              <a:t>2.</a:t>
            </a:r>
            <a:r>
              <a:rPr kumimoji="0" lang="zh-TW" altLang="en-US" sz="2600" dirty="0" smtClean="0">
                <a:solidFill>
                  <a:srgbClr val="000000"/>
                </a:solidFill>
                <a:latin typeface="標楷體" panose="03000509000000000000" pitchFamily="65" charset="-120"/>
              </a:rPr>
              <a:t>個人</a:t>
            </a:r>
            <a:r>
              <a:rPr kumimoji="0" lang="zh-TW" altLang="en-US" sz="2600" dirty="0" smtClean="0">
                <a:solidFill>
                  <a:srgbClr val="FF0000"/>
                </a:solidFill>
                <a:latin typeface="標楷體" panose="03000509000000000000" pitchFamily="65" charset="-120"/>
              </a:rPr>
              <a:t>拆除自住房屋，提供土地</a:t>
            </a:r>
            <a:r>
              <a:rPr kumimoji="0" lang="zh-TW" altLang="en-US" sz="2600" dirty="0" smtClean="0">
                <a:solidFill>
                  <a:srgbClr val="000000"/>
                </a:solidFill>
                <a:latin typeface="標楷體" panose="03000509000000000000" pitchFamily="65" charset="-120"/>
              </a:rPr>
              <a:t>與營利事業合建分屋，出售分得之自住房屋</a:t>
            </a:r>
            <a:endParaRPr kumimoji="0" lang="en-US" altLang="zh-TW" sz="2600" dirty="0" smtClean="0">
              <a:solidFill>
                <a:srgbClr val="000000"/>
              </a:solidFill>
              <a:latin typeface="標楷體" panose="03000509000000000000" pitchFamily="65" charset="-120"/>
            </a:endParaRPr>
          </a:p>
          <a:p>
            <a:pPr lvl="1" indent="-455613" algn="just" defTabSz="449263">
              <a:lnSpc>
                <a:spcPct val="95000"/>
              </a:lnSpc>
              <a:spcBef>
                <a:spcPts val="700"/>
              </a:spcBef>
              <a:buSzPct val="100000"/>
              <a:defRPr/>
            </a:pPr>
            <a:r>
              <a:rPr kumimoji="0" lang="zh-TW" altLang="en-US" sz="2400" dirty="0" smtClean="0">
                <a:solidFill>
                  <a:srgbClr val="0000FF"/>
                </a:solidFill>
                <a:latin typeface="標楷體" pitchFamily="65" charset="-120"/>
              </a:rPr>
              <a:t>  持有期間</a:t>
            </a:r>
            <a:r>
              <a:rPr kumimoji="0" lang="en-US" altLang="zh-TW" sz="2400" dirty="0" smtClean="0">
                <a:solidFill>
                  <a:srgbClr val="0000FF"/>
                </a:solidFill>
                <a:latin typeface="標楷體" pitchFamily="65" charset="-120"/>
              </a:rPr>
              <a:t>=</a:t>
            </a:r>
            <a:r>
              <a:rPr kumimoji="0" lang="zh-TW" altLang="en-US" sz="2400" dirty="0" smtClean="0">
                <a:solidFill>
                  <a:srgbClr val="0000FF"/>
                </a:solidFill>
                <a:latin typeface="標楷體" pitchFamily="65" charset="-120"/>
              </a:rPr>
              <a:t>自住房屋持有期間</a:t>
            </a:r>
            <a:r>
              <a:rPr kumimoji="0" lang="en-US" altLang="zh-TW" sz="2400" dirty="0" smtClean="0">
                <a:solidFill>
                  <a:srgbClr val="0000FF"/>
                </a:solidFill>
                <a:latin typeface="標楷體" pitchFamily="65" charset="-120"/>
              </a:rPr>
              <a:t>+</a:t>
            </a:r>
            <a:r>
              <a:rPr kumimoji="0" lang="zh-TW" altLang="en-US" sz="2400" dirty="0" smtClean="0">
                <a:solidFill>
                  <a:srgbClr val="0000FF"/>
                </a:solidFill>
                <a:latin typeface="標楷體" pitchFamily="65" charset="-120"/>
              </a:rPr>
              <a:t>拆除之自住房屋持有期間</a:t>
            </a:r>
            <a:endParaRPr kumimoji="0" lang="zh-TW" altLang="en-US" sz="2400" dirty="0" smtClean="0">
              <a:solidFill>
                <a:srgbClr val="000000"/>
              </a:solidFill>
              <a:latin typeface="標楷體" panose="03000509000000000000" pitchFamily="65" charset="-120"/>
            </a:endParaRPr>
          </a:p>
          <a:p>
            <a:pPr defTabSz="449263">
              <a:lnSpc>
                <a:spcPct val="95000"/>
              </a:lnSpc>
              <a:spcBef>
                <a:spcPts val="800"/>
              </a:spcBef>
              <a:buClr>
                <a:srgbClr val="000000"/>
              </a:buClr>
              <a:buSzPct val="100000"/>
              <a:buFont typeface="Wingdings" pitchFamily="2" charset="2"/>
              <a:buChar char="u"/>
              <a:defRPr/>
            </a:pPr>
            <a:r>
              <a:rPr kumimoji="0" lang="zh-TW" altLang="en-US" sz="2800" dirty="0" smtClean="0">
                <a:solidFill>
                  <a:srgbClr val="000000"/>
                </a:solidFill>
                <a:latin typeface="標楷體" panose="03000509000000000000" pitchFamily="65" charset="-120"/>
              </a:rPr>
              <a:t>條件</a:t>
            </a:r>
          </a:p>
          <a:p>
            <a:pPr lvl="1" indent="-455613" defTabSz="449263">
              <a:lnSpc>
                <a:spcPct val="95000"/>
              </a:lnSpc>
              <a:spcBef>
                <a:spcPts val="700"/>
              </a:spcBef>
              <a:buSzPct val="100000"/>
              <a:defRPr/>
            </a:pPr>
            <a:r>
              <a:rPr kumimoji="0" lang="zh-TW" altLang="en-US" sz="2600" dirty="0" smtClean="0">
                <a:solidFill>
                  <a:srgbClr val="000000"/>
                </a:solidFill>
                <a:latin typeface="標楷體" panose="03000509000000000000" pitchFamily="65" charset="-120"/>
              </a:rPr>
              <a:t>   </a:t>
            </a:r>
            <a:r>
              <a:rPr kumimoji="0" lang="zh-TW" altLang="en-US" sz="2500" dirty="0" smtClean="0">
                <a:solidFill>
                  <a:srgbClr val="000000"/>
                </a:solidFill>
                <a:latin typeface="標楷體" panose="03000509000000000000" pitchFamily="65" charset="-120"/>
              </a:rPr>
              <a:t>併計拆除之自住房屋持有期間，應符合個人或其配偶、未成年子女已</a:t>
            </a:r>
            <a:r>
              <a:rPr kumimoji="0" lang="zh-TW" altLang="en-US" sz="2500" dirty="0" smtClean="0">
                <a:solidFill>
                  <a:srgbClr val="FF0000"/>
                </a:solidFill>
                <a:latin typeface="標楷體" panose="03000509000000000000" pitchFamily="65" charset="-120"/>
              </a:rPr>
              <a:t>於拆除前之房屋</a:t>
            </a:r>
            <a:r>
              <a:rPr kumimoji="0" lang="zh-TW" altLang="en-US" sz="2500" dirty="0" smtClean="0">
                <a:solidFill>
                  <a:srgbClr val="000000"/>
                </a:solidFill>
                <a:latin typeface="標楷體" panose="03000509000000000000" pitchFamily="65" charset="-120"/>
              </a:rPr>
              <a:t>辦竣戶籍登記並居住，且無出租、供營業或執行業務使用為限。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Text Box 1"/>
          <p:cNvSpPr txBox="1">
            <a:spLocks noChangeArrowheads="1"/>
          </p:cNvSpPr>
          <p:nvPr/>
        </p:nvSpPr>
        <p:spPr bwMode="auto">
          <a:xfrm>
            <a:off x="8459788" y="6308725"/>
            <a:ext cx="433387" cy="288925"/>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B1B47663-0864-43EC-AFC7-F7B721738CFF}"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77</a:t>
            </a:fld>
            <a:endParaRPr kumimoji="0" lang="en-US" altLang="zh-TW" sz="1600" b="1" i="1">
              <a:solidFill>
                <a:srgbClr val="000000"/>
              </a:solidFill>
              <a:latin typeface="Times New Roman" pitchFamily="18" charset="0"/>
            </a:endParaRPr>
          </a:p>
        </p:txBody>
      </p:sp>
      <p:sp>
        <p:nvSpPr>
          <p:cNvPr id="293891" name="Text Box 2"/>
          <p:cNvSpPr txBox="1">
            <a:spLocks noChangeArrowheads="1"/>
          </p:cNvSpPr>
          <p:nvPr/>
        </p:nvSpPr>
        <p:spPr bwMode="auto">
          <a:xfrm>
            <a:off x="611188" y="333375"/>
            <a:ext cx="7921625" cy="574675"/>
          </a:xfrm>
          <a:prstGeom prst="rect">
            <a:avLst/>
          </a:prstGeom>
          <a:noFill/>
          <a:ln w="9525">
            <a:noFill/>
            <a:round/>
            <a:headEnd/>
            <a:tailEnd/>
          </a:ln>
        </p:spPr>
        <p:txBody>
          <a:bodyPr lIns="90000" tIns="74520" rIns="90000" bIns="46800" anchor="ctr"/>
          <a:lstStyle/>
          <a:p>
            <a:pPr marL="625475" indent="-625475" defTabSz="449263">
              <a:lnSpc>
                <a:spcPct val="95000"/>
              </a:lnSpc>
              <a:buClr>
                <a:srgbClr val="000000"/>
              </a:buClr>
              <a:buSzPct val="10000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3600" b="1">
                <a:solidFill>
                  <a:srgbClr val="000000"/>
                </a:solidFill>
                <a:latin typeface="標楷體" pitchFamily="65" charset="-120"/>
                <a:ea typeface="標楷體" pitchFamily="65" charset="-120"/>
              </a:rPr>
              <a:t>興建取得房屋持有期間之例外</a:t>
            </a:r>
            <a:r>
              <a:rPr kumimoji="0" lang="en-US" altLang="zh-TW" sz="3600" b="1">
                <a:solidFill>
                  <a:srgbClr val="000000"/>
                </a:solidFill>
                <a:latin typeface="標楷體" pitchFamily="65" charset="-120"/>
                <a:ea typeface="標楷體" pitchFamily="65" charset="-120"/>
              </a:rPr>
              <a:t>(</a:t>
            </a:r>
            <a:r>
              <a:rPr kumimoji="0" lang="zh-TW" altLang="en-US" sz="3600" b="1">
                <a:solidFill>
                  <a:srgbClr val="000000"/>
                </a:solidFill>
                <a:latin typeface="標楷體" pitchFamily="65" charset="-120"/>
                <a:ea typeface="標楷體" pitchFamily="65" charset="-120"/>
              </a:rPr>
              <a:t>三</a:t>
            </a:r>
            <a:r>
              <a:rPr kumimoji="0" lang="en-US" altLang="zh-TW" sz="3600" b="1">
                <a:solidFill>
                  <a:srgbClr val="000000"/>
                </a:solidFill>
                <a:latin typeface="標楷體" pitchFamily="65" charset="-120"/>
                <a:ea typeface="標楷體" pitchFamily="65" charset="-120"/>
              </a:rPr>
              <a:t>)</a:t>
            </a:r>
          </a:p>
        </p:txBody>
      </p:sp>
      <p:sp>
        <p:nvSpPr>
          <p:cNvPr id="2" name="Text Box 3"/>
          <p:cNvSpPr txBox="1">
            <a:spLocks noChangeArrowheads="1"/>
          </p:cNvSpPr>
          <p:nvPr/>
        </p:nvSpPr>
        <p:spPr bwMode="auto">
          <a:xfrm>
            <a:off x="323850" y="908050"/>
            <a:ext cx="8424863" cy="5473700"/>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lvl="1" algn="just" defTabSz="449263">
              <a:lnSpc>
                <a:spcPct val="95000"/>
              </a:lnSpc>
              <a:spcBef>
                <a:spcPts val="800"/>
              </a:spcBef>
              <a:buClr>
                <a:srgbClr val="000000"/>
              </a:buClr>
              <a:buSzPct val="100000"/>
              <a:buFont typeface="Wingdings" pitchFamily="2" charset="2"/>
              <a:buChar char="n"/>
              <a:defRPr/>
            </a:pPr>
            <a:r>
              <a:rPr kumimoji="0" lang="zh-TW" altLang="en-US" sz="2700" b="1" dirty="0" smtClean="0">
                <a:solidFill>
                  <a:srgbClr val="FF0000"/>
                </a:solidFill>
                <a:latin typeface="標楷體" panose="03000509000000000000" pitchFamily="65" charset="-120"/>
              </a:rPr>
              <a:t>依本法第</a:t>
            </a:r>
            <a:r>
              <a:rPr kumimoji="0" lang="en-US" sz="2700" b="1" dirty="0" smtClean="0">
                <a:solidFill>
                  <a:srgbClr val="FF0000"/>
                </a:solidFill>
                <a:latin typeface="標楷體" panose="03000509000000000000" pitchFamily="65" charset="-120"/>
              </a:rPr>
              <a:t>14</a:t>
            </a:r>
            <a:r>
              <a:rPr kumimoji="0" lang="zh-TW" altLang="en-US" sz="2700" b="1" dirty="0" smtClean="0">
                <a:solidFill>
                  <a:srgbClr val="FF0000"/>
                </a:solidFill>
                <a:latin typeface="標楷體" panose="03000509000000000000" pitchFamily="65" charset="-120"/>
              </a:rPr>
              <a:t>條之</a:t>
            </a:r>
            <a:r>
              <a:rPr kumimoji="0" lang="en-US" sz="2700" b="1" dirty="0" smtClean="0">
                <a:solidFill>
                  <a:srgbClr val="FF0000"/>
                </a:solidFill>
                <a:latin typeface="標楷體" panose="03000509000000000000" pitchFamily="65" charset="-120"/>
              </a:rPr>
              <a:t>4</a:t>
            </a:r>
            <a:r>
              <a:rPr kumimoji="0" lang="zh-TW" altLang="en-US" sz="2700" b="1" dirty="0" smtClean="0">
                <a:solidFill>
                  <a:srgbClr val="FF0000"/>
                </a:solidFill>
                <a:latin typeface="標楷體" panose="03000509000000000000" pitchFamily="65" charset="-120"/>
              </a:rPr>
              <a:t>第</a:t>
            </a:r>
            <a:r>
              <a:rPr kumimoji="0" lang="en-US" sz="2700" b="1" dirty="0" smtClean="0">
                <a:solidFill>
                  <a:srgbClr val="FF0000"/>
                </a:solidFill>
                <a:latin typeface="標楷體" panose="03000509000000000000" pitchFamily="65" charset="-120"/>
              </a:rPr>
              <a:t>3</a:t>
            </a:r>
            <a:r>
              <a:rPr kumimoji="0" lang="zh-TW" altLang="en-US" sz="2700" b="1" dirty="0" smtClean="0">
                <a:solidFill>
                  <a:srgbClr val="FF0000"/>
                </a:solidFill>
                <a:latin typeface="標楷體" panose="03000509000000000000" pitchFamily="65" charset="-120"/>
              </a:rPr>
              <a:t>項規定認定所</a:t>
            </a:r>
            <a:r>
              <a:rPr kumimoji="0" lang="zh-TW" altLang="en-US" sz="2700" b="1" dirty="0" smtClean="0">
                <a:solidFill>
                  <a:srgbClr val="D34817">
                    <a:lumMod val="75000"/>
                  </a:srgbClr>
                </a:solidFill>
                <a:latin typeface="標楷體" panose="03000509000000000000" pitchFamily="65" charset="-120"/>
              </a:rPr>
              <a:t>適用之稅率，</a:t>
            </a:r>
            <a:r>
              <a:rPr kumimoji="0" lang="zh-TW" altLang="en-US" sz="2700" b="1" dirty="0" smtClean="0">
                <a:solidFill>
                  <a:srgbClr val="FF0000"/>
                </a:solidFill>
                <a:latin typeface="標楷體" panose="03000509000000000000" pitchFamily="65" charset="-120"/>
              </a:rPr>
              <a:t>該房屋之持有期間，以土地持有期間為準</a:t>
            </a:r>
            <a:r>
              <a:rPr kumimoji="0" lang="en-US" sz="2700" b="1" dirty="0" smtClean="0">
                <a:solidFill>
                  <a:srgbClr val="FF0000"/>
                </a:solidFill>
                <a:latin typeface="標楷體" panose="03000509000000000000" pitchFamily="65" charset="-120"/>
              </a:rPr>
              <a:t>(</a:t>
            </a:r>
            <a:r>
              <a:rPr kumimoji="0" lang="zh-TW" altLang="en-US" sz="2700" b="1" dirty="0" smtClean="0">
                <a:solidFill>
                  <a:srgbClr val="FF0000"/>
                </a:solidFill>
                <a:latin typeface="標楷體" panose="03000509000000000000" pitchFamily="65" charset="-120"/>
              </a:rPr>
              <a:t>第</a:t>
            </a:r>
            <a:r>
              <a:rPr kumimoji="0" lang="en-US" sz="2700" b="1" dirty="0" smtClean="0">
                <a:solidFill>
                  <a:srgbClr val="FF0000"/>
                </a:solidFill>
                <a:latin typeface="標楷體" panose="03000509000000000000" pitchFamily="65" charset="-120"/>
              </a:rPr>
              <a:t>5</a:t>
            </a:r>
            <a:r>
              <a:rPr kumimoji="0" lang="zh-TW" altLang="en-US" sz="2700" b="1" dirty="0" smtClean="0">
                <a:solidFill>
                  <a:srgbClr val="FF0000"/>
                </a:solidFill>
                <a:latin typeface="標楷體" panose="03000509000000000000" pitchFamily="65" charset="-120"/>
              </a:rPr>
              <a:t>點第</a:t>
            </a:r>
            <a:r>
              <a:rPr kumimoji="0" lang="en-US" sz="2700" b="1" dirty="0" smtClean="0">
                <a:solidFill>
                  <a:srgbClr val="FF0000"/>
                </a:solidFill>
                <a:latin typeface="標楷體" panose="03000509000000000000" pitchFamily="65" charset="-120"/>
              </a:rPr>
              <a:t>2</a:t>
            </a:r>
            <a:r>
              <a:rPr kumimoji="0" lang="zh-TW" altLang="en-US" sz="2700" b="1" dirty="0" smtClean="0">
                <a:solidFill>
                  <a:srgbClr val="FF0000"/>
                </a:solidFill>
                <a:latin typeface="標楷體" panose="03000509000000000000" pitchFamily="65" charset="-120"/>
              </a:rPr>
              <a:t>項</a:t>
            </a:r>
            <a:r>
              <a:rPr kumimoji="0" lang="en-US" sz="2700" b="1" dirty="0" smtClean="0">
                <a:solidFill>
                  <a:srgbClr val="FF0000"/>
                </a:solidFill>
                <a:latin typeface="標楷體" panose="03000509000000000000" pitchFamily="65" charset="-120"/>
              </a:rPr>
              <a:t>)</a:t>
            </a:r>
          </a:p>
          <a:p>
            <a:pPr algn="just" defTabSz="449263">
              <a:lnSpc>
                <a:spcPct val="95000"/>
              </a:lnSpc>
              <a:spcBef>
                <a:spcPts val="800"/>
              </a:spcBef>
              <a:buClr>
                <a:srgbClr val="000000"/>
              </a:buClr>
              <a:buSzPct val="100000"/>
              <a:buFont typeface="Wingdings" pitchFamily="2" charset="2"/>
              <a:buChar char="u"/>
              <a:defRPr/>
            </a:pPr>
            <a:r>
              <a:rPr kumimoji="0" lang="zh-TW" altLang="en-US" sz="2700" dirty="0" smtClean="0">
                <a:solidFill>
                  <a:srgbClr val="000000"/>
                </a:solidFill>
                <a:latin typeface="標楷體" panose="03000509000000000000" pitchFamily="65" charset="-120"/>
              </a:rPr>
              <a:t>態樣</a:t>
            </a:r>
          </a:p>
          <a:p>
            <a:pPr lvl="1" indent="-455613" algn="just" defTabSz="449263">
              <a:lnSpc>
                <a:spcPct val="95000"/>
              </a:lnSpc>
              <a:spcBef>
                <a:spcPts val="700"/>
              </a:spcBef>
              <a:buSzPct val="100000"/>
              <a:defRPr/>
            </a:pPr>
            <a:r>
              <a:rPr kumimoji="0" lang="en-US" sz="2600" dirty="0" smtClean="0">
                <a:solidFill>
                  <a:srgbClr val="000000"/>
                </a:solidFill>
                <a:latin typeface="標楷體" panose="03000509000000000000" pitchFamily="65" charset="-120"/>
              </a:rPr>
              <a:t>1.</a:t>
            </a:r>
            <a:r>
              <a:rPr kumimoji="0" lang="zh-TW" altLang="en-US" sz="2500" dirty="0" smtClean="0">
                <a:solidFill>
                  <a:srgbClr val="000000"/>
                </a:solidFill>
                <a:latin typeface="標楷體" panose="03000509000000000000" pitchFamily="65" charset="-120"/>
              </a:rPr>
              <a:t>個人自地自建房屋</a:t>
            </a:r>
            <a:r>
              <a:rPr kumimoji="0" lang="en-US" sz="2500" dirty="0" smtClean="0">
                <a:solidFill>
                  <a:srgbClr val="000000"/>
                </a:solidFill>
                <a:latin typeface="標楷體" panose="03000509000000000000" pitchFamily="65" charset="-120"/>
              </a:rPr>
              <a:t>(</a:t>
            </a:r>
            <a:r>
              <a:rPr kumimoji="0" lang="zh-TW" altLang="en-US" sz="2500" dirty="0" smtClean="0">
                <a:solidFill>
                  <a:srgbClr val="FF0000"/>
                </a:solidFill>
                <a:latin typeface="標楷體" panose="03000509000000000000" pitchFamily="65" charset="-120"/>
              </a:rPr>
              <a:t>含素地自建及拆屋重建</a:t>
            </a:r>
            <a:r>
              <a:rPr kumimoji="0" lang="en-US" sz="2500" dirty="0" smtClean="0">
                <a:solidFill>
                  <a:srgbClr val="000000"/>
                </a:solidFill>
                <a:latin typeface="標楷體" panose="03000509000000000000" pitchFamily="65" charset="-120"/>
              </a:rPr>
              <a:t>)，</a:t>
            </a:r>
            <a:r>
              <a:rPr kumimoji="0" lang="zh-TW" altLang="en-US" sz="2500" dirty="0" smtClean="0">
                <a:solidFill>
                  <a:srgbClr val="000000"/>
                </a:solidFill>
                <a:latin typeface="標楷體" panose="03000509000000000000" pitchFamily="65" charset="-120"/>
              </a:rPr>
              <a:t>出售興建之房屋</a:t>
            </a:r>
            <a:endParaRPr kumimoji="0" lang="en-US" altLang="zh-TW" sz="2500" dirty="0" smtClean="0">
              <a:solidFill>
                <a:srgbClr val="000000"/>
              </a:solidFill>
              <a:latin typeface="標楷體" panose="03000509000000000000" pitchFamily="65" charset="-120"/>
            </a:endParaRPr>
          </a:p>
          <a:p>
            <a:pPr lvl="1" indent="-455613" algn="just" defTabSz="449263">
              <a:lnSpc>
                <a:spcPct val="95000"/>
              </a:lnSpc>
              <a:spcBef>
                <a:spcPts val="700"/>
              </a:spcBef>
              <a:buSzPct val="100000"/>
              <a:defRPr/>
            </a:pPr>
            <a:r>
              <a:rPr kumimoji="0" lang="zh-TW" altLang="en-US" sz="2400" dirty="0" smtClean="0">
                <a:solidFill>
                  <a:srgbClr val="0000FF"/>
                </a:solidFill>
                <a:latin typeface="標楷體" pitchFamily="65" charset="-120"/>
              </a:rPr>
              <a:t>   房屋持有期間</a:t>
            </a:r>
            <a:r>
              <a:rPr kumimoji="0" lang="en-US" altLang="zh-TW" sz="2400" dirty="0" smtClean="0">
                <a:solidFill>
                  <a:srgbClr val="0000FF"/>
                </a:solidFill>
                <a:latin typeface="標楷體" pitchFamily="65" charset="-120"/>
              </a:rPr>
              <a:t>=</a:t>
            </a:r>
            <a:r>
              <a:rPr kumimoji="0" lang="zh-TW" altLang="en-US" sz="2400" dirty="0" smtClean="0">
                <a:solidFill>
                  <a:srgbClr val="0000FF"/>
                </a:solidFill>
                <a:latin typeface="標楷體" pitchFamily="65" charset="-120"/>
              </a:rPr>
              <a:t>土地持有期間</a:t>
            </a:r>
            <a:endParaRPr kumimoji="0" lang="en-US" sz="2400" dirty="0" smtClean="0">
              <a:solidFill>
                <a:srgbClr val="000000"/>
              </a:solidFill>
              <a:latin typeface="標楷體" panose="03000509000000000000" pitchFamily="65" charset="-120"/>
            </a:endParaRPr>
          </a:p>
          <a:p>
            <a:pPr lvl="1" indent="-455613" algn="just" defTabSz="449263">
              <a:lnSpc>
                <a:spcPct val="95000"/>
              </a:lnSpc>
              <a:spcBef>
                <a:spcPts val="700"/>
              </a:spcBef>
              <a:buSzPct val="100000"/>
              <a:defRPr/>
            </a:pPr>
            <a:r>
              <a:rPr kumimoji="0" lang="en-US" sz="2600" dirty="0" smtClean="0">
                <a:solidFill>
                  <a:srgbClr val="000000"/>
                </a:solidFill>
                <a:latin typeface="標楷體" panose="03000509000000000000" pitchFamily="65" charset="-120"/>
              </a:rPr>
              <a:t>2.</a:t>
            </a:r>
            <a:r>
              <a:rPr kumimoji="0" lang="zh-TW" altLang="en-US" sz="2500" dirty="0" smtClean="0">
                <a:solidFill>
                  <a:srgbClr val="000000"/>
                </a:solidFill>
                <a:latin typeface="標楷體" panose="03000509000000000000" pitchFamily="65" charset="-120"/>
              </a:rPr>
              <a:t>個人提供土地與營利事業合建分屋</a:t>
            </a:r>
            <a:r>
              <a:rPr kumimoji="0" lang="en-US" sz="2500" dirty="0" smtClean="0">
                <a:solidFill>
                  <a:srgbClr val="000000"/>
                </a:solidFill>
                <a:latin typeface="標楷體" panose="03000509000000000000" pitchFamily="65" charset="-120"/>
              </a:rPr>
              <a:t>(</a:t>
            </a:r>
            <a:r>
              <a:rPr kumimoji="0" lang="zh-TW" altLang="en-US" sz="2500" dirty="0" smtClean="0">
                <a:solidFill>
                  <a:srgbClr val="000000"/>
                </a:solidFill>
                <a:latin typeface="標楷體" panose="03000509000000000000" pitchFamily="65" charset="-120"/>
              </a:rPr>
              <a:t>含</a:t>
            </a:r>
            <a:r>
              <a:rPr kumimoji="0" lang="zh-TW" altLang="en-US" sz="2500" dirty="0" smtClean="0">
                <a:solidFill>
                  <a:srgbClr val="FF0000"/>
                </a:solidFill>
                <a:latin typeface="標楷體" panose="03000509000000000000" pitchFamily="65" charset="-120"/>
              </a:rPr>
              <a:t>素地合建及拆屋合建</a:t>
            </a:r>
            <a:r>
              <a:rPr kumimoji="0" lang="en-US" sz="2500" dirty="0" smtClean="0">
                <a:solidFill>
                  <a:srgbClr val="000000"/>
                </a:solidFill>
                <a:latin typeface="標楷體" panose="03000509000000000000" pitchFamily="65" charset="-120"/>
              </a:rPr>
              <a:t>)</a:t>
            </a:r>
            <a:r>
              <a:rPr kumimoji="0" lang="zh-TW" altLang="en-US" sz="2500" dirty="0" smtClean="0">
                <a:solidFill>
                  <a:srgbClr val="000000"/>
                </a:solidFill>
                <a:latin typeface="標楷體" panose="03000509000000000000" pitchFamily="65" charset="-120"/>
              </a:rPr>
              <a:t>出售興建之房屋</a:t>
            </a:r>
            <a:endParaRPr kumimoji="0" lang="en-US" altLang="zh-TW" sz="2500" dirty="0" smtClean="0">
              <a:solidFill>
                <a:srgbClr val="000000"/>
              </a:solidFill>
              <a:latin typeface="標楷體" panose="03000509000000000000" pitchFamily="65" charset="-120"/>
            </a:endParaRPr>
          </a:p>
          <a:p>
            <a:pPr lvl="1" indent="-455613" algn="just" defTabSz="449263">
              <a:lnSpc>
                <a:spcPct val="95000"/>
              </a:lnSpc>
              <a:spcBef>
                <a:spcPts val="700"/>
              </a:spcBef>
              <a:buSzPct val="100000"/>
              <a:defRPr/>
            </a:pPr>
            <a:r>
              <a:rPr kumimoji="0" lang="zh-TW" altLang="en-US" sz="2400" dirty="0" smtClean="0">
                <a:solidFill>
                  <a:srgbClr val="0000FF"/>
                </a:solidFill>
                <a:latin typeface="標楷體" pitchFamily="65" charset="-120"/>
              </a:rPr>
              <a:t>   房屋持有期間</a:t>
            </a:r>
            <a:r>
              <a:rPr kumimoji="0" lang="en-US" altLang="zh-TW" sz="2400" dirty="0" smtClean="0">
                <a:solidFill>
                  <a:srgbClr val="0000FF"/>
                </a:solidFill>
                <a:latin typeface="標楷體" pitchFamily="65" charset="-120"/>
              </a:rPr>
              <a:t>=</a:t>
            </a:r>
            <a:r>
              <a:rPr kumimoji="0" lang="zh-TW" altLang="en-US" sz="2400" dirty="0" smtClean="0">
                <a:solidFill>
                  <a:srgbClr val="0000FF"/>
                </a:solidFill>
                <a:latin typeface="標楷體" pitchFamily="65" charset="-120"/>
              </a:rPr>
              <a:t>土地持有期間</a:t>
            </a:r>
            <a:endParaRPr kumimoji="0" lang="en-US" altLang="zh-TW" sz="2400" dirty="0" smtClean="0">
              <a:solidFill>
                <a:srgbClr val="000000"/>
              </a:solidFill>
              <a:latin typeface="標楷體" panose="03000509000000000000" pitchFamily="65" charset="-120"/>
            </a:endParaRPr>
          </a:p>
          <a:p>
            <a:pPr algn="just" defTabSz="449263">
              <a:lnSpc>
                <a:spcPct val="95000"/>
              </a:lnSpc>
              <a:spcBef>
                <a:spcPts val="800"/>
              </a:spcBef>
              <a:buClr>
                <a:srgbClr val="000000"/>
              </a:buClr>
              <a:buSzPct val="100000"/>
              <a:buFont typeface="Wingdings" pitchFamily="2" charset="2"/>
              <a:buChar char="u"/>
              <a:defRPr/>
            </a:pPr>
            <a:r>
              <a:rPr kumimoji="0" lang="zh-TW" altLang="en-US" sz="2700" dirty="0" smtClean="0">
                <a:solidFill>
                  <a:srgbClr val="000000"/>
                </a:solidFill>
                <a:latin typeface="標楷體" panose="03000509000000000000" pitchFamily="65" charset="-120"/>
              </a:rPr>
              <a:t>適用情形</a:t>
            </a:r>
          </a:p>
          <a:p>
            <a:pPr indent="-455613" algn="just" defTabSz="449263">
              <a:lnSpc>
                <a:spcPct val="95000"/>
              </a:lnSpc>
              <a:spcBef>
                <a:spcPts val="800"/>
              </a:spcBef>
              <a:buSzPct val="100000"/>
              <a:defRPr/>
            </a:pPr>
            <a:r>
              <a:rPr kumimoji="0" lang="zh-TW" altLang="en-US" sz="2600" dirty="0" smtClean="0">
                <a:solidFill>
                  <a:srgbClr val="000000"/>
                </a:solidFill>
                <a:latin typeface="標楷體" panose="03000509000000000000" pitchFamily="65" charset="-120"/>
              </a:rPr>
              <a:t>   </a:t>
            </a:r>
            <a:r>
              <a:rPr kumimoji="0" lang="zh-TW" altLang="en-US" sz="2400" dirty="0" smtClean="0">
                <a:solidFill>
                  <a:srgbClr val="000000"/>
                </a:solidFill>
                <a:latin typeface="標楷體" panose="03000509000000000000" pitchFamily="65" charset="-120"/>
              </a:rPr>
              <a:t>限以適用</a:t>
            </a:r>
            <a:r>
              <a:rPr kumimoji="0" lang="zh-TW" altLang="en-US" sz="2400" b="1" dirty="0" smtClean="0">
                <a:solidFill>
                  <a:srgbClr val="FF6600"/>
                </a:solidFill>
                <a:latin typeface="標楷體" panose="03000509000000000000" pitchFamily="65" charset="-120"/>
              </a:rPr>
              <a:t>第</a:t>
            </a:r>
            <a:r>
              <a:rPr kumimoji="0" lang="en-US" sz="2400" b="1" dirty="0" smtClean="0">
                <a:solidFill>
                  <a:srgbClr val="FF6600"/>
                </a:solidFill>
                <a:latin typeface="標楷體" panose="03000509000000000000" pitchFamily="65" charset="-120"/>
              </a:rPr>
              <a:t>14</a:t>
            </a:r>
            <a:r>
              <a:rPr kumimoji="0" lang="zh-TW" altLang="en-US" sz="2400" b="1" dirty="0" smtClean="0">
                <a:solidFill>
                  <a:srgbClr val="FF6600"/>
                </a:solidFill>
                <a:latin typeface="標楷體" panose="03000509000000000000" pitchFamily="65" charset="-120"/>
              </a:rPr>
              <a:t>條之</a:t>
            </a:r>
            <a:r>
              <a:rPr kumimoji="0" lang="en-US" sz="2400" b="1" dirty="0" smtClean="0">
                <a:solidFill>
                  <a:srgbClr val="FF6600"/>
                </a:solidFill>
                <a:latin typeface="標楷體" panose="03000509000000000000" pitchFamily="65" charset="-120"/>
              </a:rPr>
              <a:t>4</a:t>
            </a:r>
            <a:r>
              <a:rPr kumimoji="0" lang="zh-TW" altLang="en-US" sz="2400" b="1" dirty="0" smtClean="0">
                <a:solidFill>
                  <a:srgbClr val="FF6600"/>
                </a:solidFill>
                <a:latin typeface="標楷體" panose="03000509000000000000" pitchFamily="65" charset="-120"/>
              </a:rPr>
              <a:t>第</a:t>
            </a:r>
            <a:r>
              <a:rPr kumimoji="0" lang="en-US" sz="2400" b="1" dirty="0" smtClean="0">
                <a:solidFill>
                  <a:srgbClr val="FF6600"/>
                </a:solidFill>
                <a:latin typeface="標楷體" panose="03000509000000000000" pitchFamily="65" charset="-120"/>
              </a:rPr>
              <a:t>3</a:t>
            </a:r>
            <a:r>
              <a:rPr kumimoji="0" lang="zh-TW" altLang="en-US" sz="2400" b="1" dirty="0" smtClean="0">
                <a:solidFill>
                  <a:srgbClr val="FF6600"/>
                </a:solidFill>
                <a:latin typeface="標楷體" panose="03000509000000000000" pitchFamily="65" charset="-120"/>
              </a:rPr>
              <a:t>項規定計算房屋持有期間為限</a:t>
            </a:r>
            <a:r>
              <a:rPr kumimoji="0" lang="zh-TW" altLang="en-US" sz="2400" dirty="0" smtClean="0">
                <a:solidFill>
                  <a:srgbClr val="000000"/>
                </a:solidFill>
                <a:latin typeface="標楷體" panose="03000509000000000000" pitchFamily="65" charset="-120"/>
              </a:rPr>
              <a:t>。</a:t>
            </a:r>
            <a:r>
              <a:rPr kumimoji="0" lang="zh-TW" altLang="en-US" sz="2400" dirty="0" smtClean="0">
                <a:solidFill>
                  <a:srgbClr val="FF0000"/>
                </a:solidFill>
                <a:latin typeface="標楷體" panose="03000509000000000000" pitchFamily="65" charset="-120"/>
              </a:rPr>
              <a:t>不適用</a:t>
            </a:r>
            <a:r>
              <a:rPr kumimoji="0" lang="zh-TW" altLang="en-US" sz="2400" dirty="0" smtClean="0">
                <a:solidFill>
                  <a:srgbClr val="000000"/>
                </a:solidFill>
                <a:latin typeface="標楷體" panose="03000509000000000000" pitchFamily="65" charset="-120"/>
              </a:rPr>
              <a:t>本法第</a:t>
            </a:r>
            <a:r>
              <a:rPr kumimoji="0" lang="en-US" sz="2400" dirty="0" smtClean="0">
                <a:solidFill>
                  <a:srgbClr val="000000"/>
                </a:solidFill>
                <a:latin typeface="標楷體" panose="03000509000000000000" pitchFamily="65" charset="-120"/>
              </a:rPr>
              <a:t>4</a:t>
            </a:r>
            <a:r>
              <a:rPr kumimoji="0" lang="zh-TW" altLang="en-US" sz="2400" dirty="0" smtClean="0">
                <a:solidFill>
                  <a:srgbClr val="000000"/>
                </a:solidFill>
                <a:latin typeface="標楷體" panose="03000509000000000000" pitchFamily="65" charset="-120"/>
              </a:rPr>
              <a:t>條之</a:t>
            </a:r>
            <a:r>
              <a:rPr kumimoji="0" lang="en-US" sz="2400" dirty="0" smtClean="0">
                <a:solidFill>
                  <a:srgbClr val="000000"/>
                </a:solidFill>
                <a:latin typeface="標楷體" panose="03000509000000000000" pitchFamily="65" charset="-120"/>
              </a:rPr>
              <a:t>4</a:t>
            </a:r>
            <a:r>
              <a:rPr kumimoji="0" lang="zh-TW" altLang="en-US" sz="2400" dirty="0" smtClean="0">
                <a:solidFill>
                  <a:srgbClr val="000000"/>
                </a:solidFill>
                <a:latin typeface="標楷體" panose="03000509000000000000" pitchFamily="65" charset="-120"/>
              </a:rPr>
              <a:t>第</a:t>
            </a:r>
            <a:r>
              <a:rPr kumimoji="0" lang="en-US" sz="2400" dirty="0" smtClean="0">
                <a:solidFill>
                  <a:srgbClr val="000000"/>
                </a:solidFill>
                <a:latin typeface="標楷體" panose="03000509000000000000" pitchFamily="65" charset="-120"/>
              </a:rPr>
              <a:t>1</a:t>
            </a:r>
            <a:r>
              <a:rPr kumimoji="0" lang="zh-TW" altLang="en-US" sz="2400" dirty="0" smtClean="0">
                <a:solidFill>
                  <a:srgbClr val="000000"/>
                </a:solidFill>
                <a:latin typeface="標楷體" panose="03000509000000000000" pitchFamily="65" charset="-120"/>
              </a:rPr>
              <a:t>項第</a:t>
            </a:r>
            <a:r>
              <a:rPr kumimoji="0" lang="en-US" sz="2400" dirty="0" smtClean="0">
                <a:solidFill>
                  <a:srgbClr val="000000"/>
                </a:solidFill>
                <a:latin typeface="標楷體" panose="03000509000000000000" pitchFamily="65" charset="-120"/>
              </a:rPr>
              <a:t>1</a:t>
            </a:r>
            <a:r>
              <a:rPr kumimoji="0" lang="zh-TW" altLang="en-US" sz="2400" dirty="0" smtClean="0">
                <a:solidFill>
                  <a:srgbClr val="000000"/>
                </a:solidFill>
                <a:latin typeface="標楷體" panose="03000509000000000000" pitchFamily="65" charset="-120"/>
              </a:rPr>
              <a:t>款及本法第</a:t>
            </a:r>
            <a:r>
              <a:rPr kumimoji="0" lang="en-US" sz="2400" dirty="0" smtClean="0">
                <a:solidFill>
                  <a:srgbClr val="000000"/>
                </a:solidFill>
                <a:latin typeface="標楷體" panose="03000509000000000000" pitchFamily="65" charset="-120"/>
              </a:rPr>
              <a:t>4</a:t>
            </a:r>
            <a:r>
              <a:rPr kumimoji="0" lang="zh-TW" altLang="en-US" sz="2400" dirty="0" smtClean="0">
                <a:solidFill>
                  <a:srgbClr val="000000"/>
                </a:solidFill>
                <a:latin typeface="標楷體" panose="03000509000000000000" pitchFamily="65" charset="-120"/>
              </a:rPr>
              <a:t>條之</a:t>
            </a:r>
            <a:r>
              <a:rPr kumimoji="0" lang="en-US" sz="2400" dirty="0" smtClean="0">
                <a:solidFill>
                  <a:srgbClr val="000000"/>
                </a:solidFill>
                <a:latin typeface="標楷體" panose="03000509000000000000" pitchFamily="65" charset="-120"/>
              </a:rPr>
              <a:t>5</a:t>
            </a:r>
            <a:r>
              <a:rPr kumimoji="0" lang="zh-TW" altLang="en-US" sz="2400" dirty="0" smtClean="0">
                <a:solidFill>
                  <a:srgbClr val="000000"/>
                </a:solidFill>
                <a:latin typeface="標楷體" panose="03000509000000000000" pitchFamily="65" charset="-120"/>
              </a:rPr>
              <a:t>第</a:t>
            </a:r>
            <a:r>
              <a:rPr kumimoji="0" lang="en-US" sz="2400" dirty="0" smtClean="0">
                <a:solidFill>
                  <a:srgbClr val="000000"/>
                </a:solidFill>
                <a:latin typeface="標楷體" panose="03000509000000000000" pitchFamily="65" charset="-120"/>
              </a:rPr>
              <a:t>1</a:t>
            </a:r>
            <a:r>
              <a:rPr kumimoji="0" lang="zh-TW" altLang="en-US" sz="2400" dirty="0" smtClean="0">
                <a:solidFill>
                  <a:srgbClr val="000000"/>
                </a:solidFill>
                <a:latin typeface="標楷體" panose="03000509000000000000" pitchFamily="65" charset="-120"/>
              </a:rPr>
              <a:t>項第</a:t>
            </a:r>
            <a:r>
              <a:rPr kumimoji="0" lang="en-US" sz="2400" dirty="0" smtClean="0">
                <a:solidFill>
                  <a:srgbClr val="000000"/>
                </a:solidFill>
                <a:latin typeface="標楷體" panose="03000509000000000000" pitchFamily="65" charset="-120"/>
              </a:rPr>
              <a:t>1</a:t>
            </a:r>
            <a:r>
              <a:rPr kumimoji="0" lang="zh-TW" altLang="en-US" sz="2400" dirty="0" smtClean="0">
                <a:solidFill>
                  <a:srgbClr val="000000"/>
                </a:solidFill>
                <a:latin typeface="標楷體" panose="03000509000000000000" pitchFamily="65" charset="-120"/>
              </a:rPr>
              <a:t>款房屋持有期間認定規定。</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Text Box 1"/>
          <p:cNvSpPr txBox="1">
            <a:spLocks noChangeArrowheads="1"/>
          </p:cNvSpPr>
          <p:nvPr/>
        </p:nvSpPr>
        <p:spPr bwMode="auto">
          <a:xfrm>
            <a:off x="8459788" y="6381750"/>
            <a:ext cx="433387" cy="287338"/>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DED8596D-8CD7-45C5-A9BB-BDD36EC89AC5}"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78</a:t>
            </a:fld>
            <a:endParaRPr kumimoji="0" lang="en-US" altLang="zh-TW" sz="1600" b="1" i="1">
              <a:solidFill>
                <a:srgbClr val="000000"/>
              </a:solidFill>
              <a:latin typeface="Times New Roman" pitchFamily="18" charset="0"/>
            </a:endParaRPr>
          </a:p>
        </p:txBody>
      </p:sp>
      <p:sp>
        <p:nvSpPr>
          <p:cNvPr id="295939" name="Text Box 2"/>
          <p:cNvSpPr txBox="1">
            <a:spLocks noChangeArrowheads="1"/>
          </p:cNvSpPr>
          <p:nvPr/>
        </p:nvSpPr>
        <p:spPr bwMode="auto">
          <a:xfrm>
            <a:off x="611188" y="333375"/>
            <a:ext cx="7777162" cy="503238"/>
          </a:xfrm>
          <a:prstGeom prst="rect">
            <a:avLst/>
          </a:prstGeom>
          <a:noFill/>
          <a:ln w="9525">
            <a:noFill/>
            <a:round/>
            <a:headEnd/>
            <a:tailEnd/>
          </a:ln>
        </p:spPr>
        <p:txBody>
          <a:bodyPr lIns="90000" tIns="74520" rIns="90000" bIns="46800" anchor="ctr"/>
          <a:lstStyle/>
          <a:p>
            <a:pPr marL="625475" indent="-625475" algn="ctr" defTabSz="449263">
              <a:lnSpc>
                <a:spcPct val="95000"/>
              </a:lnSpc>
              <a:buClr>
                <a:srgbClr val="000000"/>
              </a:buClr>
              <a:buSzPct val="10000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3600" b="1">
                <a:solidFill>
                  <a:srgbClr val="000000"/>
                </a:solidFill>
                <a:latin typeface="標楷體" pitchFamily="65" charset="-120"/>
                <a:ea typeface="標楷體" pitchFamily="65" charset="-120"/>
              </a:rPr>
              <a:t>興建取得房屋持有期間之例外</a:t>
            </a:r>
            <a:r>
              <a:rPr kumimoji="0" lang="en-US" altLang="zh-TW" sz="3600" b="1">
                <a:solidFill>
                  <a:srgbClr val="000000"/>
                </a:solidFill>
                <a:latin typeface="標楷體" pitchFamily="65" charset="-120"/>
                <a:ea typeface="標楷體" pitchFamily="65" charset="-120"/>
              </a:rPr>
              <a:t>(</a:t>
            </a:r>
            <a:r>
              <a:rPr kumimoji="0" lang="zh-TW" altLang="en-US" sz="3600" b="1">
                <a:solidFill>
                  <a:srgbClr val="000000"/>
                </a:solidFill>
                <a:latin typeface="標楷體" pitchFamily="65" charset="-120"/>
                <a:ea typeface="標楷體" pitchFamily="65" charset="-120"/>
              </a:rPr>
              <a:t>四</a:t>
            </a:r>
            <a:r>
              <a:rPr kumimoji="0" lang="en-US" altLang="zh-TW" sz="3600" b="1">
                <a:solidFill>
                  <a:srgbClr val="000000"/>
                </a:solidFill>
                <a:latin typeface="標楷體" pitchFamily="65" charset="-120"/>
                <a:ea typeface="標楷體" pitchFamily="65" charset="-120"/>
              </a:rPr>
              <a:t>)</a:t>
            </a:r>
          </a:p>
        </p:txBody>
      </p:sp>
      <p:sp>
        <p:nvSpPr>
          <p:cNvPr id="295940" name="Text Box 3"/>
          <p:cNvSpPr txBox="1">
            <a:spLocks noChangeArrowheads="1"/>
          </p:cNvSpPr>
          <p:nvPr/>
        </p:nvSpPr>
        <p:spPr bwMode="auto">
          <a:xfrm>
            <a:off x="468313" y="981075"/>
            <a:ext cx="8064500" cy="5184775"/>
          </a:xfrm>
          <a:prstGeom prst="rect">
            <a:avLst/>
          </a:prstGeom>
          <a:noFill/>
          <a:ln w="9525">
            <a:noFill/>
            <a:round/>
            <a:headEnd/>
            <a:tailEnd/>
          </a:ln>
        </p:spPr>
        <p:txBody>
          <a:bodyPr lIns="0" tIns="20160" rIns="0" bIns="0"/>
          <a:lstStyle/>
          <a:p>
            <a:pPr marL="457200" indent="-457200" algn="just" defTabSz="449263">
              <a:lnSpc>
                <a:spcPct val="95000"/>
              </a:lnSpc>
              <a:spcBef>
                <a:spcPts val="800"/>
              </a:spcBef>
              <a:buClr>
                <a:srgbClr val="000000"/>
              </a:buClr>
              <a:buSzPct val="100000"/>
              <a:buFont typeface="Wingdings" pitchFamily="2" charset="2"/>
              <a:buChar char="n"/>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altLang="en-US" sz="2600">
                <a:solidFill>
                  <a:srgbClr val="FF0000"/>
                </a:solidFill>
                <a:latin typeface="標楷體" pitchFamily="65" charset="-120"/>
                <a:ea typeface="標楷體" pitchFamily="65" charset="-120"/>
              </a:rPr>
              <a:t>問題</a:t>
            </a:r>
            <a:r>
              <a:rPr kumimoji="0" lang="en-US" altLang="zh-TW" sz="2600">
                <a:solidFill>
                  <a:srgbClr val="FF0000"/>
                </a:solidFill>
                <a:latin typeface="標楷體" pitchFamily="65" charset="-120"/>
                <a:ea typeface="標楷體" pitchFamily="65" charset="-120"/>
              </a:rPr>
              <a:t>1</a:t>
            </a:r>
          </a:p>
          <a:p>
            <a:pPr marL="457200" indent="-457200" algn="just" defTabSz="449263">
              <a:lnSpc>
                <a:spcPct val="95000"/>
              </a:lnSpc>
              <a:spcBef>
                <a:spcPts val="800"/>
              </a:spcBef>
              <a:buClr>
                <a:srgbClr val="000000"/>
              </a:buClr>
              <a:buSzPct val="1000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altLang="en-US" sz="2600">
                <a:solidFill>
                  <a:srgbClr val="FF0000"/>
                </a:solidFill>
                <a:latin typeface="標楷體" pitchFamily="65" charset="-120"/>
                <a:ea typeface="標楷體" pitchFamily="65" charset="-120"/>
              </a:rPr>
              <a:t>   </a:t>
            </a:r>
            <a:r>
              <a:rPr kumimoji="0" lang="zh-TW" altLang="en-US" sz="2600">
                <a:solidFill>
                  <a:srgbClr val="000000"/>
                </a:solidFill>
                <a:latin typeface="標楷體" pitchFamily="65" charset="-120"/>
                <a:ea typeface="標楷體" pitchFamily="65" charset="-120"/>
              </a:rPr>
              <a:t>本法第</a:t>
            </a:r>
            <a:r>
              <a:rPr kumimoji="0" lang="en-US" altLang="zh-TW" sz="2600">
                <a:solidFill>
                  <a:srgbClr val="000000"/>
                </a:solidFill>
                <a:latin typeface="標楷體" pitchFamily="65" charset="-120"/>
                <a:ea typeface="標楷體" pitchFamily="65" charset="-120"/>
              </a:rPr>
              <a:t>14</a:t>
            </a:r>
            <a:r>
              <a:rPr kumimoji="0" lang="zh-TW" altLang="en-US" sz="2600">
                <a:solidFill>
                  <a:srgbClr val="000000"/>
                </a:solidFill>
                <a:latin typeface="標楷體" pitchFamily="65" charset="-120"/>
                <a:ea typeface="標楷體" pitchFamily="65" charset="-120"/>
              </a:rPr>
              <a:t>條之</a:t>
            </a:r>
            <a:r>
              <a:rPr kumimoji="0" lang="en-US" altLang="zh-TW" sz="2600">
                <a:solidFill>
                  <a:srgbClr val="000000"/>
                </a:solidFill>
                <a:latin typeface="標楷體" pitchFamily="65" charset="-120"/>
                <a:ea typeface="標楷體" pitchFamily="65" charset="-120"/>
              </a:rPr>
              <a:t>4</a:t>
            </a:r>
            <a:r>
              <a:rPr kumimoji="0" lang="zh-TW" altLang="en-US" sz="2600">
                <a:solidFill>
                  <a:srgbClr val="000000"/>
                </a:solidFill>
                <a:latin typeface="標楷體" pitchFamily="65" charset="-120"/>
                <a:ea typeface="標楷體" pitchFamily="65" charset="-120"/>
              </a:rPr>
              <a:t>第</a:t>
            </a:r>
            <a:r>
              <a:rPr kumimoji="0" lang="en-US" altLang="zh-TW" sz="2600">
                <a:solidFill>
                  <a:srgbClr val="000000"/>
                </a:solidFill>
                <a:latin typeface="標楷體" pitchFamily="65" charset="-120"/>
                <a:ea typeface="標楷體" pitchFamily="65" charset="-120"/>
              </a:rPr>
              <a:t>3</a:t>
            </a:r>
            <a:r>
              <a:rPr kumimoji="0" lang="zh-TW" altLang="en-US" sz="2600">
                <a:solidFill>
                  <a:srgbClr val="000000"/>
                </a:solidFill>
                <a:latin typeface="標楷體" pitchFamily="65" charset="-120"/>
                <a:ea typeface="標楷體" pitchFamily="65" charset="-120"/>
              </a:rPr>
              <a:t>項第</a:t>
            </a:r>
            <a:r>
              <a:rPr kumimoji="0" lang="en-US" altLang="zh-TW" sz="2600">
                <a:solidFill>
                  <a:srgbClr val="000000"/>
                </a:solidFill>
                <a:latin typeface="標楷體" pitchFamily="65" charset="-120"/>
                <a:ea typeface="標楷體" pitchFamily="65" charset="-120"/>
              </a:rPr>
              <a:t>1</a:t>
            </a:r>
            <a:r>
              <a:rPr kumimoji="0" lang="zh-TW" altLang="en-US" sz="2600">
                <a:solidFill>
                  <a:srgbClr val="000000"/>
                </a:solidFill>
                <a:latin typeface="標楷體" pitchFamily="65" charset="-120"/>
                <a:ea typeface="標楷體" pitchFamily="65" charset="-120"/>
              </a:rPr>
              <a:t>款第</a:t>
            </a:r>
            <a:r>
              <a:rPr kumimoji="0" lang="en-US" altLang="zh-TW" sz="2600">
                <a:solidFill>
                  <a:srgbClr val="000000"/>
                </a:solidFill>
                <a:latin typeface="標楷體" pitchFamily="65" charset="-120"/>
                <a:ea typeface="標楷體" pitchFamily="65" charset="-120"/>
              </a:rPr>
              <a:t>6</a:t>
            </a:r>
            <a:r>
              <a:rPr kumimoji="0" lang="zh-TW" altLang="en-US" sz="2600">
                <a:solidFill>
                  <a:srgbClr val="000000"/>
                </a:solidFill>
                <a:latin typeface="標楷體" pitchFamily="65" charset="-120"/>
                <a:ea typeface="標楷體" pitchFamily="65" charset="-120"/>
              </a:rPr>
              <a:t>目規定，個人以自有土地與營利事業合作興建房屋，自土地取得之日起算</a:t>
            </a:r>
            <a:r>
              <a:rPr kumimoji="0" lang="en-US" altLang="zh-TW" sz="2600">
                <a:solidFill>
                  <a:srgbClr val="000000"/>
                </a:solidFill>
                <a:latin typeface="標楷體" pitchFamily="65" charset="-120"/>
                <a:ea typeface="標楷體" pitchFamily="65" charset="-120"/>
              </a:rPr>
              <a:t>2</a:t>
            </a:r>
            <a:r>
              <a:rPr kumimoji="0" lang="zh-TW" altLang="en-US" sz="2600">
                <a:solidFill>
                  <a:srgbClr val="000000"/>
                </a:solidFill>
                <a:latin typeface="標楷體" pitchFamily="65" charset="-120"/>
                <a:ea typeface="標楷體" pitchFamily="65" charset="-120"/>
              </a:rPr>
              <a:t>年內完成並銷售該房屋、土地者，稅率為</a:t>
            </a:r>
            <a:r>
              <a:rPr kumimoji="0" lang="en-US" altLang="zh-TW" sz="2600">
                <a:solidFill>
                  <a:srgbClr val="000000"/>
                </a:solidFill>
                <a:latin typeface="標楷體" pitchFamily="65" charset="-120"/>
                <a:ea typeface="標楷體" pitchFamily="65" charset="-120"/>
              </a:rPr>
              <a:t>20%</a:t>
            </a:r>
            <a:r>
              <a:rPr kumimoji="0" lang="zh-TW" altLang="en-US" sz="2600">
                <a:solidFill>
                  <a:srgbClr val="000000"/>
                </a:solidFill>
                <a:latin typeface="標楷體" pitchFamily="65" charset="-120"/>
                <a:ea typeface="標楷體" pitchFamily="65" charset="-120"/>
              </a:rPr>
              <a:t>。</a:t>
            </a:r>
            <a:r>
              <a:rPr kumimoji="0" lang="zh-TW" altLang="en-US" sz="2600">
                <a:solidFill>
                  <a:srgbClr val="FF0000"/>
                </a:solidFill>
                <a:latin typeface="標楷體" pitchFamily="65" charset="-120"/>
                <a:ea typeface="標楷體" pitchFamily="65" charset="-120"/>
              </a:rPr>
              <a:t>如個人</a:t>
            </a:r>
            <a:r>
              <a:rPr kumimoji="0" lang="en-US" altLang="zh-TW" sz="2600">
                <a:solidFill>
                  <a:srgbClr val="FF0000"/>
                </a:solidFill>
                <a:latin typeface="標楷體" pitchFamily="65" charset="-120"/>
                <a:ea typeface="標楷體" pitchFamily="65" charset="-120"/>
              </a:rPr>
              <a:t>105.1.1</a:t>
            </a:r>
            <a:r>
              <a:rPr kumimoji="0" lang="zh-TW" altLang="en-US" sz="2600">
                <a:solidFill>
                  <a:srgbClr val="FF0000"/>
                </a:solidFill>
                <a:latin typeface="標楷體" pitchFamily="65" charset="-120"/>
                <a:ea typeface="標楷體" pitchFamily="65" charset="-120"/>
              </a:rPr>
              <a:t>取得土地於</a:t>
            </a:r>
            <a:r>
              <a:rPr kumimoji="0" lang="en-US" altLang="zh-TW" sz="2600">
                <a:solidFill>
                  <a:srgbClr val="FF0000"/>
                </a:solidFill>
                <a:latin typeface="標楷體" pitchFamily="65" charset="-120"/>
                <a:ea typeface="標楷體" pitchFamily="65" charset="-120"/>
              </a:rPr>
              <a:t>116</a:t>
            </a:r>
            <a:r>
              <a:rPr kumimoji="0" lang="zh-TW" altLang="en-US" sz="2600">
                <a:solidFill>
                  <a:srgbClr val="FF0000"/>
                </a:solidFill>
                <a:latin typeface="標楷體" pitchFamily="65" charset="-120"/>
                <a:ea typeface="標楷體" pitchFamily="65" charset="-120"/>
              </a:rPr>
              <a:t>年合建分屋</a:t>
            </a:r>
            <a:r>
              <a:rPr kumimoji="0" lang="en-US" altLang="zh-TW" sz="2600">
                <a:solidFill>
                  <a:srgbClr val="FF0000"/>
                </a:solidFill>
                <a:latin typeface="標楷體" pitchFamily="65" charset="-120"/>
                <a:ea typeface="標楷體" pitchFamily="65" charset="-120"/>
              </a:rPr>
              <a:t>(</a:t>
            </a:r>
            <a:r>
              <a:rPr kumimoji="0" lang="zh-TW" altLang="en-US" sz="2600">
                <a:solidFill>
                  <a:srgbClr val="FF0000"/>
                </a:solidFill>
                <a:latin typeface="標楷體" pitchFamily="65" charset="-120"/>
                <a:ea typeface="標楷體" pitchFamily="65" charset="-120"/>
              </a:rPr>
              <a:t>暫不考慮自住</a:t>
            </a:r>
            <a:r>
              <a:rPr kumimoji="0" lang="en-US" altLang="zh-TW" sz="2600">
                <a:solidFill>
                  <a:srgbClr val="FF0000"/>
                </a:solidFill>
                <a:latin typeface="標楷體" pitchFamily="65" charset="-120"/>
                <a:ea typeface="標楷體" pitchFamily="65" charset="-120"/>
              </a:rPr>
              <a:t>)</a:t>
            </a:r>
            <a:r>
              <a:rPr kumimoji="0" lang="zh-TW" altLang="en-US" sz="2600">
                <a:solidFill>
                  <a:srgbClr val="FF0000"/>
                </a:solidFill>
                <a:latin typeface="標楷體" pitchFamily="65" charset="-120"/>
                <a:ea typeface="標楷體" pitchFamily="65" charset="-120"/>
              </a:rPr>
              <a:t>，於取得房屋所有權移轉登記後</a:t>
            </a:r>
            <a:r>
              <a:rPr kumimoji="0" lang="en-US" altLang="zh-TW" sz="2600">
                <a:solidFill>
                  <a:srgbClr val="FF0000"/>
                </a:solidFill>
                <a:latin typeface="標楷體" pitchFamily="65" charset="-120"/>
                <a:ea typeface="標楷體" pitchFamily="65" charset="-120"/>
              </a:rPr>
              <a:t>6</a:t>
            </a:r>
            <a:r>
              <a:rPr kumimoji="0" lang="zh-TW" altLang="en-US" sz="2600">
                <a:solidFill>
                  <a:srgbClr val="FF0000"/>
                </a:solidFill>
                <a:latin typeface="標楷體" pitchFamily="65" charset="-120"/>
                <a:ea typeface="標楷體" pitchFamily="65" charset="-120"/>
              </a:rPr>
              <a:t>個月內出售房屋、土地，該如何課徵所得稅？</a:t>
            </a:r>
            <a:endParaRPr kumimoji="0" lang="en-US" altLang="zh-TW" sz="2600">
              <a:solidFill>
                <a:srgbClr val="FF0000"/>
              </a:solidFill>
              <a:latin typeface="標楷體" pitchFamily="65" charset="-120"/>
              <a:ea typeface="標楷體" pitchFamily="65" charset="-120"/>
            </a:endParaRPr>
          </a:p>
          <a:p>
            <a:pPr marL="457200" indent="-457200" algn="just" defTabSz="449263">
              <a:lnSpc>
                <a:spcPct val="95000"/>
              </a:lnSpc>
              <a:spcBef>
                <a:spcPts val="800"/>
              </a:spcBef>
              <a:buClr>
                <a:srgbClr val="000000"/>
              </a:buClr>
              <a:buSzPct val="1000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altLang="en-US" sz="2600">
                <a:solidFill>
                  <a:srgbClr val="0000FF"/>
                </a:solidFill>
                <a:latin typeface="標楷體" pitchFamily="65" charset="-120"/>
                <a:ea typeface="標楷體" pitchFamily="65" charset="-120"/>
              </a:rPr>
              <a:t>答</a:t>
            </a:r>
            <a:r>
              <a:rPr kumimoji="0" lang="en-US" altLang="zh-TW" sz="2600">
                <a:solidFill>
                  <a:srgbClr val="0000FF"/>
                </a:solidFill>
                <a:latin typeface="標楷體" pitchFamily="65" charset="-120"/>
                <a:ea typeface="標楷體" pitchFamily="65" charset="-120"/>
              </a:rPr>
              <a:t>:</a:t>
            </a:r>
          </a:p>
          <a:p>
            <a:pPr marL="457200" indent="-457200" algn="just" defTabSz="449263">
              <a:lnSpc>
                <a:spcPct val="95000"/>
              </a:lnSpc>
              <a:spcBef>
                <a:spcPts val="800"/>
              </a:spcBef>
              <a:buClr>
                <a:srgbClr val="000000"/>
              </a:buClr>
              <a:buSzPct val="1000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altLang="en-US" sz="2600">
                <a:solidFill>
                  <a:srgbClr val="0000FF"/>
                </a:solidFill>
                <a:latin typeface="標楷體" pitchFamily="65" charset="-120"/>
                <a:ea typeface="標楷體" pitchFamily="65" charset="-120"/>
              </a:rPr>
              <a:t>  個人提供素地與營利事業合建分屋</a:t>
            </a:r>
            <a:endParaRPr kumimoji="0" lang="en-US" altLang="zh-TW" sz="2600">
              <a:solidFill>
                <a:srgbClr val="0000FF"/>
              </a:solidFill>
              <a:latin typeface="標楷體" pitchFamily="65" charset="-120"/>
              <a:ea typeface="標楷體" pitchFamily="65" charset="-120"/>
            </a:endParaRPr>
          </a:p>
          <a:p>
            <a:pPr marL="457200" indent="-457200" algn="just" defTabSz="449263">
              <a:lnSpc>
                <a:spcPct val="95000"/>
              </a:lnSpc>
              <a:spcBef>
                <a:spcPts val="800"/>
              </a:spcBef>
              <a:buClr>
                <a:srgbClr val="000000"/>
              </a:buClr>
              <a:buSzPct val="1000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altLang="en-US" sz="2600">
                <a:solidFill>
                  <a:srgbClr val="0000FF"/>
                </a:solidFill>
                <a:latin typeface="標楷體" pitchFamily="65" charset="-120"/>
                <a:ea typeface="標楷體" pitchFamily="65" charset="-120"/>
              </a:rPr>
              <a:t>    房屋</a:t>
            </a:r>
            <a:r>
              <a:rPr kumimoji="0" lang="zh-TW" altLang="en-US" sz="2800">
                <a:solidFill>
                  <a:srgbClr val="0000FF"/>
                </a:solidFill>
                <a:latin typeface="標楷體" pitchFamily="65" charset="-120"/>
                <a:ea typeface="標楷體" pitchFamily="65" charset="-120"/>
              </a:rPr>
              <a:t>持有期間</a:t>
            </a:r>
            <a:r>
              <a:rPr kumimoji="0" lang="en-US" altLang="zh-TW" sz="2800">
                <a:solidFill>
                  <a:srgbClr val="0000FF"/>
                </a:solidFill>
                <a:latin typeface="標楷體" pitchFamily="65" charset="-120"/>
                <a:ea typeface="標楷體" pitchFamily="65" charset="-120"/>
              </a:rPr>
              <a:t>=</a:t>
            </a:r>
            <a:r>
              <a:rPr kumimoji="0" lang="zh-TW" altLang="en-US" sz="2800">
                <a:solidFill>
                  <a:srgbClr val="0000FF"/>
                </a:solidFill>
                <a:latin typeface="標楷體" pitchFamily="65" charset="-120"/>
                <a:ea typeface="標楷體" pitchFamily="65" charset="-120"/>
              </a:rPr>
              <a:t>土地持有期間</a:t>
            </a:r>
            <a:endParaRPr kumimoji="0" lang="en-US" altLang="zh-TW" sz="2800">
              <a:solidFill>
                <a:srgbClr val="0000FF"/>
              </a:solidFill>
              <a:latin typeface="標楷體" pitchFamily="65" charset="-120"/>
              <a:ea typeface="標楷體" pitchFamily="65" charset="-120"/>
            </a:endParaRPr>
          </a:p>
          <a:p>
            <a:pPr marL="457200" indent="-457200" algn="just" defTabSz="449263">
              <a:lnSpc>
                <a:spcPct val="95000"/>
              </a:lnSpc>
              <a:spcBef>
                <a:spcPts val="800"/>
              </a:spcBef>
              <a:buClr>
                <a:srgbClr val="000000"/>
              </a:buClr>
              <a:buSzPct val="1000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altLang="en-US" sz="2800">
                <a:solidFill>
                  <a:srgbClr val="0000FF"/>
                </a:solidFill>
                <a:latin typeface="標楷體" pitchFamily="65" charset="-120"/>
                <a:ea typeface="標楷體" pitchFamily="65" charset="-120"/>
              </a:rPr>
              <a:t> 土地持有期間</a:t>
            </a:r>
            <a:r>
              <a:rPr kumimoji="0" lang="en-US" altLang="zh-TW" sz="2800">
                <a:solidFill>
                  <a:srgbClr val="0000FF"/>
                </a:solidFill>
                <a:latin typeface="標楷體" pitchFamily="65" charset="-120"/>
                <a:ea typeface="標楷體" pitchFamily="65" charset="-120"/>
              </a:rPr>
              <a:t>:105.1.1-116</a:t>
            </a:r>
            <a:r>
              <a:rPr kumimoji="0" lang="zh-TW" altLang="en-US" sz="2800">
                <a:solidFill>
                  <a:srgbClr val="0000FF"/>
                </a:solidFill>
                <a:latin typeface="標楷體" pitchFamily="65" charset="-120"/>
                <a:ea typeface="標楷體" pitchFamily="65" charset="-120"/>
              </a:rPr>
              <a:t>年間出售</a:t>
            </a:r>
            <a:r>
              <a:rPr kumimoji="0" lang="en-US" altLang="zh-TW" sz="2800">
                <a:solidFill>
                  <a:srgbClr val="0000FF"/>
                </a:solidFill>
                <a:latin typeface="標楷體" pitchFamily="65" charset="-120"/>
                <a:ea typeface="標楷體" pitchFamily="65" charset="-120"/>
              </a:rPr>
              <a:t>…</a:t>
            </a:r>
            <a:r>
              <a:rPr kumimoji="0" lang="zh-TW" altLang="en-US" sz="2800">
                <a:solidFill>
                  <a:srgbClr val="0000FF"/>
                </a:solidFill>
                <a:latin typeface="標楷體" pitchFamily="65" charset="-120"/>
                <a:ea typeface="標楷體" pitchFamily="65" charset="-120"/>
              </a:rPr>
              <a:t>超過</a:t>
            </a:r>
            <a:r>
              <a:rPr kumimoji="0" lang="en-US" altLang="zh-TW" sz="2800">
                <a:solidFill>
                  <a:srgbClr val="0000FF"/>
                </a:solidFill>
                <a:latin typeface="標楷體" pitchFamily="65" charset="-120"/>
                <a:ea typeface="標楷體" pitchFamily="65" charset="-120"/>
              </a:rPr>
              <a:t>10</a:t>
            </a:r>
            <a:r>
              <a:rPr kumimoji="0" lang="zh-TW" altLang="en-US" sz="2800">
                <a:solidFill>
                  <a:srgbClr val="0000FF"/>
                </a:solidFill>
                <a:latin typeface="標楷體" pitchFamily="65" charset="-120"/>
                <a:ea typeface="標楷體" pitchFamily="65" charset="-120"/>
              </a:rPr>
              <a:t>年</a:t>
            </a:r>
            <a:endParaRPr kumimoji="0" lang="en-US" altLang="zh-TW" sz="2600">
              <a:solidFill>
                <a:srgbClr val="0000FF"/>
              </a:solidFill>
              <a:latin typeface="標楷體" pitchFamily="65" charset="-120"/>
              <a:ea typeface="標楷體" pitchFamily="65" charset="-120"/>
            </a:endParaRPr>
          </a:p>
          <a:p>
            <a:pPr marL="457200" indent="-457200" algn="just" defTabSz="449263">
              <a:lnSpc>
                <a:spcPct val="95000"/>
              </a:lnSpc>
              <a:spcBef>
                <a:spcPts val="800"/>
              </a:spcBef>
              <a:buClr>
                <a:srgbClr val="000000"/>
              </a:buClr>
              <a:buSzPct val="1000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kumimoji="0" lang="en-US" altLang="zh-TW" sz="2600">
              <a:solidFill>
                <a:srgbClr val="FF0000"/>
              </a:solidFill>
              <a:latin typeface="標楷體" pitchFamily="65" charset="-120"/>
              <a:ea typeface="標楷體" pitchFamily="65" charset="-120"/>
            </a:endParaRPr>
          </a:p>
          <a:p>
            <a:pPr marL="457200" indent="-457200" algn="just" defTabSz="449263">
              <a:lnSpc>
                <a:spcPct val="95000"/>
              </a:lnSpc>
              <a:spcBef>
                <a:spcPts val="800"/>
              </a:spcBef>
              <a:buClr>
                <a:srgbClr val="000000"/>
              </a:buClr>
              <a:buSzPct val="1000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kumimoji="0" lang="en-US" altLang="zh-TW" sz="2600">
              <a:solidFill>
                <a:srgbClr val="FF0000"/>
              </a:solidFill>
              <a:latin typeface="標楷體" pitchFamily="65" charset="-120"/>
              <a:ea typeface="標楷體" pitchFamily="65" charset="-120"/>
            </a:endParaRPr>
          </a:p>
          <a:p>
            <a:pPr marL="457200" indent="-457200" algn="just" defTabSz="449263">
              <a:lnSpc>
                <a:spcPct val="95000"/>
              </a:lnSpc>
              <a:spcBef>
                <a:spcPts val="800"/>
              </a:spcBef>
              <a:buClr>
                <a:srgbClr val="000000"/>
              </a:buClr>
              <a:buSzPct val="1000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kumimoji="0" lang="zh-TW" altLang="en-US" sz="2600">
              <a:solidFill>
                <a:srgbClr val="FF0000"/>
              </a:solidFill>
              <a:latin typeface="標楷體" pitchFamily="65" charset="-120"/>
              <a:ea typeface="標楷體" pitchFamily="65" charset="-120"/>
            </a:endParaRPr>
          </a:p>
        </p:txBody>
      </p:sp>
    </p:spTree>
  </p:cSld>
  <p:clrMapOvr>
    <a:masterClrMapping/>
  </p:clrMapOvr>
  <p:transition spd="med"/>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Text Box 1"/>
          <p:cNvSpPr txBox="1">
            <a:spLocks noChangeArrowheads="1"/>
          </p:cNvSpPr>
          <p:nvPr/>
        </p:nvSpPr>
        <p:spPr bwMode="auto">
          <a:xfrm>
            <a:off x="8532813" y="6381750"/>
            <a:ext cx="431800" cy="215900"/>
          </a:xfrm>
          <a:prstGeom prst="rect">
            <a:avLst/>
          </a:prstGeom>
          <a:noFill/>
          <a:ln w="9525">
            <a:noFill/>
            <a:round/>
            <a:headEnd/>
            <a:tailEnd/>
          </a:ln>
        </p:spPr>
        <p:txBody>
          <a:bodyPr lIns="90000" tIns="46800" rIns="90000" bIns="46800"/>
          <a:lstStyle/>
          <a:p>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D3F39E57-E766-4E83-BEE9-54CF1FE2FDDD}" type="slidenum">
              <a:rPr kumimoji="0" lang="en-US" altLang="zh-TW" sz="1600" b="1" i="1">
                <a:solidFill>
                  <a:srgbClr val="000000"/>
                </a:solidFill>
                <a:latin typeface="Times New Roman" pitchFamily="18" charset="0"/>
              </a:rPr>
              <a:pPr algn="r" defTabSz="449263">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79</a:t>
            </a:fld>
            <a:endParaRPr kumimoji="0" lang="en-US" altLang="zh-TW" sz="1600" b="1" i="1">
              <a:solidFill>
                <a:srgbClr val="000000"/>
              </a:solidFill>
              <a:latin typeface="Times New Roman" pitchFamily="18" charset="0"/>
            </a:endParaRPr>
          </a:p>
        </p:txBody>
      </p:sp>
      <p:sp>
        <p:nvSpPr>
          <p:cNvPr id="297987" name="Text Box 2"/>
          <p:cNvSpPr txBox="1">
            <a:spLocks noChangeArrowheads="1"/>
          </p:cNvSpPr>
          <p:nvPr/>
        </p:nvSpPr>
        <p:spPr bwMode="auto">
          <a:xfrm>
            <a:off x="611188" y="333375"/>
            <a:ext cx="7777162" cy="503238"/>
          </a:xfrm>
          <a:prstGeom prst="rect">
            <a:avLst/>
          </a:prstGeom>
          <a:noFill/>
          <a:ln w="9525">
            <a:noFill/>
            <a:round/>
            <a:headEnd/>
            <a:tailEnd/>
          </a:ln>
        </p:spPr>
        <p:txBody>
          <a:bodyPr lIns="90000" tIns="74520" rIns="90000" bIns="46800" anchor="ctr"/>
          <a:lstStyle/>
          <a:p>
            <a:pPr marL="625475" indent="-625475" algn="ctr" defTabSz="449263">
              <a:lnSpc>
                <a:spcPct val="95000"/>
              </a:lnSpc>
              <a:buClr>
                <a:srgbClr val="000000"/>
              </a:buClr>
              <a:buSzPct val="100000"/>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3600" b="1">
                <a:solidFill>
                  <a:srgbClr val="000000"/>
                </a:solidFill>
                <a:latin typeface="標楷體" pitchFamily="65" charset="-120"/>
                <a:ea typeface="標楷體" pitchFamily="65" charset="-120"/>
              </a:rPr>
              <a:t>興建取得房屋持有期間之例外</a:t>
            </a:r>
            <a:r>
              <a:rPr kumimoji="0" lang="en-US" altLang="zh-TW" sz="3600" b="1">
                <a:solidFill>
                  <a:srgbClr val="000000"/>
                </a:solidFill>
                <a:latin typeface="標楷體" pitchFamily="65" charset="-120"/>
                <a:ea typeface="標楷體" pitchFamily="65" charset="-120"/>
              </a:rPr>
              <a:t>(</a:t>
            </a:r>
            <a:r>
              <a:rPr kumimoji="0" lang="zh-TW" altLang="en-US" sz="3600" b="1">
                <a:solidFill>
                  <a:srgbClr val="000000"/>
                </a:solidFill>
                <a:latin typeface="標楷體" pitchFamily="65" charset="-120"/>
                <a:ea typeface="標楷體" pitchFamily="65" charset="-120"/>
              </a:rPr>
              <a:t>五</a:t>
            </a:r>
            <a:r>
              <a:rPr kumimoji="0" lang="en-US" altLang="zh-TW" sz="3600" b="1">
                <a:solidFill>
                  <a:srgbClr val="000000"/>
                </a:solidFill>
                <a:latin typeface="標楷體" pitchFamily="65" charset="-120"/>
                <a:ea typeface="標楷體" pitchFamily="65" charset="-120"/>
              </a:rPr>
              <a:t>)</a:t>
            </a:r>
          </a:p>
        </p:txBody>
      </p:sp>
      <p:sp>
        <p:nvSpPr>
          <p:cNvPr id="297988" name="Text Box 3"/>
          <p:cNvSpPr txBox="1">
            <a:spLocks noChangeArrowheads="1"/>
          </p:cNvSpPr>
          <p:nvPr/>
        </p:nvSpPr>
        <p:spPr bwMode="auto">
          <a:xfrm>
            <a:off x="250825" y="836613"/>
            <a:ext cx="8677275" cy="5616575"/>
          </a:xfrm>
          <a:prstGeom prst="rect">
            <a:avLst/>
          </a:prstGeom>
          <a:noFill/>
          <a:ln w="9525">
            <a:noFill/>
            <a:round/>
            <a:headEnd/>
            <a:tailEnd/>
          </a:ln>
        </p:spPr>
        <p:txBody>
          <a:bodyPr lIns="0" tIns="20160" rIns="0" bIns="0"/>
          <a:lstStyle/>
          <a:p>
            <a:pPr marL="457200" indent="-457200" algn="just" defTabSz="449263">
              <a:lnSpc>
                <a:spcPct val="95000"/>
              </a:lnSpc>
              <a:spcBef>
                <a:spcPts val="800"/>
              </a:spcBef>
              <a:buClr>
                <a:srgbClr val="000000"/>
              </a:buClr>
              <a:buSzPct val="100000"/>
              <a:buFont typeface="Wingdings" pitchFamily="2" charset="2"/>
              <a:buChar char="n"/>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altLang="en-US" sz="2800">
                <a:solidFill>
                  <a:srgbClr val="FF0000"/>
                </a:solidFill>
                <a:latin typeface="標楷體" pitchFamily="65" charset="-120"/>
                <a:ea typeface="標楷體" pitchFamily="65" charset="-120"/>
              </a:rPr>
              <a:t>問題</a:t>
            </a:r>
            <a:r>
              <a:rPr kumimoji="0" lang="en-US" altLang="zh-TW" sz="2800">
                <a:solidFill>
                  <a:srgbClr val="FF0000"/>
                </a:solidFill>
                <a:latin typeface="標楷體" pitchFamily="65" charset="-120"/>
                <a:ea typeface="標楷體" pitchFamily="65" charset="-120"/>
              </a:rPr>
              <a:t>2</a:t>
            </a:r>
          </a:p>
          <a:p>
            <a:pPr marL="457200" indent="-457200" algn="just" defTabSz="449263">
              <a:lnSpc>
                <a:spcPct val="95000"/>
              </a:lnSpc>
              <a:spcBef>
                <a:spcPts val="800"/>
              </a:spcBef>
              <a:buClr>
                <a:srgbClr val="000000"/>
              </a:buClr>
              <a:buSzPct val="1000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altLang="en-US" sz="2800">
                <a:solidFill>
                  <a:srgbClr val="FF0000"/>
                </a:solidFill>
                <a:latin typeface="標楷體" pitchFamily="65" charset="-120"/>
                <a:ea typeface="標楷體" pitchFamily="65" charset="-120"/>
              </a:rPr>
              <a:t>   </a:t>
            </a:r>
            <a:r>
              <a:rPr kumimoji="0" lang="zh-TW" altLang="en-US" sz="2800">
                <a:solidFill>
                  <a:srgbClr val="000000"/>
                </a:solidFill>
                <a:latin typeface="標楷體" pitchFamily="65" charset="-120"/>
                <a:ea typeface="標楷體" pitchFamily="65" charset="-120"/>
              </a:rPr>
              <a:t>個人</a:t>
            </a:r>
            <a:r>
              <a:rPr kumimoji="0" lang="en-US" altLang="zh-TW" sz="2800">
                <a:solidFill>
                  <a:srgbClr val="000000"/>
                </a:solidFill>
                <a:latin typeface="標楷體" pitchFamily="65" charset="-120"/>
                <a:ea typeface="標楷體" pitchFamily="65" charset="-120"/>
              </a:rPr>
              <a:t>105</a:t>
            </a:r>
            <a:r>
              <a:rPr kumimoji="0" lang="zh-TW" altLang="en-US" sz="2800">
                <a:solidFill>
                  <a:srgbClr val="000000"/>
                </a:solidFill>
                <a:latin typeface="標楷體" pitchFamily="65" charset="-120"/>
                <a:ea typeface="標楷體" pitchFamily="65" charset="-120"/>
              </a:rPr>
              <a:t>年</a:t>
            </a:r>
            <a:r>
              <a:rPr kumimoji="0" lang="en-US" altLang="zh-TW" sz="2800">
                <a:solidFill>
                  <a:srgbClr val="000000"/>
                </a:solidFill>
                <a:latin typeface="標楷體" pitchFamily="65" charset="-120"/>
                <a:ea typeface="標楷體" pitchFamily="65" charset="-120"/>
              </a:rPr>
              <a:t>1</a:t>
            </a:r>
            <a:r>
              <a:rPr kumimoji="0" lang="zh-TW" altLang="en-US" sz="2800">
                <a:solidFill>
                  <a:srgbClr val="000000"/>
                </a:solidFill>
                <a:latin typeface="標楷體" pitchFamily="65" charset="-120"/>
                <a:ea typeface="標楷體" pitchFamily="65" charset="-120"/>
              </a:rPr>
              <a:t>月</a:t>
            </a:r>
            <a:r>
              <a:rPr kumimoji="0" lang="en-US" altLang="zh-TW" sz="2800">
                <a:solidFill>
                  <a:srgbClr val="000000"/>
                </a:solidFill>
                <a:latin typeface="標楷體" pitchFamily="65" charset="-120"/>
                <a:ea typeface="標楷體" pitchFamily="65" charset="-120"/>
              </a:rPr>
              <a:t>1</a:t>
            </a:r>
            <a:r>
              <a:rPr kumimoji="0" lang="zh-TW" altLang="en-US" sz="2800">
                <a:solidFill>
                  <a:srgbClr val="000000"/>
                </a:solidFill>
                <a:latin typeface="標楷體" pitchFamily="65" charset="-120"/>
                <a:ea typeface="標楷體" pitchFamily="65" charset="-120"/>
              </a:rPr>
              <a:t>日取得土地，</a:t>
            </a:r>
            <a:r>
              <a:rPr kumimoji="0" lang="en-US" altLang="zh-TW" sz="2800">
                <a:solidFill>
                  <a:srgbClr val="000000"/>
                </a:solidFill>
                <a:latin typeface="標楷體" pitchFamily="65" charset="-120"/>
                <a:ea typeface="標楷體" pitchFamily="65" charset="-120"/>
              </a:rPr>
              <a:t>120</a:t>
            </a:r>
            <a:r>
              <a:rPr kumimoji="0" lang="zh-TW" altLang="en-US" sz="2800">
                <a:solidFill>
                  <a:srgbClr val="000000"/>
                </a:solidFill>
                <a:latin typeface="標楷體" pitchFamily="65" charset="-120"/>
                <a:ea typeface="標楷體" pitchFamily="65" charset="-120"/>
              </a:rPr>
              <a:t>年</a:t>
            </a:r>
            <a:r>
              <a:rPr kumimoji="0" lang="en-US" altLang="zh-TW" sz="2800">
                <a:solidFill>
                  <a:srgbClr val="000000"/>
                </a:solidFill>
                <a:latin typeface="標楷體" pitchFamily="65" charset="-120"/>
                <a:ea typeface="標楷體" pitchFamily="65" charset="-120"/>
              </a:rPr>
              <a:t>1</a:t>
            </a:r>
            <a:r>
              <a:rPr kumimoji="0" lang="zh-TW" altLang="en-US" sz="2800">
                <a:solidFill>
                  <a:srgbClr val="000000"/>
                </a:solidFill>
                <a:latin typeface="標楷體" pitchFamily="65" charset="-120"/>
                <a:ea typeface="標楷體" pitchFamily="65" charset="-120"/>
              </a:rPr>
              <a:t>月</a:t>
            </a:r>
            <a:r>
              <a:rPr kumimoji="0" lang="en-US" altLang="zh-TW" sz="2800">
                <a:solidFill>
                  <a:srgbClr val="000000"/>
                </a:solidFill>
                <a:latin typeface="標楷體" pitchFamily="65" charset="-120"/>
                <a:ea typeface="標楷體" pitchFamily="65" charset="-120"/>
              </a:rPr>
              <a:t>1</a:t>
            </a:r>
            <a:r>
              <a:rPr kumimoji="0" lang="zh-TW" altLang="en-US" sz="2800">
                <a:solidFill>
                  <a:srgbClr val="000000"/>
                </a:solidFill>
                <a:latin typeface="標楷體" pitchFamily="65" charset="-120"/>
                <a:ea typeface="標楷體" pitchFamily="65" charset="-120"/>
              </a:rPr>
              <a:t>日興建房屋於</a:t>
            </a:r>
            <a:r>
              <a:rPr kumimoji="0" lang="en-US" altLang="zh-TW" sz="2800">
                <a:solidFill>
                  <a:srgbClr val="000000"/>
                </a:solidFill>
                <a:latin typeface="標楷體" pitchFamily="65" charset="-120"/>
                <a:ea typeface="標楷體" pitchFamily="65" charset="-120"/>
              </a:rPr>
              <a:t>125</a:t>
            </a:r>
            <a:r>
              <a:rPr kumimoji="0" lang="zh-TW" altLang="en-US" sz="2800">
                <a:solidFill>
                  <a:srgbClr val="000000"/>
                </a:solidFill>
                <a:latin typeface="標楷體" pitchFamily="65" charset="-120"/>
                <a:ea typeface="標楷體" pitchFamily="65" charset="-120"/>
              </a:rPr>
              <a:t>年</a:t>
            </a:r>
            <a:r>
              <a:rPr kumimoji="0" lang="en-US" altLang="zh-TW" sz="2800">
                <a:solidFill>
                  <a:srgbClr val="000000"/>
                </a:solidFill>
                <a:latin typeface="標楷體" pitchFamily="65" charset="-120"/>
                <a:ea typeface="標楷體" pitchFamily="65" charset="-120"/>
              </a:rPr>
              <a:t>1</a:t>
            </a:r>
            <a:r>
              <a:rPr kumimoji="0" lang="zh-TW" altLang="en-US" sz="2800">
                <a:solidFill>
                  <a:srgbClr val="000000"/>
                </a:solidFill>
                <a:latin typeface="標楷體" pitchFamily="65" charset="-120"/>
                <a:ea typeface="標楷體" pitchFamily="65" charset="-120"/>
              </a:rPr>
              <a:t>月</a:t>
            </a:r>
            <a:r>
              <a:rPr kumimoji="0" lang="en-US" altLang="zh-TW" sz="2800">
                <a:solidFill>
                  <a:srgbClr val="000000"/>
                </a:solidFill>
                <a:latin typeface="標楷體" pitchFamily="65" charset="-120"/>
                <a:ea typeface="標楷體" pitchFamily="65" charset="-120"/>
              </a:rPr>
              <a:t>1</a:t>
            </a:r>
            <a:r>
              <a:rPr kumimoji="0" lang="zh-TW" altLang="en-US" sz="2800">
                <a:solidFill>
                  <a:srgbClr val="000000"/>
                </a:solidFill>
                <a:latin typeface="標楷體" pitchFamily="65" charset="-120"/>
                <a:ea typeface="標楷體" pitchFamily="65" charset="-120"/>
              </a:rPr>
              <a:t>日完成，於</a:t>
            </a:r>
            <a:r>
              <a:rPr kumimoji="0" lang="en-US" altLang="zh-TW" sz="2800">
                <a:solidFill>
                  <a:srgbClr val="000000"/>
                </a:solidFill>
                <a:latin typeface="標楷體" pitchFamily="65" charset="-120"/>
                <a:ea typeface="標楷體" pitchFamily="65" charset="-120"/>
              </a:rPr>
              <a:t>125</a:t>
            </a:r>
            <a:r>
              <a:rPr kumimoji="0" lang="zh-TW" altLang="en-US" sz="2800">
                <a:solidFill>
                  <a:srgbClr val="000000"/>
                </a:solidFill>
                <a:latin typeface="標楷體" pitchFamily="65" charset="-120"/>
                <a:ea typeface="標楷體" pitchFamily="65" charset="-120"/>
              </a:rPr>
              <a:t>年</a:t>
            </a:r>
            <a:r>
              <a:rPr kumimoji="0" lang="en-US" altLang="zh-TW" sz="2800">
                <a:solidFill>
                  <a:srgbClr val="000000"/>
                </a:solidFill>
                <a:latin typeface="標楷體" pitchFamily="65" charset="-120"/>
                <a:ea typeface="標楷體" pitchFamily="65" charset="-120"/>
              </a:rPr>
              <a:t>7</a:t>
            </a:r>
            <a:r>
              <a:rPr kumimoji="0" lang="zh-TW" altLang="en-US" sz="2800">
                <a:solidFill>
                  <a:srgbClr val="000000"/>
                </a:solidFill>
                <a:latin typeface="標楷體" pitchFamily="65" charset="-120"/>
                <a:ea typeface="標楷體" pitchFamily="65" charset="-120"/>
              </a:rPr>
              <a:t>月</a:t>
            </a:r>
            <a:r>
              <a:rPr kumimoji="0" lang="en-US" altLang="zh-TW" sz="2800">
                <a:solidFill>
                  <a:srgbClr val="000000"/>
                </a:solidFill>
                <a:latin typeface="標楷體" pitchFamily="65" charset="-120"/>
                <a:ea typeface="標楷體" pitchFamily="65" charset="-120"/>
              </a:rPr>
              <a:t>1</a:t>
            </a:r>
            <a:r>
              <a:rPr kumimoji="0" lang="zh-TW" altLang="en-US" sz="2800">
                <a:solidFill>
                  <a:srgbClr val="000000"/>
                </a:solidFill>
                <a:latin typeface="標楷體" pitchFamily="65" charset="-120"/>
                <a:ea typeface="標楷體" pitchFamily="65" charset="-120"/>
              </a:rPr>
              <a:t>日出售，</a:t>
            </a:r>
            <a:r>
              <a:rPr kumimoji="0" lang="zh-TW" altLang="en-US" sz="2800">
                <a:solidFill>
                  <a:srgbClr val="FF0000"/>
                </a:solidFill>
                <a:latin typeface="標楷體" pitchFamily="65" charset="-120"/>
                <a:ea typeface="標楷體" pitchFamily="65" charset="-120"/>
              </a:rPr>
              <a:t>以下該如何課徵所得稅？</a:t>
            </a:r>
          </a:p>
          <a:p>
            <a:pPr marL="457200" indent="-457200" defTabSz="449263">
              <a:lnSpc>
                <a:spcPct val="95000"/>
              </a:lnSpc>
              <a:spcBef>
                <a:spcPts val="800"/>
              </a:spcBef>
              <a:buClr>
                <a:srgbClr val="000000"/>
              </a:buClr>
              <a:buSzPct val="100000"/>
              <a:buFont typeface="Wingdings" pitchFamily="2" charset="2"/>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kumimoji="0" lang="en-US" sz="2800">
              <a:solidFill>
                <a:srgbClr val="000000"/>
              </a:solidFill>
              <a:latin typeface="標楷體" pitchFamily="65" charset="-120"/>
              <a:ea typeface="標楷體" pitchFamily="65" charset="-120"/>
            </a:endParaRPr>
          </a:p>
          <a:p>
            <a:pPr marL="457200" indent="-457200" defTabSz="449263">
              <a:lnSpc>
                <a:spcPct val="95000"/>
              </a:lnSpc>
              <a:spcBef>
                <a:spcPts val="800"/>
              </a:spcBef>
              <a:buClr>
                <a:srgbClr val="000000"/>
              </a:buClr>
              <a:buSzPct val="100000"/>
              <a:buFont typeface="Wingdings" pitchFamily="2" charset="2"/>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kumimoji="0" lang="en-US" sz="2800">
              <a:solidFill>
                <a:srgbClr val="000000"/>
              </a:solidFill>
              <a:latin typeface="標楷體" pitchFamily="65" charset="-120"/>
              <a:ea typeface="標楷體" pitchFamily="65" charset="-120"/>
            </a:endParaRPr>
          </a:p>
          <a:p>
            <a:pPr marL="457200" indent="-457200" defTabSz="449263">
              <a:lnSpc>
                <a:spcPct val="95000"/>
              </a:lnSpc>
              <a:spcBef>
                <a:spcPts val="800"/>
              </a:spcBef>
              <a:buClr>
                <a:srgbClr val="000000"/>
              </a:buClr>
              <a:buSzPct val="100000"/>
              <a:buFont typeface="Wingdings" pitchFamily="2" charset="2"/>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kumimoji="0" lang="en-US" sz="2800">
              <a:solidFill>
                <a:srgbClr val="000000"/>
              </a:solidFill>
              <a:latin typeface="標楷體" pitchFamily="65" charset="-120"/>
              <a:ea typeface="標楷體" pitchFamily="65" charset="-120"/>
            </a:endParaRPr>
          </a:p>
          <a:p>
            <a:pPr marL="457200" indent="-457200" defTabSz="449263">
              <a:lnSpc>
                <a:spcPct val="95000"/>
              </a:lnSpc>
              <a:spcBef>
                <a:spcPts val="800"/>
              </a:spcBef>
              <a:buClr>
                <a:srgbClr val="000000"/>
              </a:buClr>
              <a:buSzPct val="100000"/>
              <a:buFont typeface="Wingdings" pitchFamily="2" charset="2"/>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kumimoji="0" lang="en-US" sz="2800">
              <a:solidFill>
                <a:srgbClr val="000000"/>
              </a:solidFill>
              <a:latin typeface="標楷體" pitchFamily="65" charset="-120"/>
              <a:ea typeface="標楷體" pitchFamily="65" charset="-120"/>
            </a:endParaRPr>
          </a:p>
        </p:txBody>
      </p:sp>
      <p:graphicFrame>
        <p:nvGraphicFramePr>
          <p:cNvPr id="2" name="Group 4"/>
          <p:cNvGraphicFramePr>
            <a:graphicFrameLocks noGrp="1"/>
          </p:cNvGraphicFramePr>
          <p:nvPr/>
        </p:nvGraphicFramePr>
        <p:xfrm>
          <a:off x="468313" y="2997200"/>
          <a:ext cx="8461375" cy="2282826"/>
        </p:xfrm>
        <a:graphic>
          <a:graphicData uri="http://schemas.openxmlformats.org/drawingml/2006/table">
            <a:tbl>
              <a:tblPr/>
              <a:tblGrid>
                <a:gridCol w="900113"/>
                <a:gridCol w="1079500"/>
                <a:gridCol w="2287587"/>
                <a:gridCol w="2016125"/>
                <a:gridCol w="2178050"/>
              </a:tblGrid>
              <a:tr h="542393">
                <a:tc gridSpan="2">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ctr"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800" b="1" i="0" u="none" strike="noStrike" cap="none" normalizeH="0" baseline="0" dirty="0" smtClean="0">
                          <a:ln>
                            <a:noFill/>
                          </a:ln>
                          <a:solidFill>
                            <a:srgbClr val="FFFFFF"/>
                          </a:solidFill>
                          <a:effectLst/>
                          <a:latin typeface="標楷體" panose="03000509000000000000" pitchFamily="65" charset="-120"/>
                          <a:ea typeface="標楷體" panose="03000509000000000000" pitchFamily="65" charset="-120"/>
                        </a:rPr>
                        <a:t>態樣</a:t>
                      </a: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2DA2BF"/>
                    </a:solidFill>
                  </a:tcPr>
                </a:tc>
                <a:tc hMerge="1">
                  <a:txBody>
                    <a:bodyPr/>
                    <a:lstStyle/>
                    <a:p>
                      <a:endParaRPr lang="zh-TW" altLang="en-US"/>
                    </a:p>
                  </a:txBody>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ctr"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800" b="1" i="0" u="none" strike="noStrike" cap="none" normalizeH="0" baseline="0" dirty="0" smtClean="0">
                          <a:ln>
                            <a:noFill/>
                          </a:ln>
                          <a:solidFill>
                            <a:srgbClr val="002060"/>
                          </a:solidFill>
                          <a:effectLst/>
                          <a:latin typeface="標楷體" panose="03000509000000000000" pitchFamily="65" charset="-120"/>
                          <a:ea typeface="標楷體" panose="03000509000000000000" pitchFamily="65" charset="-120"/>
                        </a:rPr>
                        <a:t>適用新制</a:t>
                      </a:r>
                      <a:r>
                        <a:rPr kumimoji="0" lang="en-US" sz="1800" b="1" i="0" u="none" strike="noStrike" cap="none" normalizeH="0" baseline="0" dirty="0" smtClean="0">
                          <a:ln>
                            <a:noFill/>
                          </a:ln>
                          <a:solidFill>
                            <a:srgbClr val="002060"/>
                          </a:solidFill>
                          <a:effectLst/>
                          <a:latin typeface="標楷體" panose="03000509000000000000" pitchFamily="65" charset="-120"/>
                          <a:ea typeface="標楷體" panose="03000509000000000000" pitchFamily="65" charset="-120"/>
                        </a:rPr>
                        <a:t>or</a:t>
                      </a:r>
                      <a:r>
                        <a:rPr kumimoji="0" lang="zh-TW" sz="1800" b="1" i="0" u="none" strike="noStrike" cap="none" normalizeH="0" baseline="0" dirty="0" smtClean="0">
                          <a:ln>
                            <a:noFill/>
                          </a:ln>
                          <a:solidFill>
                            <a:srgbClr val="002060"/>
                          </a:solidFill>
                          <a:effectLst/>
                          <a:latin typeface="標楷體" panose="03000509000000000000" pitchFamily="65" charset="-120"/>
                          <a:ea typeface="標楷體" panose="03000509000000000000" pitchFamily="65" charset="-120"/>
                        </a:rPr>
                        <a:t>舊制</a:t>
                      </a: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2DA2BF"/>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ctr"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800" b="1" i="0" u="none" strike="noStrike" cap="none" normalizeH="0" baseline="0" smtClean="0">
                          <a:ln>
                            <a:noFill/>
                          </a:ln>
                          <a:solidFill>
                            <a:srgbClr val="002060"/>
                          </a:solidFill>
                          <a:effectLst/>
                          <a:latin typeface="標楷體" panose="03000509000000000000" pitchFamily="65" charset="-120"/>
                          <a:ea typeface="標楷體" panose="03000509000000000000" pitchFamily="65" charset="-120"/>
                        </a:rPr>
                        <a:t>是否適用自住優惠</a:t>
                      </a: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2DA2BF"/>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ctr"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800" b="1" i="0" u="none" strike="noStrike" cap="none" normalizeH="0" baseline="0" smtClean="0">
                          <a:ln>
                            <a:noFill/>
                          </a:ln>
                          <a:solidFill>
                            <a:srgbClr val="002060"/>
                          </a:solidFill>
                          <a:effectLst/>
                          <a:latin typeface="標楷體" panose="03000509000000000000" pitchFamily="65" charset="-120"/>
                          <a:ea typeface="標楷體" panose="03000509000000000000" pitchFamily="65" charset="-120"/>
                        </a:rPr>
                        <a:t>適用稅率</a:t>
                      </a: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2DA2BF"/>
                    </a:solidFill>
                  </a:tcPr>
                </a:tc>
              </a:tr>
              <a:tr h="572636">
                <a:tc gridSpan="2">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ts val="1988"/>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800" b="0" i="0" u="none" strike="noStrike" cap="none" normalizeH="0" baseline="0" smtClean="0">
                          <a:ln>
                            <a:noFill/>
                          </a:ln>
                          <a:solidFill>
                            <a:srgbClr val="FF0000"/>
                          </a:solidFill>
                          <a:effectLst/>
                          <a:latin typeface="標楷體" panose="03000509000000000000" pitchFamily="65" charset="-120"/>
                          <a:ea typeface="標楷體" panose="03000509000000000000" pitchFamily="65" charset="-120"/>
                        </a:rPr>
                        <a:t>合建分售</a:t>
                      </a: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DE0E8"/>
                    </a:solidFill>
                  </a:tcPr>
                </a:tc>
                <a:tc hMerge="1">
                  <a:txBody>
                    <a:bodyPr/>
                    <a:lstStyle/>
                    <a:p>
                      <a:endParaRPr lang="zh-TW" altLang="en-US"/>
                    </a:p>
                  </a:txBody>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zh-TW" sz="1800" b="1" i="0" u="none" strike="noStrike" cap="none" normalizeH="0" baseline="0" smtClean="0">
                        <a:ln>
                          <a:noFill/>
                        </a:ln>
                        <a:solidFill>
                          <a:srgbClr val="000000"/>
                        </a:solidFill>
                        <a:effectLst/>
                        <a:latin typeface="標楷體" panose="03000509000000000000" pitchFamily="65" charset="-120"/>
                        <a:ea typeface="標楷體" panose="03000509000000000000" pitchFamily="65" charset="-12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DE0E8"/>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zh-TW" sz="1800" b="1" i="0" u="none" strike="noStrike" cap="none" normalizeH="0" baseline="0" smtClean="0">
                        <a:ln>
                          <a:noFill/>
                        </a:ln>
                        <a:solidFill>
                          <a:srgbClr val="000000"/>
                        </a:solidFill>
                        <a:effectLst/>
                        <a:latin typeface="標楷體" panose="03000509000000000000" pitchFamily="65" charset="-120"/>
                        <a:ea typeface="標楷體" panose="03000509000000000000" pitchFamily="65" charset="-12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DE0E8"/>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zh-TW" sz="1800" b="1" i="0" u="none" strike="noStrike" cap="none" normalizeH="0" baseline="0" smtClean="0">
                        <a:ln>
                          <a:noFill/>
                        </a:ln>
                        <a:solidFill>
                          <a:srgbClr val="000000"/>
                        </a:solidFill>
                        <a:effectLst/>
                        <a:latin typeface="標楷體" panose="03000509000000000000" pitchFamily="65" charset="-120"/>
                        <a:ea typeface="標楷體" panose="03000509000000000000" pitchFamily="65" charset="-12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DE0E8"/>
                    </a:solidFill>
                  </a:tcPr>
                </a:tc>
              </a:tr>
              <a:tr h="541494">
                <a:tc rowSpan="2">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800" b="0"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rPr>
                        <a:t>自地建屋或合建分屋</a:t>
                      </a: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ts val="1988"/>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800" b="0" i="0" u="none" strike="noStrike" cap="none" normalizeH="0" baseline="0" dirty="0" smtClean="0">
                          <a:ln>
                            <a:noFill/>
                          </a:ln>
                          <a:solidFill>
                            <a:srgbClr val="002060"/>
                          </a:solidFill>
                          <a:effectLst/>
                          <a:latin typeface="標楷體" panose="03000509000000000000" pitchFamily="65" charset="-120"/>
                          <a:ea typeface="標楷體" panose="03000509000000000000" pitchFamily="65" charset="-120"/>
                        </a:rPr>
                        <a:t>素地</a:t>
                      </a:r>
                    </a:p>
                  </a:txBody>
                  <a:tcPr marL="57960" marR="5796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zh-TW" sz="1800" b="1" i="0" u="none" strike="noStrike" cap="none" normalizeH="0" baseline="0" smtClean="0">
                        <a:ln>
                          <a:noFill/>
                        </a:ln>
                        <a:solidFill>
                          <a:srgbClr val="000000"/>
                        </a:solidFill>
                        <a:effectLst/>
                        <a:latin typeface="標楷體" panose="03000509000000000000" pitchFamily="65" charset="-120"/>
                        <a:ea typeface="標楷體" panose="03000509000000000000" pitchFamily="65" charset="-12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zh-TW" sz="1800" b="1" i="0" u="none" strike="noStrike" cap="none" normalizeH="0" baseline="0" smtClean="0">
                        <a:ln>
                          <a:noFill/>
                        </a:ln>
                        <a:solidFill>
                          <a:srgbClr val="000000"/>
                        </a:solidFill>
                        <a:effectLst/>
                        <a:latin typeface="標楷體" panose="03000509000000000000" pitchFamily="65" charset="-120"/>
                        <a:ea typeface="標楷體" panose="03000509000000000000" pitchFamily="65" charset="-12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zh-TW" sz="1800" b="1" i="0" u="none" strike="noStrike" cap="none" normalizeH="0" baseline="0" smtClean="0">
                        <a:ln>
                          <a:noFill/>
                        </a:ln>
                        <a:solidFill>
                          <a:srgbClr val="000000"/>
                        </a:solidFill>
                        <a:effectLst/>
                        <a:latin typeface="標楷體" panose="03000509000000000000" pitchFamily="65" charset="-120"/>
                        <a:ea typeface="標楷體" panose="03000509000000000000" pitchFamily="65" charset="-12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626303">
                <a:tc vMerge="1">
                  <a:txBody>
                    <a:bodyPr/>
                    <a:lstStyle/>
                    <a:p>
                      <a:endParaRPr lang="zh-TW" altLang="en-US"/>
                    </a:p>
                  </a:txBody>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ts val="1988"/>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800" b="0" i="0" u="none" strike="noStrike" cap="none" normalizeH="0" baseline="0" dirty="0" smtClean="0">
                          <a:ln>
                            <a:noFill/>
                          </a:ln>
                          <a:solidFill>
                            <a:srgbClr val="002060"/>
                          </a:solidFill>
                          <a:effectLst/>
                          <a:latin typeface="標楷體" panose="03000509000000000000" pitchFamily="65" charset="-120"/>
                          <a:ea typeface="標楷體" panose="03000509000000000000" pitchFamily="65" charset="-120"/>
                        </a:rPr>
                        <a:t>拆屋重建</a:t>
                      </a:r>
                    </a:p>
                  </a:txBody>
                  <a:tcPr marL="57960" marR="5796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ECFF"/>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zh-TW" sz="1800" b="1" i="0" u="none" strike="noStrike" cap="none" normalizeH="0" baseline="0" smtClean="0">
                        <a:ln>
                          <a:noFill/>
                        </a:ln>
                        <a:solidFill>
                          <a:srgbClr val="000000"/>
                        </a:solidFill>
                        <a:effectLst/>
                        <a:latin typeface="標楷體" panose="03000509000000000000" pitchFamily="65" charset="-120"/>
                        <a:ea typeface="標楷體" panose="03000509000000000000" pitchFamily="65" charset="-12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ECFF"/>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zh-TW" sz="1800" b="1" i="0" u="none" strike="noStrike" cap="none" normalizeH="0" baseline="0" smtClean="0">
                        <a:ln>
                          <a:noFill/>
                        </a:ln>
                        <a:solidFill>
                          <a:srgbClr val="000000"/>
                        </a:solidFill>
                        <a:effectLst/>
                        <a:latin typeface="標楷體" panose="03000509000000000000" pitchFamily="65" charset="-120"/>
                        <a:ea typeface="標楷體" panose="03000509000000000000" pitchFamily="65" charset="-12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ECFF"/>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zh-TW"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ECFF"/>
                    </a:solidFill>
                  </a:tcPr>
                </a:tc>
              </a:tr>
            </a:tbl>
          </a:graphicData>
        </a:graphic>
      </p:graphicFrame>
      <p:graphicFrame>
        <p:nvGraphicFramePr>
          <p:cNvPr id="50239" name="Group 63"/>
          <p:cNvGraphicFramePr>
            <a:graphicFrameLocks noGrp="1"/>
          </p:cNvGraphicFramePr>
          <p:nvPr/>
        </p:nvGraphicFramePr>
        <p:xfrm>
          <a:off x="2484438" y="3573463"/>
          <a:ext cx="6408737" cy="609600"/>
        </p:xfrm>
        <a:graphic>
          <a:graphicData uri="http://schemas.openxmlformats.org/drawingml/2006/table">
            <a:tbl>
              <a:tblPr/>
              <a:tblGrid>
                <a:gridCol w="2304265"/>
                <a:gridCol w="1944224"/>
                <a:gridCol w="2160248"/>
              </a:tblGrid>
              <a:tr h="609600">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6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房屋</a:t>
                      </a:r>
                      <a:r>
                        <a:rPr kumimoji="0" lang="en-US" sz="16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a:t>
                      </a:r>
                      <a:r>
                        <a:rPr kumimoji="0" lang="zh-TW" sz="16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營利事業</a:t>
                      </a:r>
                      <a:r>
                        <a:rPr kumimoji="0" lang="en-US" sz="16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a:t>
                      </a:r>
                      <a:r>
                        <a:rPr kumimoji="0" lang="zh-TW" sz="16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：新制</a:t>
                      </a:r>
                    </a:p>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土地</a:t>
                      </a:r>
                      <a:r>
                        <a:rPr kumimoji="0" lang="en-US"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a:t>
                      </a:r>
                      <a:r>
                        <a:rPr kumimoji="0" lang="zh-TW"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個人</a:t>
                      </a:r>
                      <a:r>
                        <a:rPr kumimoji="0" lang="en-US"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a:t>
                      </a:r>
                      <a:r>
                        <a:rPr kumimoji="0" lang="zh-TW"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：新制</a:t>
                      </a:r>
                    </a:p>
                  </a:txBody>
                  <a:tcPr marT="45717" marB="45717"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18720" cap="flat" cmpd="sng" algn="ctr">
                      <a:solidFill>
                        <a:srgbClr val="FFFFFF"/>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DE0E8"/>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a:t>
                      </a:r>
                    </a:p>
                  </a:txBody>
                  <a:tcPr marT="45717" marB="45717"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18720" cap="flat" cmpd="sng" algn="ctr">
                      <a:solidFill>
                        <a:srgbClr val="FFFFFF"/>
                      </a:solidFill>
                      <a:prstDash val="solid"/>
                      <a:round/>
                      <a:headEnd type="none" w="med" len="med"/>
                      <a:tailEnd type="none" w="med" len="med"/>
                    </a:lnT>
                    <a:lnB w="18720" cap="flat" cmpd="sng" algn="ctr">
                      <a:solidFill>
                        <a:srgbClr val="FFFFFF"/>
                      </a:solidFill>
                      <a:prstDash val="solid"/>
                      <a:round/>
                      <a:headEnd type="none" w="med" len="med"/>
                      <a:tailEnd type="none" w="med" len="med"/>
                    </a:lnB>
                    <a:lnTlToBr>
                      <a:noFill/>
                    </a:lnTlToBr>
                    <a:lnBlToTr>
                      <a:noFill/>
                    </a:lnBlToTr>
                    <a:solidFill>
                      <a:srgbClr val="CDE0E8"/>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6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房屋</a:t>
                      </a:r>
                      <a:r>
                        <a:rPr kumimoji="0" lang="en-US" sz="16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a:t>
                      </a:r>
                      <a:r>
                        <a:rPr kumimoji="0" lang="zh-TW" sz="16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營利事業</a:t>
                      </a:r>
                      <a:r>
                        <a:rPr kumimoji="0" lang="en-US" sz="16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a:t>
                      </a:r>
                      <a:r>
                        <a:rPr kumimoji="0" lang="zh-TW" sz="16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a:t>
                      </a:r>
                      <a:r>
                        <a:rPr kumimoji="0" lang="en-US" sz="16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17%</a:t>
                      </a:r>
                    </a:p>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土地</a:t>
                      </a:r>
                      <a:r>
                        <a:rPr kumimoji="0" lang="en-US"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a:t>
                      </a:r>
                      <a:r>
                        <a:rPr kumimoji="0" lang="zh-TW"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個人</a:t>
                      </a:r>
                      <a:r>
                        <a:rPr kumimoji="0" lang="en-US"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a:t>
                      </a:r>
                      <a:r>
                        <a:rPr kumimoji="0" lang="zh-TW"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a:t>
                      </a:r>
                      <a:r>
                        <a:rPr kumimoji="0" lang="en-US"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15%</a:t>
                      </a:r>
                    </a:p>
                  </a:txBody>
                  <a:tcPr marT="45717" marB="45717"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18720" cap="flat" cmpd="sng" algn="ctr">
                      <a:solidFill>
                        <a:srgbClr val="FFFFFF"/>
                      </a:solidFill>
                      <a:prstDash val="solid"/>
                      <a:round/>
                      <a:headEnd type="none" w="med" len="med"/>
                      <a:tailEnd type="none" w="med" len="med"/>
                    </a:lnT>
                    <a:lnB w="18720" cap="flat" cmpd="sng" algn="ctr">
                      <a:solidFill>
                        <a:srgbClr val="FFFFFF"/>
                      </a:solidFill>
                      <a:prstDash val="solid"/>
                      <a:round/>
                      <a:headEnd type="none" w="med" len="med"/>
                      <a:tailEnd type="none" w="med" len="med"/>
                    </a:lnB>
                    <a:lnTlToBr>
                      <a:noFill/>
                    </a:lnTlToBr>
                    <a:lnBlToTr>
                      <a:noFill/>
                    </a:lnBlToTr>
                    <a:solidFill>
                      <a:srgbClr val="CDE0E8"/>
                    </a:solidFill>
                  </a:tcPr>
                </a:tc>
              </a:tr>
            </a:tbl>
          </a:graphicData>
        </a:graphic>
      </p:graphicFrame>
      <p:graphicFrame>
        <p:nvGraphicFramePr>
          <p:cNvPr id="50253" name="Group 77"/>
          <p:cNvGraphicFramePr>
            <a:graphicFrameLocks noGrp="1"/>
          </p:cNvGraphicFramePr>
          <p:nvPr/>
        </p:nvGraphicFramePr>
        <p:xfrm>
          <a:off x="2484438" y="4149725"/>
          <a:ext cx="6408737" cy="504825"/>
        </p:xfrm>
        <a:graphic>
          <a:graphicData uri="http://schemas.openxmlformats.org/drawingml/2006/table">
            <a:tbl>
              <a:tblPr/>
              <a:tblGrid>
                <a:gridCol w="2448144"/>
                <a:gridCol w="1807081"/>
                <a:gridCol w="2153512"/>
              </a:tblGrid>
              <a:tr h="504825">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新制</a:t>
                      </a:r>
                    </a:p>
                  </a:txBody>
                  <a:tcPr marL="91444" marR="91444" marT="45789" marB="45789"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18720" cap="flat" cmpd="sng" algn="ctr">
                      <a:solidFill>
                        <a:srgbClr val="FFFFFF"/>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a:t>
                      </a:r>
                    </a:p>
                  </a:txBody>
                  <a:tcPr marL="91444" marR="91444" marT="45789" marB="45789"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18720" cap="flat" cmpd="sng" algn="ctr">
                      <a:solidFill>
                        <a:srgbClr val="FFFFFF"/>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 </a:t>
                      </a:r>
                      <a:r>
                        <a:rPr kumimoji="0" lang="en-US"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15%</a:t>
                      </a:r>
                    </a:p>
                  </a:txBody>
                  <a:tcPr marL="91444" marR="91444" marT="45789" marB="45789"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18720" cap="flat" cmpd="sng" algn="ctr">
                      <a:solidFill>
                        <a:srgbClr val="FFFFFF"/>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solidFill>
                  </a:tcPr>
                </a:tc>
              </a:tr>
            </a:tbl>
          </a:graphicData>
        </a:graphic>
      </p:graphicFrame>
      <p:graphicFrame>
        <p:nvGraphicFramePr>
          <p:cNvPr id="50267" name="Group 91"/>
          <p:cNvGraphicFramePr>
            <a:graphicFrameLocks noGrp="1"/>
          </p:cNvGraphicFramePr>
          <p:nvPr/>
        </p:nvGraphicFramePr>
        <p:xfrm>
          <a:off x="2484438" y="4652963"/>
          <a:ext cx="6408737" cy="647700"/>
        </p:xfrm>
        <a:graphic>
          <a:graphicData uri="http://schemas.openxmlformats.org/drawingml/2006/table">
            <a:tbl>
              <a:tblPr/>
              <a:tblGrid>
                <a:gridCol w="2367432"/>
                <a:gridCol w="2019466"/>
                <a:gridCol w="2021839"/>
              </a:tblGrid>
              <a:tr h="647700">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新制</a:t>
                      </a:r>
                    </a:p>
                  </a:txBody>
                  <a:tcPr marL="91444" marR="91444" marT="45634" marB="45634"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ECFF"/>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ˇ</a:t>
                      </a:r>
                    </a:p>
                  </a:txBody>
                  <a:tcPr marL="91444" marR="91444" marT="45634" marB="45634"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ECFF"/>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免稅或</a:t>
                      </a:r>
                      <a:r>
                        <a:rPr kumimoji="0" lang="en-US" sz="18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10%</a:t>
                      </a:r>
                    </a:p>
                  </a:txBody>
                  <a:tcPr marL="91444" marR="91444" marT="45634" marB="45634" horzOverflow="overflow">
                    <a:lnL w="5760" cap="flat" cmpd="sng" algn="ctr">
                      <a:solidFill>
                        <a:srgbClr val="FFFFFF"/>
                      </a:solidFill>
                      <a:prstDash val="solid"/>
                      <a:round/>
                      <a:headEnd type="none" w="med" len="med"/>
                      <a:tailEnd type="none" w="med" len="med"/>
                    </a:lnL>
                    <a:lnR w="5760" cap="flat" cmpd="sng" algn="ctr">
                      <a:solidFill>
                        <a:srgbClr val="FFFFFF"/>
                      </a:solidFill>
                      <a:prstDash val="solid"/>
                      <a:round/>
                      <a:headEnd type="none" w="med" len="med"/>
                      <a:tailEnd type="none" w="med" len="med"/>
                    </a:lnR>
                    <a:lnT w="5760" cap="flat" cmpd="sng" algn="ctr">
                      <a:solidFill>
                        <a:srgbClr val="FFFFFF"/>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ECFF"/>
                    </a:solidFill>
                  </a:tcPr>
                </a:tc>
              </a:tr>
            </a:tbl>
          </a:graphicData>
        </a:graphic>
      </p:graphicFrame>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additive="repl">
                                        <p:cTn id="6" dur="1" fill="hold">
                                          <p:stCondLst>
                                            <p:cond delay="0"/>
                                          </p:stCondLst>
                                        </p:cTn>
                                        <p:tgtEl>
                                          <p:spTgt spid="50239"/>
                                        </p:tgtEl>
                                        <p:attrNameLst>
                                          <p:attrName>style.visibility</p:attrName>
                                        </p:attrNameLst>
                                      </p:cBhvr>
                                      <p:to>
                                        <p:strVal val="visible"/>
                                      </p:to>
                                    </p:set>
                                    <p:anim calcmode="lin" valueType="num">
                                      <p:cBhvr>
                                        <p:cTn id="7" dur="500" fill="hold"/>
                                        <p:tgtEl>
                                          <p:spTgt spid="50239"/>
                                        </p:tgtEl>
                                        <p:attrNameLst>
                                          <p:attrName>ppt_x</p:attrName>
                                        </p:attrNameLst>
                                      </p:cBhvr>
                                      <p:tavLst>
                                        <p:tav tm="100000">
                                          <p:val>
                                            <p:strVal val="#ppt_x"/>
                                          </p:val>
                                        </p:tav>
                                        <p:tav>
                                          <p:val>
                                            <p:strVal val="#ppt_x"/>
                                          </p:val>
                                        </p:tav>
                                      </p:tavLst>
                                    </p:anim>
                                    <p:anim calcmode="lin" valueType="num">
                                      <p:cBhvr>
                                        <p:cTn id="8" dur="500" fill="hold"/>
                                        <p:tgtEl>
                                          <p:spTgt spid="50239"/>
                                        </p:tgtEl>
                                        <p:attrNameLst>
                                          <p:attrName>ppt_y</p:attrName>
                                        </p:attrNameLst>
                                      </p:cBhvr>
                                      <p:tavLst>
                                        <p:tav tm="100000">
                                          <p:val>
                                            <p:strVal val="1+#ppt_h/2"/>
                                          </p:val>
                                        </p:tav>
                                        <p:tav>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additive="repl">
                                        <p:cTn id="12" dur="1" fill="hold">
                                          <p:stCondLst>
                                            <p:cond delay="0"/>
                                          </p:stCondLst>
                                        </p:cTn>
                                        <p:tgtEl>
                                          <p:spTgt spid="50253"/>
                                        </p:tgtEl>
                                        <p:attrNameLst>
                                          <p:attrName>style.visibility</p:attrName>
                                        </p:attrNameLst>
                                      </p:cBhvr>
                                      <p:to>
                                        <p:strVal val="visible"/>
                                      </p:to>
                                    </p:set>
                                    <p:anim calcmode="lin" valueType="num">
                                      <p:cBhvr>
                                        <p:cTn id="13" dur="500" fill="hold"/>
                                        <p:tgtEl>
                                          <p:spTgt spid="50253"/>
                                        </p:tgtEl>
                                        <p:attrNameLst>
                                          <p:attrName>ppt_x</p:attrName>
                                        </p:attrNameLst>
                                      </p:cBhvr>
                                      <p:tavLst>
                                        <p:tav tm="100000">
                                          <p:val>
                                            <p:strVal val="#ppt_x"/>
                                          </p:val>
                                        </p:tav>
                                        <p:tav>
                                          <p:val>
                                            <p:strVal val="#ppt_x"/>
                                          </p:val>
                                        </p:tav>
                                      </p:tavLst>
                                    </p:anim>
                                    <p:anim calcmode="lin" valueType="num">
                                      <p:cBhvr>
                                        <p:cTn id="14" dur="500" fill="hold"/>
                                        <p:tgtEl>
                                          <p:spTgt spid="50253"/>
                                        </p:tgtEl>
                                        <p:attrNameLst>
                                          <p:attrName>ppt_y</p:attrName>
                                        </p:attrNameLst>
                                      </p:cBhvr>
                                      <p:tavLst>
                                        <p:tav tm="100000">
                                          <p:val>
                                            <p:strVal val="1+#ppt_h/2"/>
                                          </p:val>
                                        </p:tav>
                                        <p:tav>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additive="repl">
                                        <p:cTn id="18" dur="1" fill="hold">
                                          <p:stCondLst>
                                            <p:cond delay="0"/>
                                          </p:stCondLst>
                                        </p:cTn>
                                        <p:tgtEl>
                                          <p:spTgt spid="50267"/>
                                        </p:tgtEl>
                                        <p:attrNameLst>
                                          <p:attrName>style.visibility</p:attrName>
                                        </p:attrNameLst>
                                      </p:cBhvr>
                                      <p:to>
                                        <p:strVal val="visible"/>
                                      </p:to>
                                    </p:set>
                                    <p:anim calcmode="lin" valueType="num">
                                      <p:cBhvr>
                                        <p:cTn id="19" dur="500" fill="hold"/>
                                        <p:tgtEl>
                                          <p:spTgt spid="50267"/>
                                        </p:tgtEl>
                                        <p:attrNameLst>
                                          <p:attrName>ppt_x</p:attrName>
                                        </p:attrNameLst>
                                      </p:cBhvr>
                                      <p:tavLst>
                                        <p:tav tm="100000">
                                          <p:val>
                                            <p:strVal val="#ppt_x"/>
                                          </p:val>
                                        </p:tav>
                                        <p:tav>
                                          <p:val>
                                            <p:strVal val="#ppt_x"/>
                                          </p:val>
                                        </p:tav>
                                      </p:tavLst>
                                    </p:anim>
                                    <p:anim calcmode="lin" valueType="num">
                                      <p:cBhvr>
                                        <p:cTn id="20" dur="500" fill="hold"/>
                                        <p:tgtEl>
                                          <p:spTgt spid="50267"/>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1"/>
          <p:cNvSpPr txBox="1">
            <a:spLocks noChangeArrowheads="1"/>
          </p:cNvSpPr>
          <p:nvPr/>
        </p:nvSpPr>
        <p:spPr bwMode="auto">
          <a:xfrm>
            <a:off x="8388350" y="6308725"/>
            <a:ext cx="431800" cy="360363"/>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714AA77-B830-4A51-AD46-89D406182C80}"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80</a:t>
            </a:fld>
            <a:endParaRPr kumimoji="0" lang="en-US" altLang="zh-TW" sz="1600" b="1" i="1">
              <a:solidFill>
                <a:srgbClr val="000000"/>
              </a:solidFill>
              <a:latin typeface="Calibri" pitchFamily="34" charset="0"/>
            </a:endParaRPr>
          </a:p>
        </p:txBody>
      </p:sp>
      <p:sp>
        <p:nvSpPr>
          <p:cNvPr id="31747" name="Text Box 2"/>
          <p:cNvSpPr txBox="1">
            <a:spLocks noChangeArrowheads="1"/>
          </p:cNvSpPr>
          <p:nvPr/>
        </p:nvSpPr>
        <p:spPr bwMode="auto">
          <a:xfrm>
            <a:off x="539750" y="333375"/>
            <a:ext cx="7920038" cy="719138"/>
          </a:xfrm>
          <a:prstGeom prst="rect">
            <a:avLst/>
          </a:prstGeom>
          <a:noFill/>
          <a:ln w="9525">
            <a:noFill/>
            <a:round/>
            <a:headEnd/>
            <a:tailEnd/>
          </a:ln>
        </p:spPr>
        <p:txBody>
          <a:bodyPr lIns="90000" tIns="74520" rIns="90000" bIns="46800" anchor="ctr"/>
          <a:lstStyle/>
          <a:p>
            <a:pPr marL="625475" indent="-625475" algn="ctr" eaLnBrk="1" hangingPunct="1">
              <a:lnSpc>
                <a:spcPct val="95000"/>
              </a:lnSpc>
              <a:buClr>
                <a:srgbClr val="000000"/>
              </a:buCl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sz="3600" b="1">
                <a:solidFill>
                  <a:srgbClr val="000000"/>
                </a:solidFill>
                <a:latin typeface="標楷體" pitchFamily="65" charset="-120"/>
                <a:ea typeface="標楷體" pitchFamily="65" charset="-120"/>
              </a:rPr>
              <a:t>成本之認定</a:t>
            </a:r>
            <a:r>
              <a:rPr kumimoji="0" lang="en-US" altLang="zh-TW" sz="3600" b="1">
                <a:solidFill>
                  <a:srgbClr val="000000"/>
                </a:solidFill>
                <a:latin typeface="標楷體" pitchFamily="65" charset="-120"/>
                <a:ea typeface="標楷體" pitchFamily="65" charset="-120"/>
              </a:rPr>
              <a:t>(</a:t>
            </a:r>
            <a:r>
              <a:rPr kumimoji="0" lang="zh-TW" altLang="en-US" sz="3600" b="1">
                <a:solidFill>
                  <a:srgbClr val="000000"/>
                </a:solidFill>
                <a:latin typeface="標楷體" pitchFamily="65" charset="-120"/>
                <a:ea typeface="標楷體" pitchFamily="65" charset="-120"/>
              </a:rPr>
              <a:t>要點</a:t>
            </a:r>
            <a:r>
              <a:rPr kumimoji="0" lang="zh-TW" sz="3600" b="1">
                <a:solidFill>
                  <a:srgbClr val="000000"/>
                </a:solidFill>
                <a:latin typeface="標楷體" pitchFamily="65" charset="-120"/>
                <a:ea typeface="標楷體" pitchFamily="65" charset="-120"/>
              </a:rPr>
              <a:t>第</a:t>
            </a:r>
            <a:r>
              <a:rPr kumimoji="0" lang="en-US" altLang="zh-TW" sz="3600" b="1">
                <a:solidFill>
                  <a:srgbClr val="000000"/>
                </a:solidFill>
                <a:latin typeface="標楷體" pitchFamily="65" charset="-120"/>
                <a:ea typeface="標楷體" pitchFamily="65" charset="-120"/>
              </a:rPr>
              <a:t>10</a:t>
            </a:r>
            <a:r>
              <a:rPr kumimoji="0" lang="zh-TW" sz="3600" b="1">
                <a:solidFill>
                  <a:srgbClr val="000000"/>
                </a:solidFill>
                <a:latin typeface="標楷體" pitchFamily="65" charset="-120"/>
                <a:ea typeface="標楷體" pitchFamily="65" charset="-120"/>
              </a:rPr>
              <a:t>點</a:t>
            </a:r>
            <a:r>
              <a:rPr kumimoji="0" lang="en-US" altLang="zh-TW" sz="3600" b="1">
                <a:solidFill>
                  <a:srgbClr val="000000"/>
                </a:solidFill>
                <a:latin typeface="標楷體" pitchFamily="65" charset="-120"/>
                <a:ea typeface="標楷體" pitchFamily="65" charset="-120"/>
              </a:rPr>
              <a:t>)</a:t>
            </a:r>
          </a:p>
        </p:txBody>
      </p:sp>
      <p:sp>
        <p:nvSpPr>
          <p:cNvPr id="31748" name="Text Box 3"/>
          <p:cNvSpPr txBox="1">
            <a:spLocks noChangeArrowheads="1"/>
          </p:cNvSpPr>
          <p:nvPr/>
        </p:nvSpPr>
        <p:spPr bwMode="auto">
          <a:xfrm>
            <a:off x="468313" y="1052513"/>
            <a:ext cx="8280400" cy="5472112"/>
          </a:xfrm>
          <a:prstGeom prst="rect">
            <a:avLst/>
          </a:prstGeom>
          <a:noFill/>
          <a:ln w="9525">
            <a:noFill/>
            <a:round/>
            <a:headEnd/>
            <a:tailEnd/>
          </a:ln>
        </p:spPr>
        <p:txBody>
          <a:bodyPr lIns="0" tIns="20160" rIns="0" bIns="0"/>
          <a:lstStyle/>
          <a:p>
            <a:pPr algn="just" eaLnBrk="1" hangingPunct="1">
              <a:lnSpc>
                <a:spcPct val="95000"/>
              </a:lnSpc>
              <a:spcBef>
                <a:spcPts val="800"/>
              </a:spcBef>
              <a:buFont typeface="Wingdings" pitchFamily="2" charset="2"/>
              <a:buChar char="n"/>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2600" b="1">
                <a:solidFill>
                  <a:srgbClr val="000000"/>
                </a:solidFill>
                <a:latin typeface="標楷體" pitchFamily="65" charset="-120"/>
                <a:ea typeface="標楷體" pitchFamily="65" charset="-120"/>
              </a:rPr>
              <a:t>第</a:t>
            </a:r>
            <a:r>
              <a:rPr kumimoji="0" lang="en-US" altLang="zh-TW" sz="2600" b="1">
                <a:solidFill>
                  <a:srgbClr val="000000"/>
                </a:solidFill>
                <a:latin typeface="標楷體" pitchFamily="65" charset="-120"/>
                <a:ea typeface="標楷體" pitchFamily="65" charset="-120"/>
              </a:rPr>
              <a:t>1</a:t>
            </a:r>
            <a:r>
              <a:rPr kumimoji="0" lang="zh-TW" sz="2600" b="1">
                <a:solidFill>
                  <a:srgbClr val="000000"/>
                </a:solidFill>
                <a:latin typeface="標楷體" pitchFamily="65" charset="-120"/>
                <a:ea typeface="標楷體" pitchFamily="65" charset="-120"/>
              </a:rPr>
              <a:t>項</a:t>
            </a:r>
            <a:r>
              <a:rPr kumimoji="0" lang="en-US" altLang="zh-TW" sz="2600" b="1">
                <a:solidFill>
                  <a:srgbClr val="000000"/>
                </a:solidFill>
                <a:latin typeface="標楷體" pitchFamily="65" charset="-120"/>
                <a:ea typeface="標楷體" pitchFamily="65" charset="-120"/>
              </a:rPr>
              <a:t>(</a:t>
            </a:r>
            <a:r>
              <a:rPr kumimoji="0" lang="zh-TW" altLang="en-US" sz="2600" b="1">
                <a:solidFill>
                  <a:srgbClr val="000000"/>
                </a:solidFill>
                <a:latin typeface="標楷體" pitchFamily="65" charset="-120"/>
                <a:ea typeface="標楷體" pitchFamily="65" charset="-120"/>
              </a:rPr>
              <a:t>計</a:t>
            </a:r>
            <a:r>
              <a:rPr kumimoji="0" lang="en-US" altLang="zh-TW" sz="2600" b="1">
                <a:solidFill>
                  <a:srgbClr val="000000"/>
                </a:solidFill>
                <a:latin typeface="標楷體" pitchFamily="65" charset="-120"/>
                <a:ea typeface="標楷體" pitchFamily="65" charset="-120"/>
              </a:rPr>
              <a:t>10</a:t>
            </a:r>
            <a:r>
              <a:rPr kumimoji="0" lang="zh-TW" sz="2600" b="1">
                <a:solidFill>
                  <a:srgbClr val="000000"/>
                </a:solidFill>
                <a:latin typeface="標楷體" pitchFamily="65" charset="-120"/>
                <a:ea typeface="標楷體" pitchFamily="65" charset="-120"/>
              </a:rPr>
              <a:t>款</a:t>
            </a:r>
            <a:r>
              <a:rPr kumimoji="0" lang="en-US" altLang="zh-TW" sz="2600" b="1">
                <a:solidFill>
                  <a:srgbClr val="000000"/>
                </a:solidFill>
                <a:latin typeface="標楷體" pitchFamily="65" charset="-120"/>
                <a:ea typeface="標楷體" pitchFamily="65" charset="-120"/>
              </a:rPr>
              <a:t>)</a:t>
            </a:r>
            <a:endParaRPr kumimoji="0" lang="zh-TW" altLang="zh-TW" sz="2600" b="1">
              <a:solidFill>
                <a:srgbClr val="000000"/>
              </a:solidFill>
              <a:latin typeface="標楷體" pitchFamily="65" charset="-120"/>
              <a:ea typeface="標楷體" pitchFamily="65" charset="-120"/>
            </a:endParaRPr>
          </a:p>
          <a:p>
            <a:pPr algn="just" eaLnBrk="1" hangingPunct="1">
              <a:lnSpc>
                <a:spcPct val="95000"/>
              </a:lnSpc>
              <a:spcBef>
                <a:spcPts val="800"/>
              </a:spcBef>
              <a:buClr>
                <a:srgbClr val="000000"/>
              </a:buClr>
              <a:buFont typeface="Wingdings" pitchFamily="2" charset="2"/>
              <a:buChar char="u"/>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2600" b="1">
                <a:solidFill>
                  <a:srgbClr val="000000"/>
                </a:solidFill>
                <a:latin typeface="標楷體" pitchFamily="65" charset="-120"/>
                <a:ea typeface="標楷體" pitchFamily="65" charset="-120"/>
              </a:rPr>
              <a:t>以</a:t>
            </a:r>
            <a:r>
              <a:rPr kumimoji="0" lang="zh-TW" sz="2600" b="1">
                <a:solidFill>
                  <a:srgbClr val="FF0000"/>
                </a:solidFill>
                <a:latin typeface="標楷體" pitchFamily="65" charset="-120"/>
                <a:ea typeface="標楷體" pitchFamily="65" charset="-120"/>
              </a:rPr>
              <a:t>實際發生成本</a:t>
            </a:r>
            <a:r>
              <a:rPr kumimoji="0" lang="zh-TW" sz="2600" b="1">
                <a:solidFill>
                  <a:srgbClr val="000000"/>
                </a:solidFill>
                <a:latin typeface="標楷體" pitchFamily="65" charset="-120"/>
                <a:ea typeface="標楷體" pitchFamily="65" charset="-120"/>
              </a:rPr>
              <a:t>認定</a:t>
            </a:r>
            <a:endParaRPr kumimoji="0" lang="en-US" altLang="zh-TW" sz="2600" b="1">
              <a:solidFill>
                <a:srgbClr val="000000"/>
              </a:solidFill>
              <a:latin typeface="標楷體" pitchFamily="65" charset="-120"/>
              <a:ea typeface="標楷體" pitchFamily="65" charset="-120"/>
            </a:endParaRPr>
          </a:p>
          <a:p>
            <a:pPr algn="just" eaLnBrk="1" hangingPunct="1">
              <a:lnSpc>
                <a:spcPct val="95000"/>
              </a:lnSpc>
              <a:spcBef>
                <a:spcPts val="800"/>
              </a:spcBef>
              <a:buClr>
                <a:srgbClr val="000000"/>
              </a:buClr>
              <a:buFont typeface="Wingdings"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600">
                <a:solidFill>
                  <a:srgbClr val="000000"/>
                </a:solidFill>
                <a:latin typeface="標楷體" pitchFamily="65" charset="-120"/>
                <a:ea typeface="標楷體" pitchFamily="65" charset="-120"/>
              </a:rPr>
              <a:t>第</a:t>
            </a:r>
            <a:r>
              <a:rPr kumimoji="0" lang="en-US" altLang="zh-TW" sz="2600">
                <a:solidFill>
                  <a:srgbClr val="000000"/>
                </a:solidFill>
                <a:latin typeface="標楷體" pitchFamily="65" charset="-120"/>
                <a:ea typeface="標楷體" pitchFamily="65" charset="-120"/>
              </a:rPr>
              <a:t>1</a:t>
            </a:r>
            <a:r>
              <a:rPr kumimoji="0" lang="zh-TW" altLang="en-US" sz="2600">
                <a:solidFill>
                  <a:srgbClr val="000000"/>
                </a:solidFill>
                <a:latin typeface="標楷體" pitchFamily="65" charset="-120"/>
                <a:ea typeface="標楷體" pitchFamily="65" charset="-120"/>
              </a:rPr>
              <a:t>款：</a:t>
            </a:r>
            <a:r>
              <a:rPr kumimoji="0" lang="zh-TW" sz="2600">
                <a:solidFill>
                  <a:srgbClr val="000000"/>
                </a:solidFill>
                <a:latin typeface="標楷體" pitchFamily="65" charset="-120"/>
                <a:ea typeface="標楷體" pitchFamily="65" charset="-120"/>
              </a:rPr>
              <a:t>買賣取得者，以</a:t>
            </a:r>
            <a:r>
              <a:rPr kumimoji="0" lang="zh-TW" sz="2600" b="1">
                <a:solidFill>
                  <a:srgbClr val="C00000"/>
                </a:solidFill>
                <a:latin typeface="標楷體" pitchFamily="65" charset="-120"/>
                <a:ea typeface="標楷體" pitchFamily="65" charset="-120"/>
              </a:rPr>
              <a:t>成交價額</a:t>
            </a:r>
            <a:r>
              <a:rPr kumimoji="0" lang="zh-TW" sz="2600">
                <a:solidFill>
                  <a:srgbClr val="000000"/>
                </a:solidFill>
                <a:latin typeface="標楷體" pitchFamily="65" charset="-120"/>
                <a:ea typeface="標楷體" pitchFamily="65" charset="-120"/>
              </a:rPr>
              <a:t>為準。</a:t>
            </a:r>
            <a:endParaRPr kumimoji="0" lang="en-US" altLang="zh-TW" sz="2600">
              <a:solidFill>
                <a:srgbClr val="000000"/>
              </a:solidFill>
              <a:latin typeface="標楷體" pitchFamily="65" charset="-120"/>
              <a:ea typeface="標楷體" pitchFamily="65" charset="-120"/>
            </a:endParaRPr>
          </a:p>
          <a:p>
            <a:pPr algn="just" eaLnBrk="1" hangingPunct="1">
              <a:lnSpc>
                <a:spcPct val="95000"/>
              </a:lnSpc>
              <a:spcBef>
                <a:spcPts val="800"/>
              </a:spcBef>
              <a:buClr>
                <a:srgbClr val="000000"/>
              </a:buClr>
              <a:buFont typeface="Wingdings"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600">
                <a:solidFill>
                  <a:srgbClr val="000000"/>
                </a:solidFill>
                <a:latin typeface="標楷體" pitchFamily="65" charset="-120"/>
                <a:ea typeface="標楷體" pitchFamily="65" charset="-120"/>
              </a:rPr>
              <a:t>第</a:t>
            </a:r>
            <a:r>
              <a:rPr kumimoji="0" lang="en-US" altLang="zh-TW" sz="2600">
                <a:solidFill>
                  <a:srgbClr val="000000"/>
                </a:solidFill>
                <a:latin typeface="標楷體" pitchFamily="65" charset="-120"/>
                <a:ea typeface="標楷體" pitchFamily="65" charset="-120"/>
              </a:rPr>
              <a:t>2</a:t>
            </a:r>
            <a:r>
              <a:rPr kumimoji="0" lang="zh-TW" altLang="en-US" sz="2600">
                <a:solidFill>
                  <a:srgbClr val="000000"/>
                </a:solidFill>
                <a:latin typeface="標楷體" pitchFamily="65" charset="-120"/>
                <a:ea typeface="標楷體" pitchFamily="65" charset="-120"/>
              </a:rPr>
              <a:t>款：</a:t>
            </a:r>
            <a:r>
              <a:rPr kumimoji="0" lang="zh-TW" sz="2600">
                <a:solidFill>
                  <a:srgbClr val="000000"/>
                </a:solidFill>
                <a:latin typeface="標楷體" pitchFamily="65" charset="-120"/>
                <a:ea typeface="標楷體" pitchFamily="65" charset="-120"/>
              </a:rPr>
              <a:t>個人提供土地與營利事業</a:t>
            </a:r>
            <a:r>
              <a:rPr kumimoji="0" lang="zh-TW" sz="2600">
                <a:solidFill>
                  <a:srgbClr val="FF0000"/>
                </a:solidFill>
                <a:latin typeface="標楷體" pitchFamily="65" charset="-120"/>
                <a:ea typeface="標楷體" pitchFamily="65" charset="-120"/>
              </a:rPr>
              <a:t>合建分成或合建分售</a:t>
            </a:r>
            <a:r>
              <a:rPr kumimoji="0" lang="zh-TW" sz="2600">
                <a:solidFill>
                  <a:srgbClr val="000000"/>
                </a:solidFill>
                <a:latin typeface="標楷體" pitchFamily="65" charset="-120"/>
                <a:ea typeface="標楷體" pitchFamily="65" charset="-120"/>
              </a:rPr>
              <a:t>者，以該土地之</a:t>
            </a:r>
            <a:r>
              <a:rPr kumimoji="0" lang="zh-TW" sz="2600" b="1">
                <a:solidFill>
                  <a:srgbClr val="C00000"/>
                </a:solidFill>
                <a:latin typeface="標楷體" pitchFamily="65" charset="-120"/>
                <a:ea typeface="標楷體" pitchFamily="65" charset="-120"/>
              </a:rPr>
              <a:t>取得成本</a:t>
            </a:r>
            <a:r>
              <a:rPr kumimoji="0" lang="zh-TW" sz="2600">
                <a:solidFill>
                  <a:srgbClr val="000000"/>
                </a:solidFill>
                <a:latin typeface="標楷體" pitchFamily="65" charset="-120"/>
                <a:ea typeface="標楷體" pitchFamily="65" charset="-120"/>
              </a:rPr>
              <a:t>為準。</a:t>
            </a:r>
            <a:endParaRPr kumimoji="0" lang="en-US" altLang="zh-TW" sz="2600">
              <a:solidFill>
                <a:srgbClr val="000000"/>
              </a:solidFill>
              <a:latin typeface="標楷體" pitchFamily="65" charset="-120"/>
              <a:ea typeface="標楷體" pitchFamily="65" charset="-120"/>
            </a:endParaRPr>
          </a:p>
          <a:p>
            <a:pPr algn="just" eaLnBrk="1" hangingPunct="1">
              <a:lnSpc>
                <a:spcPct val="95000"/>
              </a:lnSpc>
              <a:spcBef>
                <a:spcPts val="800"/>
              </a:spcBef>
              <a:buClr>
                <a:srgbClr val="000000"/>
              </a:buClr>
              <a:buFont typeface="Wingdings"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600">
                <a:solidFill>
                  <a:srgbClr val="000000"/>
                </a:solidFill>
                <a:latin typeface="標楷體" pitchFamily="65" charset="-120"/>
                <a:ea typeface="標楷體" pitchFamily="65" charset="-120"/>
              </a:rPr>
              <a:t>第</a:t>
            </a:r>
            <a:r>
              <a:rPr kumimoji="0" lang="en-US" altLang="zh-TW" sz="2600">
                <a:solidFill>
                  <a:srgbClr val="000000"/>
                </a:solidFill>
                <a:latin typeface="標楷體" pitchFamily="65" charset="-120"/>
                <a:ea typeface="標楷體" pitchFamily="65" charset="-120"/>
              </a:rPr>
              <a:t>3</a:t>
            </a:r>
            <a:r>
              <a:rPr kumimoji="0" lang="zh-TW" altLang="en-US" sz="2600">
                <a:solidFill>
                  <a:srgbClr val="000000"/>
                </a:solidFill>
                <a:latin typeface="標楷體" pitchFamily="65" charset="-120"/>
                <a:ea typeface="標楷體" pitchFamily="65" charset="-120"/>
              </a:rPr>
              <a:t>款：</a:t>
            </a:r>
            <a:r>
              <a:rPr kumimoji="0" lang="zh-TW" sz="2600">
                <a:solidFill>
                  <a:srgbClr val="000000"/>
                </a:solidFill>
                <a:latin typeface="標楷體" pitchFamily="65" charset="-120"/>
                <a:ea typeface="標楷體" pitchFamily="65" charset="-120"/>
              </a:rPr>
              <a:t>個人</a:t>
            </a:r>
            <a:r>
              <a:rPr kumimoji="0" lang="zh-TW" altLang="en-US" sz="2600">
                <a:solidFill>
                  <a:srgbClr val="000000"/>
                </a:solidFill>
                <a:latin typeface="標楷體" pitchFamily="65" charset="-120"/>
                <a:ea typeface="標楷體" pitchFamily="65" charset="-120"/>
              </a:rPr>
              <a:t>自有土地與營利事業合建分屋</a:t>
            </a:r>
            <a:endParaRPr kumimoji="0" lang="en-US" altLang="zh-TW" sz="2600">
              <a:solidFill>
                <a:srgbClr val="000000"/>
              </a:solidFill>
              <a:latin typeface="標楷體" pitchFamily="65" charset="-120"/>
              <a:ea typeface="標楷體" pitchFamily="65" charset="-120"/>
            </a:endParaRPr>
          </a:p>
          <a:p>
            <a:pPr algn="just" eaLnBrk="1" hangingPunct="1">
              <a:lnSpc>
                <a:spcPct val="95000"/>
              </a:lnSpc>
              <a:spcBef>
                <a:spcPts val="800"/>
              </a:spcBef>
              <a:buClr>
                <a:srgbClr val="0000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600">
                <a:solidFill>
                  <a:srgbClr val="000000"/>
                </a:solidFill>
                <a:latin typeface="標楷體" pitchFamily="65" charset="-120"/>
                <a:ea typeface="標楷體" pitchFamily="65" charset="-120"/>
              </a:rPr>
              <a:t>  土地：</a:t>
            </a:r>
            <a:r>
              <a:rPr kumimoji="0" lang="zh-TW" altLang="zh-TW" sz="2600">
                <a:solidFill>
                  <a:srgbClr val="000000"/>
                </a:solidFill>
                <a:latin typeface="標楷體" pitchFamily="65" charset="-120"/>
                <a:ea typeface="標楷體" pitchFamily="65" charset="-120"/>
              </a:rPr>
              <a:t>以取得成本為準</a:t>
            </a:r>
            <a:endParaRPr kumimoji="0" lang="en-US" altLang="zh-TW" sz="2600">
              <a:solidFill>
                <a:srgbClr val="000000"/>
              </a:solidFill>
              <a:latin typeface="標楷體" pitchFamily="65" charset="-120"/>
              <a:ea typeface="標楷體" pitchFamily="65" charset="-120"/>
            </a:endParaRPr>
          </a:p>
          <a:p>
            <a:pPr algn="just" eaLnBrk="1" hangingPunct="1">
              <a:lnSpc>
                <a:spcPct val="95000"/>
              </a:lnSpc>
              <a:spcBef>
                <a:spcPts val="800"/>
              </a:spcBef>
              <a:buClr>
                <a:srgbClr val="0000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600">
                <a:solidFill>
                  <a:srgbClr val="000000"/>
                </a:solidFill>
                <a:latin typeface="標楷體" pitchFamily="65" charset="-120"/>
                <a:ea typeface="標楷體" pitchFamily="65" charset="-120"/>
              </a:rPr>
              <a:t>  房屋：換出土地之取得成本，並依規定調整</a:t>
            </a:r>
            <a:r>
              <a:rPr kumimoji="0" lang="en-US" altLang="zh-TW" sz="2600">
                <a:solidFill>
                  <a:srgbClr val="000000"/>
                </a:solidFill>
                <a:latin typeface="標楷體" pitchFamily="65" charset="-120"/>
                <a:ea typeface="標楷體" pitchFamily="65" charset="-120"/>
              </a:rPr>
              <a:t>(</a:t>
            </a:r>
            <a:r>
              <a:rPr kumimoji="0" lang="zh-TW" altLang="en-US" sz="2600">
                <a:solidFill>
                  <a:srgbClr val="000000"/>
                </a:solidFill>
                <a:latin typeface="標楷體" pitchFamily="65" charset="-120"/>
                <a:ea typeface="標楷體" pitchFamily="65" charset="-120"/>
              </a:rPr>
              <a:t>有例外</a:t>
            </a:r>
            <a:r>
              <a:rPr kumimoji="0" lang="en-US" altLang="zh-TW" sz="2600">
                <a:solidFill>
                  <a:srgbClr val="000000"/>
                </a:solidFill>
                <a:latin typeface="標楷體" pitchFamily="65" charset="-120"/>
                <a:ea typeface="標楷體" pitchFamily="65" charset="-120"/>
              </a:rPr>
              <a:t>)</a:t>
            </a:r>
          </a:p>
          <a:p>
            <a:pPr algn="just" eaLnBrk="1" hangingPunct="1">
              <a:lnSpc>
                <a:spcPct val="95000"/>
              </a:lnSpc>
              <a:spcBef>
                <a:spcPts val="800"/>
              </a:spcBef>
              <a:buClr>
                <a:srgbClr val="000000"/>
              </a:buClr>
              <a:buFont typeface="Wingdings"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600">
                <a:solidFill>
                  <a:srgbClr val="FF0000"/>
                </a:solidFill>
                <a:latin typeface="標楷體" pitchFamily="65" charset="-120"/>
                <a:ea typeface="標楷體" pitchFamily="65" charset="-120"/>
              </a:rPr>
              <a:t>第</a:t>
            </a:r>
            <a:r>
              <a:rPr kumimoji="0" lang="en-US" altLang="zh-TW" sz="2600">
                <a:solidFill>
                  <a:srgbClr val="FF0000"/>
                </a:solidFill>
                <a:latin typeface="標楷體" pitchFamily="65" charset="-120"/>
                <a:ea typeface="標楷體" pitchFamily="65" charset="-120"/>
              </a:rPr>
              <a:t>4</a:t>
            </a:r>
            <a:r>
              <a:rPr kumimoji="0" lang="zh-TW" altLang="en-US" sz="2600">
                <a:solidFill>
                  <a:srgbClr val="FF0000"/>
                </a:solidFill>
                <a:latin typeface="標楷體" pitchFamily="65" charset="-120"/>
                <a:ea typeface="標楷體" pitchFamily="65" charset="-120"/>
              </a:rPr>
              <a:t>款：</a:t>
            </a:r>
            <a:r>
              <a:rPr kumimoji="0" lang="zh-TW" sz="2600">
                <a:solidFill>
                  <a:srgbClr val="FF0000"/>
                </a:solidFill>
                <a:latin typeface="標楷體" pitchFamily="65" charset="-120"/>
                <a:ea typeface="標楷體" pitchFamily="65" charset="-120"/>
              </a:rPr>
              <a:t>自地自建</a:t>
            </a:r>
            <a:r>
              <a:rPr kumimoji="0" lang="zh-TW" sz="2600">
                <a:solidFill>
                  <a:srgbClr val="000000"/>
                </a:solidFill>
                <a:latin typeface="標楷體" pitchFamily="65" charset="-120"/>
                <a:ea typeface="標楷體" pitchFamily="65" charset="-120"/>
              </a:rPr>
              <a:t>房屋</a:t>
            </a:r>
            <a:endParaRPr kumimoji="0" lang="en-US" altLang="zh-TW" sz="2600">
              <a:solidFill>
                <a:srgbClr val="000000"/>
              </a:solidFill>
              <a:latin typeface="標楷體" pitchFamily="65" charset="-120"/>
              <a:ea typeface="標楷體" pitchFamily="65" charset="-120"/>
            </a:endParaRPr>
          </a:p>
          <a:p>
            <a:pPr algn="just" eaLnBrk="1" hangingPunct="1">
              <a:lnSpc>
                <a:spcPct val="95000"/>
              </a:lnSpc>
              <a:spcBef>
                <a:spcPts val="800"/>
              </a:spcBef>
              <a:buClr>
                <a:srgbClr val="0000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600">
                <a:solidFill>
                  <a:srgbClr val="000000"/>
                </a:solidFill>
                <a:latin typeface="標楷體" pitchFamily="65" charset="-120"/>
                <a:ea typeface="標楷體" pitchFamily="65" charset="-120"/>
              </a:rPr>
              <a:t>  </a:t>
            </a:r>
            <a:r>
              <a:rPr kumimoji="0" lang="zh-TW" sz="2600">
                <a:solidFill>
                  <a:srgbClr val="000000"/>
                </a:solidFill>
                <a:latin typeface="標楷體" pitchFamily="65" charset="-120"/>
                <a:ea typeface="標楷體" pitchFamily="65" charset="-120"/>
              </a:rPr>
              <a:t>土地</a:t>
            </a:r>
            <a:r>
              <a:rPr kumimoji="0" lang="zh-TW" altLang="en-US" sz="2600">
                <a:solidFill>
                  <a:srgbClr val="000000"/>
                </a:solidFill>
                <a:latin typeface="標楷體" pitchFamily="65" charset="-120"/>
                <a:ea typeface="標楷體" pitchFamily="65" charset="-120"/>
              </a:rPr>
              <a:t>：</a:t>
            </a:r>
            <a:r>
              <a:rPr kumimoji="0" lang="zh-TW" sz="2600">
                <a:solidFill>
                  <a:srgbClr val="000000"/>
                </a:solidFill>
                <a:latin typeface="標楷體" pitchFamily="65" charset="-120"/>
                <a:ea typeface="標楷體" pitchFamily="65" charset="-120"/>
              </a:rPr>
              <a:t>以取得成本為準</a:t>
            </a:r>
            <a:endParaRPr kumimoji="0" lang="en-US" altLang="zh-TW" sz="2600">
              <a:solidFill>
                <a:srgbClr val="000000"/>
              </a:solidFill>
              <a:latin typeface="標楷體" pitchFamily="65" charset="-120"/>
              <a:ea typeface="標楷體" pitchFamily="65" charset="-120"/>
            </a:endParaRPr>
          </a:p>
          <a:p>
            <a:pPr algn="just" eaLnBrk="1" hangingPunct="1">
              <a:lnSpc>
                <a:spcPct val="95000"/>
              </a:lnSpc>
              <a:spcBef>
                <a:spcPts val="800"/>
              </a:spcBef>
              <a:buClr>
                <a:srgbClr val="0000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600">
                <a:solidFill>
                  <a:srgbClr val="000000"/>
                </a:solidFill>
                <a:latin typeface="標楷體" pitchFamily="65" charset="-120"/>
                <a:ea typeface="標楷體" pitchFamily="65" charset="-120"/>
              </a:rPr>
              <a:t>  </a:t>
            </a:r>
            <a:r>
              <a:rPr kumimoji="0" lang="zh-TW" sz="2600">
                <a:solidFill>
                  <a:srgbClr val="000000"/>
                </a:solidFill>
                <a:latin typeface="標楷體" pitchFamily="65" charset="-120"/>
                <a:ea typeface="標楷體" pitchFamily="65" charset="-120"/>
              </a:rPr>
              <a:t>房屋</a:t>
            </a:r>
            <a:r>
              <a:rPr kumimoji="0" lang="zh-TW" altLang="en-US" sz="2600">
                <a:solidFill>
                  <a:srgbClr val="000000"/>
                </a:solidFill>
                <a:latin typeface="標楷體" pitchFamily="65" charset="-120"/>
                <a:ea typeface="標楷體" pitchFamily="65" charset="-120"/>
              </a:rPr>
              <a:t>：</a:t>
            </a:r>
            <a:r>
              <a:rPr kumimoji="0" lang="zh-TW" sz="2600">
                <a:solidFill>
                  <a:srgbClr val="000000"/>
                </a:solidFill>
                <a:latin typeface="標楷體" pitchFamily="65" charset="-120"/>
                <a:ea typeface="標楷體" pitchFamily="65" charset="-120"/>
              </a:rPr>
              <a:t>以</a:t>
            </a:r>
            <a:r>
              <a:rPr kumimoji="0" lang="zh-TW" sz="2600" b="1">
                <a:solidFill>
                  <a:srgbClr val="0000FF"/>
                </a:solidFill>
                <a:latin typeface="標楷體" pitchFamily="65" charset="-120"/>
                <a:ea typeface="標楷體" pitchFamily="65" charset="-120"/>
              </a:rPr>
              <a:t>實際建造成本</a:t>
            </a:r>
            <a:r>
              <a:rPr kumimoji="0" lang="zh-TW" sz="2600">
                <a:solidFill>
                  <a:srgbClr val="000000"/>
                </a:solidFill>
                <a:latin typeface="標楷體" pitchFamily="65" charset="-120"/>
                <a:ea typeface="標楷體" pitchFamily="65" charset="-120"/>
              </a:rPr>
              <a:t>為準。</a:t>
            </a:r>
          </a:p>
          <a:p>
            <a:pPr eaLnBrk="1" hangingPunct="1">
              <a:lnSpc>
                <a:spcPct val="95000"/>
              </a:lnSpc>
              <a:spcBef>
                <a:spcPts val="800"/>
              </a:spcBef>
              <a:buClr>
                <a:srgbClr val="00000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en-US" sz="2800" b="1">
              <a:solidFill>
                <a:srgbClr val="000000"/>
              </a:solidFill>
              <a:latin typeface="標楷體" pitchFamily="65" charset="-120"/>
            </a:endParaRPr>
          </a:p>
          <a:p>
            <a:pPr eaLnBrk="1" hangingPunct="1">
              <a:lnSpc>
                <a:spcPct val="95000"/>
              </a:lnSpc>
              <a:spcBef>
                <a:spcPts val="800"/>
              </a:spcBef>
              <a:buClr>
                <a:srgbClr val="00000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en-US" sz="2800" b="1">
              <a:solidFill>
                <a:srgbClr val="000000"/>
              </a:solidFill>
              <a:latin typeface="標楷體" pitchFamily="65" charset="-12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1"/>
          <p:cNvSpPr txBox="1">
            <a:spLocks noChangeArrowheads="1"/>
          </p:cNvSpPr>
          <p:nvPr/>
        </p:nvSpPr>
        <p:spPr bwMode="auto">
          <a:xfrm>
            <a:off x="8316913" y="6308725"/>
            <a:ext cx="647700" cy="288925"/>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9CD8CD3E-C275-4D90-8EFD-9253B693F868}"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81</a:t>
            </a:fld>
            <a:endParaRPr kumimoji="0" lang="en-US" altLang="zh-TW" sz="1600" b="1" i="1">
              <a:solidFill>
                <a:srgbClr val="000000"/>
              </a:solidFill>
              <a:latin typeface="Calibri" pitchFamily="34" charset="0"/>
            </a:endParaRPr>
          </a:p>
        </p:txBody>
      </p:sp>
      <p:sp>
        <p:nvSpPr>
          <p:cNvPr id="39939" name="Text Box 2"/>
          <p:cNvSpPr txBox="1">
            <a:spLocks noChangeArrowheads="1"/>
          </p:cNvSpPr>
          <p:nvPr/>
        </p:nvSpPr>
        <p:spPr bwMode="auto">
          <a:xfrm>
            <a:off x="468313" y="476250"/>
            <a:ext cx="8064500" cy="576263"/>
          </a:xfrm>
          <a:prstGeom prst="rect">
            <a:avLst/>
          </a:prstGeom>
          <a:noFill/>
          <a:ln w="9525">
            <a:noFill/>
            <a:round/>
            <a:headEnd/>
            <a:tailEnd/>
          </a:ln>
        </p:spPr>
        <p:txBody>
          <a:bodyPr lIns="90000" tIns="74520" rIns="90000" bIns="46800" anchor="ctr"/>
          <a:lstStyle/>
          <a:p>
            <a:pPr marL="569913" indent="-569913" algn="ctr" eaLnBrk="1" hangingPunct="1">
              <a:lnSpc>
                <a:spcPct val="95000"/>
              </a:lnSpc>
              <a:buClr>
                <a:srgbClr val="000000"/>
              </a:buClr>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pPr>
            <a:r>
              <a:rPr kumimoji="0" lang="zh-TW" sz="3000" b="1">
                <a:solidFill>
                  <a:srgbClr val="000000"/>
                </a:solidFill>
                <a:latin typeface="標楷體" pitchFamily="65" charset="-120"/>
                <a:ea typeface="標楷體" pitchFamily="65" charset="-120"/>
              </a:rPr>
              <a:t>以</a:t>
            </a:r>
            <a:r>
              <a:rPr kumimoji="0" lang="zh-TW" sz="3000" b="1">
                <a:solidFill>
                  <a:srgbClr val="FF0000"/>
                </a:solidFill>
                <a:latin typeface="標楷體" pitchFamily="65" charset="-120"/>
                <a:ea typeface="標楷體" pitchFamily="65" charset="-120"/>
              </a:rPr>
              <a:t>實際發生成本</a:t>
            </a:r>
            <a:r>
              <a:rPr kumimoji="0" lang="zh-TW" sz="3000" b="1">
                <a:solidFill>
                  <a:srgbClr val="000000"/>
                </a:solidFill>
                <a:latin typeface="標楷體" pitchFamily="65" charset="-120"/>
                <a:ea typeface="標楷體" pitchFamily="65" charset="-120"/>
              </a:rPr>
              <a:t>認定</a:t>
            </a:r>
            <a:r>
              <a:rPr kumimoji="0" lang="en-US" altLang="zh-TW" sz="3000" b="1">
                <a:solidFill>
                  <a:srgbClr val="000000"/>
                </a:solidFill>
                <a:latin typeface="標楷體" pitchFamily="65" charset="-120"/>
                <a:ea typeface="標楷體" pitchFamily="65" charset="-120"/>
              </a:rPr>
              <a:t> (</a:t>
            </a:r>
            <a:r>
              <a:rPr kumimoji="0" lang="zh-TW" altLang="en-US" sz="3000" b="1">
                <a:solidFill>
                  <a:srgbClr val="000000"/>
                </a:solidFill>
                <a:latin typeface="標楷體" pitchFamily="65" charset="-120"/>
                <a:ea typeface="標楷體" pitchFamily="65" charset="-120"/>
              </a:rPr>
              <a:t>要點第</a:t>
            </a:r>
            <a:r>
              <a:rPr kumimoji="0" lang="en-US" altLang="zh-TW" sz="3000" b="1">
                <a:solidFill>
                  <a:srgbClr val="000000"/>
                </a:solidFill>
                <a:latin typeface="標楷體" pitchFamily="65" charset="-120"/>
                <a:ea typeface="標楷體" pitchFamily="65" charset="-120"/>
              </a:rPr>
              <a:t>10</a:t>
            </a:r>
            <a:r>
              <a:rPr kumimoji="0" lang="zh-TW" altLang="en-US" sz="3000" b="1">
                <a:solidFill>
                  <a:srgbClr val="000000"/>
                </a:solidFill>
                <a:latin typeface="標楷體" pitchFamily="65" charset="-120"/>
                <a:ea typeface="標楷體" pitchFamily="65" charset="-120"/>
              </a:rPr>
              <a:t>點</a:t>
            </a:r>
            <a:r>
              <a:rPr kumimoji="0" lang="zh-TW" sz="3000" b="1">
                <a:solidFill>
                  <a:srgbClr val="000000"/>
                </a:solidFill>
                <a:latin typeface="標楷體" pitchFamily="65" charset="-120"/>
                <a:ea typeface="標楷體" pitchFamily="65" charset="-120"/>
              </a:rPr>
              <a:t>第</a:t>
            </a:r>
            <a:r>
              <a:rPr kumimoji="0" lang="en-US" altLang="zh-TW" sz="3000" b="1">
                <a:solidFill>
                  <a:srgbClr val="000000"/>
                </a:solidFill>
                <a:latin typeface="標楷體" pitchFamily="65" charset="-120"/>
                <a:ea typeface="標楷體" pitchFamily="65" charset="-120"/>
              </a:rPr>
              <a:t>1</a:t>
            </a:r>
            <a:r>
              <a:rPr kumimoji="0" lang="zh-TW" sz="3000" b="1">
                <a:solidFill>
                  <a:srgbClr val="000000"/>
                </a:solidFill>
                <a:latin typeface="標楷體" pitchFamily="65" charset="-120"/>
                <a:ea typeface="標楷體" pitchFamily="65" charset="-120"/>
              </a:rPr>
              <a:t>項第</a:t>
            </a:r>
            <a:r>
              <a:rPr kumimoji="0" lang="en-US" altLang="zh-TW" sz="3000" b="1">
                <a:solidFill>
                  <a:srgbClr val="000000"/>
                </a:solidFill>
                <a:latin typeface="標楷體" pitchFamily="65" charset="-120"/>
                <a:ea typeface="標楷體" pitchFamily="65" charset="-120"/>
              </a:rPr>
              <a:t>3</a:t>
            </a:r>
            <a:r>
              <a:rPr kumimoji="0" lang="zh-TW" sz="3000" b="1">
                <a:solidFill>
                  <a:srgbClr val="000000"/>
                </a:solidFill>
                <a:latin typeface="標楷體" pitchFamily="65" charset="-120"/>
                <a:ea typeface="標楷體" pitchFamily="65" charset="-120"/>
              </a:rPr>
              <a:t>款</a:t>
            </a:r>
            <a:r>
              <a:rPr kumimoji="0" lang="en-US" altLang="zh-TW" sz="3000" b="1">
                <a:solidFill>
                  <a:srgbClr val="000000"/>
                </a:solidFill>
                <a:latin typeface="標楷體" pitchFamily="65" charset="-120"/>
                <a:ea typeface="標楷體" pitchFamily="65" charset="-120"/>
              </a:rPr>
              <a:t>)</a:t>
            </a:r>
          </a:p>
        </p:txBody>
      </p:sp>
      <p:sp>
        <p:nvSpPr>
          <p:cNvPr id="39940" name="Text Box 3"/>
          <p:cNvSpPr txBox="1">
            <a:spLocks noChangeArrowheads="1"/>
          </p:cNvSpPr>
          <p:nvPr/>
        </p:nvSpPr>
        <p:spPr bwMode="auto">
          <a:xfrm>
            <a:off x="431800" y="1125538"/>
            <a:ext cx="8243888" cy="5038725"/>
          </a:xfrm>
          <a:prstGeom prst="rect">
            <a:avLst/>
          </a:prstGeom>
          <a:noFill/>
          <a:ln w="9525">
            <a:noFill/>
            <a:round/>
            <a:headEnd/>
            <a:tailEnd/>
          </a:ln>
        </p:spPr>
        <p:txBody>
          <a:bodyPr lIns="0" tIns="20160" rIns="0" bIns="0"/>
          <a:lstStyle/>
          <a:p>
            <a:pPr marL="457200" indent="-457200" algn="just" eaLnBrk="1" hangingPunct="1">
              <a:lnSpc>
                <a:spcPct val="95000"/>
              </a:lnSpc>
              <a:spcBef>
                <a:spcPts val="800"/>
              </a:spcBef>
              <a:buClr>
                <a:srgbClr val="000000"/>
              </a:buClr>
              <a:buFont typeface="Wingdings" pitchFamily="2" charset="2"/>
              <a:buChar char="Ø"/>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sz="2800">
                <a:solidFill>
                  <a:srgbClr val="000000"/>
                </a:solidFill>
                <a:latin typeface="標楷體" pitchFamily="65" charset="-120"/>
                <a:ea typeface="標楷體" pitchFamily="65" charset="-120"/>
              </a:rPr>
              <a:t>個人以自有土地與營利事業</a:t>
            </a:r>
            <a:r>
              <a:rPr kumimoji="0" lang="zh-TW" sz="2800" b="1">
                <a:solidFill>
                  <a:srgbClr val="FF0000"/>
                </a:solidFill>
                <a:latin typeface="標楷體" pitchFamily="65" charset="-120"/>
                <a:ea typeface="標楷體" pitchFamily="65" charset="-120"/>
              </a:rPr>
              <a:t>合建分屋</a:t>
            </a:r>
            <a:r>
              <a:rPr kumimoji="0" lang="zh-TW" sz="2800">
                <a:solidFill>
                  <a:srgbClr val="000000"/>
                </a:solidFill>
                <a:latin typeface="標楷體" pitchFamily="65" charset="-120"/>
                <a:ea typeface="標楷體" pitchFamily="65" charset="-120"/>
              </a:rPr>
              <a:t>所取得之房屋、土地，其</a:t>
            </a:r>
            <a:r>
              <a:rPr kumimoji="0" lang="zh-TW" sz="2800">
                <a:solidFill>
                  <a:srgbClr val="FF0000"/>
                </a:solidFill>
                <a:latin typeface="標楷體" pitchFamily="65" charset="-120"/>
                <a:ea typeface="標楷體" pitchFamily="65" charset="-120"/>
              </a:rPr>
              <a:t>土地以</a:t>
            </a:r>
            <a:r>
              <a:rPr kumimoji="0" lang="zh-TW" sz="2800" u="sng">
                <a:solidFill>
                  <a:srgbClr val="FF0000"/>
                </a:solidFill>
                <a:latin typeface="標楷體" pitchFamily="65" charset="-120"/>
                <a:ea typeface="標楷體" pitchFamily="65" charset="-120"/>
              </a:rPr>
              <a:t>取得成本</a:t>
            </a:r>
            <a:r>
              <a:rPr kumimoji="0" lang="zh-TW" sz="2800">
                <a:solidFill>
                  <a:srgbClr val="FF0000"/>
                </a:solidFill>
                <a:latin typeface="標楷體" pitchFamily="65" charset="-120"/>
                <a:ea typeface="標楷體" pitchFamily="65" charset="-120"/>
              </a:rPr>
              <a:t>為準</a:t>
            </a:r>
            <a:r>
              <a:rPr kumimoji="0" lang="zh-TW" sz="2800">
                <a:solidFill>
                  <a:srgbClr val="000000"/>
                </a:solidFill>
                <a:latin typeface="標楷體" pitchFamily="65" charset="-120"/>
                <a:ea typeface="標楷體" pitchFamily="65" charset="-120"/>
              </a:rPr>
              <a:t>；</a:t>
            </a:r>
            <a:r>
              <a:rPr kumimoji="0" lang="zh-TW" sz="2800">
                <a:solidFill>
                  <a:srgbClr val="FF0000"/>
                </a:solidFill>
                <a:latin typeface="標楷體" pitchFamily="65" charset="-120"/>
                <a:ea typeface="標楷體" pitchFamily="65" charset="-120"/>
              </a:rPr>
              <a:t>房屋以</a:t>
            </a:r>
            <a:r>
              <a:rPr kumimoji="0" lang="zh-TW" sz="2800" u="sng">
                <a:solidFill>
                  <a:srgbClr val="FF0000"/>
                </a:solidFill>
                <a:latin typeface="標楷體" pitchFamily="65" charset="-120"/>
                <a:ea typeface="標楷體" pitchFamily="65" charset="-120"/>
              </a:rPr>
              <a:t>換出土地之取得成本</a:t>
            </a:r>
            <a:r>
              <a:rPr kumimoji="0" lang="zh-TW" sz="2800">
                <a:solidFill>
                  <a:srgbClr val="FF0000"/>
                </a:solidFill>
                <a:latin typeface="標楷體" pitchFamily="65" charset="-120"/>
                <a:ea typeface="標楷體" pitchFamily="65" charset="-120"/>
              </a:rPr>
              <a:t>為準</a:t>
            </a:r>
            <a:r>
              <a:rPr kumimoji="0" lang="zh-TW" sz="2800">
                <a:solidFill>
                  <a:srgbClr val="000000"/>
                </a:solidFill>
                <a:latin typeface="標楷體" pitchFamily="65" charset="-120"/>
                <a:ea typeface="標楷體" pitchFamily="65" charset="-120"/>
              </a:rPr>
              <a:t>，並依下列情形調整</a:t>
            </a:r>
            <a:r>
              <a:rPr kumimoji="0" lang="en-US" altLang="zh-TW" sz="2800">
                <a:solidFill>
                  <a:srgbClr val="000000"/>
                </a:solidFill>
                <a:latin typeface="標楷體" pitchFamily="65" charset="-120"/>
                <a:ea typeface="標楷體" pitchFamily="65" charset="-120"/>
              </a:rPr>
              <a:t>(</a:t>
            </a:r>
            <a:r>
              <a:rPr kumimoji="0" lang="zh-TW" sz="2800">
                <a:solidFill>
                  <a:srgbClr val="000000"/>
                </a:solidFill>
                <a:latin typeface="標楷體" pitchFamily="65" charset="-120"/>
                <a:ea typeface="標楷體" pitchFamily="65" charset="-120"/>
              </a:rPr>
              <a:t>認定</a:t>
            </a:r>
            <a:r>
              <a:rPr kumimoji="0" lang="en-US" altLang="zh-TW" sz="2800">
                <a:solidFill>
                  <a:srgbClr val="000000"/>
                </a:solidFill>
                <a:latin typeface="標楷體" pitchFamily="65" charset="-120"/>
                <a:ea typeface="標楷體" pitchFamily="65" charset="-120"/>
              </a:rPr>
              <a:t>)</a:t>
            </a:r>
            <a:r>
              <a:rPr kumimoji="0" lang="zh-TW" sz="2800">
                <a:solidFill>
                  <a:srgbClr val="000000"/>
                </a:solidFill>
                <a:latin typeface="標楷體" pitchFamily="65" charset="-120"/>
                <a:ea typeface="標楷體" pitchFamily="65" charset="-120"/>
              </a:rPr>
              <a:t>：</a:t>
            </a:r>
          </a:p>
          <a:p>
            <a:pPr marL="457200" indent="-457200" algn="just" eaLnBrk="1" hangingPunct="1">
              <a:lnSpc>
                <a:spcPct val="95000"/>
              </a:lnSpc>
              <a:spcBef>
                <a:spcPts val="800"/>
              </a:spcBef>
              <a:buClr>
                <a:srgbClr val="000000"/>
              </a:buClr>
              <a:buFont typeface="Wingdings" pitchFamily="2" charset="2"/>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sz="2800">
                <a:solidFill>
                  <a:srgbClr val="FF0000"/>
                </a:solidFill>
                <a:latin typeface="標楷體" pitchFamily="65" charset="-120"/>
                <a:ea typeface="標楷體" pitchFamily="65" charset="-120"/>
              </a:rPr>
              <a:t>換入房屋之價值低於換出土地之價值</a:t>
            </a:r>
            <a:r>
              <a:rPr kumimoji="0" lang="zh-TW" sz="2800">
                <a:solidFill>
                  <a:srgbClr val="000000"/>
                </a:solidFill>
                <a:latin typeface="標楷體" pitchFamily="65" charset="-120"/>
                <a:ea typeface="標楷體" pitchFamily="65" charset="-120"/>
              </a:rPr>
              <a:t>，所收取價金部分之成本，應自成本中扣除。</a:t>
            </a:r>
          </a:p>
          <a:p>
            <a:pPr marL="457200" indent="-457200" algn="just" eaLnBrk="1" hangingPunct="1">
              <a:lnSpc>
                <a:spcPct val="95000"/>
              </a:lnSpc>
              <a:spcBef>
                <a:spcPts val="800"/>
              </a:spcBef>
              <a:buClr>
                <a:srgbClr val="000000"/>
              </a:buClr>
              <a:buFont typeface="Wingdings" pitchFamily="2" charset="2"/>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sz="2800">
                <a:solidFill>
                  <a:srgbClr val="FF0000"/>
                </a:solidFill>
                <a:latin typeface="標楷體" pitchFamily="65" charset="-120"/>
                <a:ea typeface="標楷體" pitchFamily="65" charset="-120"/>
              </a:rPr>
              <a:t>換入房屋之價值高於換出土地之價值</a:t>
            </a:r>
            <a:r>
              <a:rPr kumimoji="0" lang="zh-TW" sz="2800">
                <a:solidFill>
                  <a:srgbClr val="000000"/>
                </a:solidFill>
                <a:latin typeface="標楷體" pitchFamily="65" charset="-120"/>
                <a:ea typeface="標楷體" pitchFamily="65" charset="-120"/>
              </a:rPr>
              <a:t>，另給付價金部分，應計入成本。</a:t>
            </a:r>
          </a:p>
          <a:p>
            <a:pPr marL="457200" indent="-457200" algn="just" eaLnBrk="1" hangingPunct="1">
              <a:lnSpc>
                <a:spcPct val="95000"/>
              </a:lnSpc>
              <a:spcBef>
                <a:spcPts val="800"/>
              </a:spcBef>
              <a:buClr>
                <a:srgbClr val="000000"/>
              </a:buClr>
              <a:buFont typeface="Wingdings" pitchFamily="2" charset="2"/>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sz="2800">
                <a:solidFill>
                  <a:srgbClr val="000000"/>
                </a:solidFill>
                <a:latin typeface="標楷體" pitchFamily="65" charset="-120"/>
                <a:ea typeface="標楷體" pitchFamily="65" charset="-120"/>
              </a:rPr>
              <a:t>以適用本法第</a:t>
            </a:r>
            <a:r>
              <a:rPr kumimoji="0" lang="en-US" altLang="zh-TW" sz="2800">
                <a:solidFill>
                  <a:srgbClr val="000000"/>
                </a:solidFill>
                <a:latin typeface="標楷體" pitchFamily="65" charset="-120"/>
                <a:ea typeface="標楷體" pitchFamily="65" charset="-120"/>
              </a:rPr>
              <a:t>4</a:t>
            </a:r>
            <a:r>
              <a:rPr kumimoji="0" lang="zh-TW" sz="2800">
                <a:solidFill>
                  <a:srgbClr val="000000"/>
                </a:solidFill>
                <a:latin typeface="標楷體" pitchFamily="65" charset="-120"/>
                <a:ea typeface="標楷體" pitchFamily="65" charset="-120"/>
              </a:rPr>
              <a:t>條第</a:t>
            </a:r>
            <a:r>
              <a:rPr kumimoji="0" lang="en-US" altLang="zh-TW" sz="2800">
                <a:solidFill>
                  <a:srgbClr val="000000"/>
                </a:solidFill>
                <a:latin typeface="標楷體" pitchFamily="65" charset="-120"/>
                <a:ea typeface="標楷體" pitchFamily="65" charset="-120"/>
              </a:rPr>
              <a:t>1</a:t>
            </a:r>
            <a:r>
              <a:rPr kumimoji="0" lang="zh-TW" sz="2800">
                <a:solidFill>
                  <a:srgbClr val="000000"/>
                </a:solidFill>
                <a:latin typeface="標楷體" pitchFamily="65" charset="-120"/>
                <a:ea typeface="標楷體" pitchFamily="65" charset="-120"/>
              </a:rPr>
              <a:t>項第</a:t>
            </a:r>
            <a:r>
              <a:rPr kumimoji="0" lang="en-US" altLang="zh-TW" sz="2800">
                <a:solidFill>
                  <a:srgbClr val="000000"/>
                </a:solidFill>
                <a:latin typeface="標楷體" pitchFamily="65" charset="-120"/>
                <a:ea typeface="標楷體" pitchFamily="65" charset="-120"/>
              </a:rPr>
              <a:t>16</a:t>
            </a:r>
            <a:r>
              <a:rPr kumimoji="0" lang="zh-TW" sz="2800">
                <a:solidFill>
                  <a:srgbClr val="000000"/>
                </a:solidFill>
                <a:latin typeface="標楷體" pitchFamily="65" charset="-120"/>
                <a:ea typeface="標楷體" pitchFamily="65" charset="-120"/>
              </a:rPr>
              <a:t>款規定</a:t>
            </a:r>
            <a:r>
              <a:rPr kumimoji="0" lang="zh-TW" sz="2800">
                <a:solidFill>
                  <a:srgbClr val="FF0000"/>
                </a:solidFill>
                <a:latin typeface="標楷體" pitchFamily="65" charset="-120"/>
                <a:ea typeface="標楷體" pitchFamily="65" charset="-120"/>
              </a:rPr>
              <a:t>免徵所得稅之土地換入房屋</a:t>
            </a:r>
            <a:r>
              <a:rPr kumimoji="0" lang="zh-TW" sz="2800">
                <a:solidFill>
                  <a:srgbClr val="000000"/>
                </a:solidFill>
                <a:latin typeface="標楷體" pitchFamily="65" charset="-120"/>
                <a:ea typeface="標楷體" pitchFamily="65" charset="-120"/>
              </a:rPr>
              <a:t>者，房屋之成本應</a:t>
            </a:r>
            <a:r>
              <a:rPr kumimoji="0" lang="zh-TW" sz="2800" b="1">
                <a:solidFill>
                  <a:srgbClr val="FF6600"/>
                </a:solidFill>
                <a:latin typeface="標楷體" pitchFamily="65" charset="-120"/>
                <a:ea typeface="標楷體" pitchFamily="65" charset="-120"/>
              </a:rPr>
              <a:t>按換入時之價值</a:t>
            </a:r>
            <a:r>
              <a:rPr kumimoji="0" lang="en-US" altLang="zh-TW" sz="2800" b="1">
                <a:solidFill>
                  <a:srgbClr val="FF6600"/>
                </a:solidFill>
                <a:latin typeface="標楷體" pitchFamily="65" charset="-120"/>
                <a:ea typeface="標楷體" pitchFamily="65" charset="-120"/>
              </a:rPr>
              <a:t>(</a:t>
            </a:r>
            <a:r>
              <a:rPr kumimoji="0" lang="zh-TW" sz="2800" b="1">
                <a:solidFill>
                  <a:srgbClr val="FF6600"/>
                </a:solidFill>
                <a:latin typeface="標楷體" pitchFamily="65" charset="-120"/>
                <a:ea typeface="標楷體" pitchFamily="65" charset="-120"/>
              </a:rPr>
              <a:t>即營利事業開立統一發票所載含稅銷售價格</a:t>
            </a:r>
            <a:r>
              <a:rPr kumimoji="0" lang="en-US" altLang="zh-TW" sz="2800" b="1">
                <a:solidFill>
                  <a:srgbClr val="FF6600"/>
                </a:solidFill>
                <a:latin typeface="標楷體" pitchFamily="65" charset="-120"/>
                <a:ea typeface="標楷體" pitchFamily="65" charset="-120"/>
              </a:rPr>
              <a:t>)</a:t>
            </a:r>
            <a:r>
              <a:rPr kumimoji="0" lang="zh-TW" sz="2800" b="1">
                <a:solidFill>
                  <a:srgbClr val="FF6600"/>
                </a:solidFill>
                <a:latin typeface="標楷體" pitchFamily="65" charset="-120"/>
                <a:ea typeface="標楷體" pitchFamily="65" charset="-120"/>
              </a:rPr>
              <a:t>認定</a:t>
            </a:r>
            <a:r>
              <a:rPr kumimoji="0" lang="zh-TW" sz="2800">
                <a:solidFill>
                  <a:srgbClr val="000000"/>
                </a:solidFill>
                <a:latin typeface="標楷體" pitchFamily="65" charset="-120"/>
                <a:ea typeface="標楷體" pitchFamily="65" charset="-120"/>
              </a:rPr>
              <a:t>。</a:t>
            </a:r>
          </a:p>
          <a:p>
            <a:pPr marL="457200" indent="-457200" eaLnBrk="1" hangingPunct="1">
              <a:lnSpc>
                <a:spcPct val="95000"/>
              </a:lnSpc>
              <a:spcBef>
                <a:spcPts val="800"/>
              </a:spcBef>
              <a:buClr>
                <a:srgbClr val="000000"/>
              </a:buClr>
              <a:buFont typeface="Wingdings" pitchFamily="2" charset="2"/>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kumimoji="0" lang="zh-TW" sz="2600">
              <a:solidFill>
                <a:srgbClr val="000000"/>
              </a:solidFill>
              <a:latin typeface="標楷體" pitchFamily="65" charset="-120"/>
            </a:endParaRPr>
          </a:p>
          <a:p>
            <a:pPr marL="457200" indent="-457200" eaLnBrk="1" hangingPunct="1">
              <a:lnSpc>
                <a:spcPct val="95000"/>
              </a:lnSpc>
              <a:spcBef>
                <a:spcPts val="800"/>
              </a:spcBef>
              <a:buClr>
                <a:srgbClr val="000000"/>
              </a:buClr>
              <a:buFont typeface="Wingdings" pitchFamily="2" charset="2"/>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kumimoji="0" lang="en-US" sz="2800" b="1">
              <a:solidFill>
                <a:srgbClr val="000000"/>
              </a:solidFill>
              <a:latin typeface="標楷體" pitchFamily="65" charset="-120"/>
            </a:endParaRPr>
          </a:p>
          <a:p>
            <a:pPr marL="457200" indent="-457200" eaLnBrk="1" hangingPunct="1">
              <a:lnSpc>
                <a:spcPct val="95000"/>
              </a:lnSpc>
              <a:spcBef>
                <a:spcPts val="800"/>
              </a:spcBef>
              <a:buClr>
                <a:srgbClr val="000000"/>
              </a:buClr>
              <a:buFont typeface="Wingdings" pitchFamily="2" charset="2"/>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kumimoji="0" lang="en-US" sz="2800" b="1">
              <a:solidFill>
                <a:srgbClr val="000000"/>
              </a:solidFill>
              <a:latin typeface="標楷體" pitchFamily="65" charset="-12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1"/>
          <p:cNvSpPr txBox="1">
            <a:spLocks noChangeArrowheads="1"/>
          </p:cNvSpPr>
          <p:nvPr/>
        </p:nvSpPr>
        <p:spPr bwMode="auto">
          <a:xfrm>
            <a:off x="8388350" y="6381750"/>
            <a:ext cx="504825" cy="287338"/>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54F8FE15-EFB6-4ECE-A836-25E14DCFB077}"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82</a:t>
            </a:fld>
            <a:endParaRPr kumimoji="0" lang="en-US" altLang="zh-TW" sz="1600" b="1" i="1">
              <a:solidFill>
                <a:srgbClr val="000000"/>
              </a:solidFill>
              <a:latin typeface="Calibri" pitchFamily="34" charset="0"/>
            </a:endParaRPr>
          </a:p>
        </p:txBody>
      </p:sp>
      <p:sp>
        <p:nvSpPr>
          <p:cNvPr id="48131" name="Text Box 2"/>
          <p:cNvSpPr txBox="1">
            <a:spLocks noChangeArrowheads="1"/>
          </p:cNvSpPr>
          <p:nvPr/>
        </p:nvSpPr>
        <p:spPr bwMode="auto">
          <a:xfrm>
            <a:off x="468313" y="333375"/>
            <a:ext cx="8280400" cy="504825"/>
          </a:xfrm>
          <a:prstGeom prst="rect">
            <a:avLst/>
          </a:prstGeom>
          <a:noFill/>
          <a:ln w="9525">
            <a:noFill/>
            <a:round/>
            <a:headEnd/>
            <a:tailEnd/>
          </a:ln>
        </p:spPr>
        <p:txBody>
          <a:bodyPr lIns="90000" tIns="74520" rIns="90000" bIns="46800" anchor="ctr"/>
          <a:lstStyle/>
          <a:p>
            <a:pPr marL="569913" indent="-569913" algn="ctr" eaLnBrk="1" hangingPunct="1">
              <a:lnSpc>
                <a:spcPct val="95000"/>
              </a:lnSpc>
              <a:buClr>
                <a:srgbClr val="000000"/>
              </a:buClr>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pPr>
            <a:r>
              <a:rPr kumimoji="0" lang="zh-TW" sz="2700" b="1">
                <a:solidFill>
                  <a:srgbClr val="000000"/>
                </a:solidFill>
                <a:latin typeface="標楷體" pitchFamily="65" charset="-120"/>
                <a:ea typeface="標楷體" pitchFamily="65" charset="-120"/>
              </a:rPr>
              <a:t>因特定原因視同原有，以</a:t>
            </a:r>
            <a:r>
              <a:rPr kumimoji="0" lang="zh-TW" sz="2700" b="1">
                <a:solidFill>
                  <a:srgbClr val="FF0000"/>
                </a:solidFill>
                <a:latin typeface="標楷體" pitchFamily="65" charset="-120"/>
                <a:ea typeface="標楷體" pitchFamily="65" charset="-120"/>
              </a:rPr>
              <a:t>原始取得成本</a:t>
            </a:r>
            <a:r>
              <a:rPr kumimoji="0" lang="zh-TW" sz="2700" b="1">
                <a:solidFill>
                  <a:srgbClr val="000000"/>
                </a:solidFill>
                <a:latin typeface="標楷體" pitchFamily="65" charset="-120"/>
                <a:ea typeface="標楷體" pitchFamily="65" charset="-120"/>
              </a:rPr>
              <a:t>認定</a:t>
            </a:r>
            <a:r>
              <a:rPr kumimoji="0" lang="en-US" altLang="zh-TW" sz="2700" b="1">
                <a:solidFill>
                  <a:srgbClr val="000000"/>
                </a:solidFill>
                <a:latin typeface="標楷體" pitchFamily="65" charset="-120"/>
                <a:ea typeface="標楷體" pitchFamily="65" charset="-120"/>
              </a:rPr>
              <a:t>(</a:t>
            </a:r>
            <a:r>
              <a:rPr kumimoji="0" lang="zh-TW" altLang="en-US" sz="2700" b="1">
                <a:solidFill>
                  <a:srgbClr val="000000"/>
                </a:solidFill>
                <a:latin typeface="標楷體" pitchFamily="65" charset="-120"/>
                <a:ea typeface="標楷體" pitchFamily="65" charset="-120"/>
              </a:rPr>
              <a:t>第</a:t>
            </a:r>
            <a:r>
              <a:rPr kumimoji="0" lang="en-US" altLang="zh-TW" sz="2700" b="1">
                <a:solidFill>
                  <a:srgbClr val="000000"/>
                </a:solidFill>
                <a:latin typeface="標楷體" pitchFamily="65" charset="-120"/>
                <a:ea typeface="標楷體" pitchFamily="65" charset="-120"/>
              </a:rPr>
              <a:t>10</a:t>
            </a:r>
            <a:r>
              <a:rPr kumimoji="0" lang="zh-TW" altLang="en-US" sz="2700" b="1">
                <a:solidFill>
                  <a:srgbClr val="000000"/>
                </a:solidFill>
                <a:latin typeface="標楷體" pitchFamily="65" charset="-120"/>
                <a:ea typeface="標楷體" pitchFamily="65" charset="-120"/>
              </a:rPr>
              <a:t>點</a:t>
            </a:r>
            <a:r>
              <a:rPr kumimoji="0" lang="en-US" altLang="zh-TW" sz="2700" b="1">
                <a:solidFill>
                  <a:srgbClr val="000000"/>
                </a:solidFill>
                <a:latin typeface="標楷體" pitchFamily="65" charset="-120"/>
                <a:ea typeface="標楷體" pitchFamily="65" charset="-120"/>
              </a:rPr>
              <a:t>)</a:t>
            </a:r>
            <a:endParaRPr kumimoji="0" lang="zh-TW" altLang="zh-TW" sz="2700" b="1">
              <a:solidFill>
                <a:srgbClr val="000000"/>
              </a:solidFill>
              <a:latin typeface="標楷體" pitchFamily="65" charset="-120"/>
              <a:ea typeface="標楷體" pitchFamily="65" charset="-120"/>
            </a:endParaRPr>
          </a:p>
        </p:txBody>
      </p:sp>
      <p:sp>
        <p:nvSpPr>
          <p:cNvPr id="48132" name="Text Box 3"/>
          <p:cNvSpPr txBox="1">
            <a:spLocks noChangeArrowheads="1"/>
          </p:cNvSpPr>
          <p:nvPr/>
        </p:nvSpPr>
        <p:spPr bwMode="auto">
          <a:xfrm>
            <a:off x="395288" y="908050"/>
            <a:ext cx="8353425" cy="5545138"/>
          </a:xfrm>
          <a:prstGeom prst="rect">
            <a:avLst/>
          </a:prstGeom>
          <a:noFill/>
          <a:ln w="9525">
            <a:noFill/>
            <a:round/>
            <a:headEnd/>
            <a:tailEnd/>
          </a:ln>
        </p:spPr>
        <p:txBody>
          <a:bodyPr lIns="0" tIns="20160" rIns="0" bIns="0"/>
          <a:lstStyle/>
          <a:p>
            <a:pPr marL="457200" indent="-457200" algn="just" eaLnBrk="1" hangingPunct="1">
              <a:lnSpc>
                <a:spcPct val="95000"/>
              </a:lnSpc>
              <a:spcBef>
                <a:spcPts val="800"/>
              </a:spcBef>
              <a:buClr>
                <a:srgbClr val="000000"/>
              </a:buClr>
              <a:buFont typeface="Wingdings" pitchFamily="2" charset="2"/>
              <a:buChar char="Ø"/>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altLang="zh-TW" sz="2500">
                <a:solidFill>
                  <a:srgbClr val="000000"/>
                </a:solidFill>
                <a:latin typeface="標楷體" pitchFamily="65" charset="-120"/>
                <a:ea typeface="標楷體" pitchFamily="65" charset="-120"/>
              </a:rPr>
              <a:t>第</a:t>
            </a:r>
            <a:r>
              <a:rPr kumimoji="0" lang="en-US" altLang="zh-TW" sz="2500">
                <a:solidFill>
                  <a:srgbClr val="000000"/>
                </a:solidFill>
                <a:latin typeface="標楷體" pitchFamily="65" charset="-120"/>
                <a:ea typeface="標楷體" pitchFamily="65" charset="-120"/>
              </a:rPr>
              <a:t>5</a:t>
            </a:r>
            <a:r>
              <a:rPr kumimoji="0" lang="zh-TW" altLang="zh-TW" sz="2500">
                <a:solidFill>
                  <a:srgbClr val="000000"/>
                </a:solidFill>
                <a:latin typeface="標楷體" pitchFamily="65" charset="-120"/>
                <a:ea typeface="標楷體" pitchFamily="65" charset="-120"/>
              </a:rPr>
              <a:t>款</a:t>
            </a:r>
            <a:r>
              <a:rPr kumimoji="0" lang="zh-TW" altLang="en-US" sz="2500">
                <a:solidFill>
                  <a:srgbClr val="000000"/>
                </a:solidFill>
                <a:latin typeface="標楷體" pitchFamily="65" charset="-120"/>
                <a:ea typeface="標楷體" pitchFamily="65" charset="-120"/>
              </a:rPr>
              <a:t>：</a:t>
            </a:r>
            <a:r>
              <a:rPr kumimoji="0" lang="zh-TW" sz="2500">
                <a:solidFill>
                  <a:srgbClr val="000000"/>
                </a:solidFill>
                <a:latin typeface="標楷體" pitchFamily="65" charset="-120"/>
                <a:ea typeface="標楷體" pitchFamily="65" charset="-120"/>
              </a:rPr>
              <a:t>因區段徵收領回抵價地或土地重劃領回重劃後土地，以</a:t>
            </a:r>
            <a:r>
              <a:rPr kumimoji="0" lang="zh-TW" sz="2500">
                <a:solidFill>
                  <a:srgbClr val="FF0000"/>
                </a:solidFill>
                <a:latin typeface="標楷體" pitchFamily="65" charset="-120"/>
                <a:ea typeface="標楷體" pitchFamily="65" charset="-120"/>
              </a:rPr>
              <a:t>原取得被徵收土地</a:t>
            </a:r>
            <a:r>
              <a:rPr kumimoji="0" lang="zh-TW" sz="2500">
                <a:solidFill>
                  <a:srgbClr val="000000"/>
                </a:solidFill>
                <a:latin typeface="標楷體" pitchFamily="65" charset="-120"/>
                <a:ea typeface="標楷體" pitchFamily="65" charset="-120"/>
              </a:rPr>
              <a:t>或</a:t>
            </a:r>
            <a:r>
              <a:rPr kumimoji="0" lang="zh-TW" sz="2500">
                <a:solidFill>
                  <a:srgbClr val="FF0000"/>
                </a:solidFill>
                <a:latin typeface="標楷體" pitchFamily="65" charset="-120"/>
                <a:ea typeface="標楷體" pitchFamily="65" charset="-120"/>
              </a:rPr>
              <a:t>重劃前土地之取得成本</a:t>
            </a:r>
            <a:r>
              <a:rPr kumimoji="0" lang="zh-TW" sz="2500">
                <a:solidFill>
                  <a:srgbClr val="000000"/>
                </a:solidFill>
                <a:latin typeface="標楷體" pitchFamily="65" charset="-120"/>
                <a:ea typeface="標楷體" pitchFamily="65" charset="-120"/>
              </a:rPr>
              <a:t>為準。但徵收或重劃時已領取補償金部分之成本，應自成本中扣除。</a:t>
            </a:r>
            <a:endParaRPr kumimoji="0" lang="en-US" altLang="zh-TW" sz="2500">
              <a:solidFill>
                <a:srgbClr val="000000"/>
              </a:solidFill>
              <a:latin typeface="標楷體" pitchFamily="65" charset="-120"/>
              <a:ea typeface="標楷體" pitchFamily="65" charset="-120"/>
            </a:endParaRPr>
          </a:p>
          <a:p>
            <a:pPr marL="457200" indent="-457200" algn="just" eaLnBrk="1" hangingPunct="1">
              <a:lnSpc>
                <a:spcPct val="95000"/>
              </a:lnSpc>
              <a:spcBef>
                <a:spcPts val="800"/>
              </a:spcBef>
              <a:buClr>
                <a:srgbClr val="000000"/>
              </a:buClr>
              <a:buFont typeface="Wingdings" pitchFamily="2" charset="2"/>
              <a:buChar char="Ø"/>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altLang="zh-TW" sz="2500">
                <a:solidFill>
                  <a:srgbClr val="000000"/>
                </a:solidFill>
                <a:latin typeface="標楷體" pitchFamily="65" charset="-120"/>
                <a:ea typeface="標楷體" pitchFamily="65" charset="-120"/>
              </a:rPr>
              <a:t>第</a:t>
            </a:r>
            <a:r>
              <a:rPr kumimoji="0" lang="en-US" altLang="zh-TW" sz="2500">
                <a:solidFill>
                  <a:srgbClr val="000000"/>
                </a:solidFill>
                <a:latin typeface="標楷體" pitchFamily="65" charset="-120"/>
                <a:ea typeface="標楷體" pitchFamily="65" charset="-120"/>
              </a:rPr>
              <a:t>6</a:t>
            </a:r>
            <a:r>
              <a:rPr kumimoji="0" lang="zh-TW" altLang="zh-TW" sz="2500">
                <a:solidFill>
                  <a:srgbClr val="000000"/>
                </a:solidFill>
                <a:latin typeface="標楷體" pitchFamily="65" charset="-120"/>
                <a:ea typeface="標楷體" pitchFamily="65" charset="-120"/>
              </a:rPr>
              <a:t>款</a:t>
            </a:r>
            <a:r>
              <a:rPr kumimoji="0" lang="zh-TW" altLang="en-US" sz="2500">
                <a:solidFill>
                  <a:srgbClr val="000000"/>
                </a:solidFill>
                <a:latin typeface="標楷體" pitchFamily="65" charset="-120"/>
                <a:ea typeface="標楷體" pitchFamily="65" charset="-120"/>
              </a:rPr>
              <a:t>：</a:t>
            </a:r>
            <a:r>
              <a:rPr kumimoji="0" lang="zh-TW" sz="2500">
                <a:solidFill>
                  <a:srgbClr val="000000"/>
                </a:solidFill>
                <a:latin typeface="標楷體" pitchFamily="65" charset="-120"/>
                <a:ea typeface="標楷體" pitchFamily="65" charset="-120"/>
              </a:rPr>
              <a:t>以房屋、土地為信託財產，嗣後因信託行為不成立、無效、解除或撤銷而塗銷信託登記，該房屋、土地所有權回復登記於委託人名下，以</a:t>
            </a:r>
            <a:r>
              <a:rPr kumimoji="0" lang="zh-TW" sz="2500">
                <a:solidFill>
                  <a:srgbClr val="FF0000"/>
                </a:solidFill>
                <a:latin typeface="標楷體" pitchFamily="65" charset="-120"/>
                <a:ea typeface="標楷體" pitchFamily="65" charset="-120"/>
              </a:rPr>
              <a:t>委託人原取得房屋、土地之成本</a:t>
            </a:r>
            <a:r>
              <a:rPr kumimoji="0" lang="zh-TW" sz="2500">
                <a:solidFill>
                  <a:srgbClr val="000000"/>
                </a:solidFill>
                <a:latin typeface="標楷體" pitchFamily="65" charset="-120"/>
                <a:ea typeface="標楷體" pitchFamily="65" charset="-120"/>
              </a:rPr>
              <a:t>為準。</a:t>
            </a:r>
            <a:endParaRPr kumimoji="0" lang="en-US" altLang="zh-TW" sz="2500">
              <a:solidFill>
                <a:srgbClr val="000000"/>
              </a:solidFill>
              <a:latin typeface="標楷體" pitchFamily="65" charset="-120"/>
              <a:ea typeface="標楷體" pitchFamily="65" charset="-120"/>
            </a:endParaRPr>
          </a:p>
          <a:p>
            <a:pPr marL="457200" indent="-457200" algn="just" eaLnBrk="1" hangingPunct="1">
              <a:lnSpc>
                <a:spcPct val="95000"/>
              </a:lnSpc>
              <a:spcBef>
                <a:spcPts val="800"/>
              </a:spcBef>
              <a:buClr>
                <a:srgbClr val="000000"/>
              </a:buClr>
              <a:buFont typeface="Wingdings" pitchFamily="2" charset="2"/>
              <a:buChar char="Ø"/>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altLang="zh-TW" sz="2500">
                <a:solidFill>
                  <a:srgbClr val="000000"/>
                </a:solidFill>
                <a:latin typeface="標楷體" pitchFamily="65" charset="-120"/>
                <a:ea typeface="標楷體" pitchFamily="65" charset="-120"/>
              </a:rPr>
              <a:t>第</a:t>
            </a:r>
            <a:r>
              <a:rPr kumimoji="0" lang="en-US" altLang="zh-TW" sz="2500">
                <a:solidFill>
                  <a:srgbClr val="000000"/>
                </a:solidFill>
                <a:latin typeface="標楷體" pitchFamily="65" charset="-120"/>
                <a:ea typeface="標楷體" pitchFamily="65" charset="-120"/>
              </a:rPr>
              <a:t>7</a:t>
            </a:r>
            <a:r>
              <a:rPr kumimoji="0" lang="zh-TW" altLang="zh-TW" sz="2500">
                <a:solidFill>
                  <a:srgbClr val="000000"/>
                </a:solidFill>
                <a:latin typeface="標楷體" pitchFamily="65" charset="-120"/>
                <a:ea typeface="標楷體" pitchFamily="65" charset="-120"/>
              </a:rPr>
              <a:t>款</a:t>
            </a:r>
            <a:r>
              <a:rPr kumimoji="0" lang="zh-TW" altLang="en-US" sz="2500">
                <a:solidFill>
                  <a:srgbClr val="000000"/>
                </a:solidFill>
                <a:latin typeface="標楷體" pitchFamily="65" charset="-120"/>
                <a:ea typeface="標楷體" pitchFamily="65" charset="-120"/>
              </a:rPr>
              <a:t>：</a:t>
            </a:r>
            <a:r>
              <a:rPr kumimoji="0" lang="zh-TW" sz="2500">
                <a:solidFill>
                  <a:srgbClr val="000000"/>
                </a:solidFill>
                <a:latin typeface="標楷體" pitchFamily="65" charset="-120"/>
                <a:ea typeface="標楷體" pitchFamily="65" charset="-120"/>
              </a:rPr>
              <a:t>配偶之一方依民法第</a:t>
            </a:r>
            <a:r>
              <a:rPr kumimoji="0" lang="en-US" altLang="zh-TW" sz="2500">
                <a:solidFill>
                  <a:srgbClr val="000000"/>
                </a:solidFill>
                <a:latin typeface="標楷體" pitchFamily="65" charset="-120"/>
                <a:ea typeface="標楷體" pitchFamily="65" charset="-120"/>
              </a:rPr>
              <a:t>1030</a:t>
            </a:r>
            <a:r>
              <a:rPr kumimoji="0" lang="zh-TW" sz="2500">
                <a:solidFill>
                  <a:srgbClr val="000000"/>
                </a:solidFill>
                <a:latin typeface="標楷體" pitchFamily="65" charset="-120"/>
                <a:ea typeface="標楷體" pitchFamily="65" charset="-120"/>
              </a:rPr>
              <a:t>條之</a:t>
            </a:r>
            <a:r>
              <a:rPr kumimoji="0" lang="en-US" altLang="zh-TW" sz="2500">
                <a:solidFill>
                  <a:srgbClr val="000000"/>
                </a:solidFill>
                <a:latin typeface="標楷體" pitchFamily="65" charset="-120"/>
                <a:ea typeface="標楷體" pitchFamily="65" charset="-120"/>
              </a:rPr>
              <a:t>1</a:t>
            </a:r>
            <a:r>
              <a:rPr kumimoji="0" lang="zh-TW" sz="2500">
                <a:solidFill>
                  <a:srgbClr val="000000"/>
                </a:solidFill>
                <a:latin typeface="標楷體" pitchFamily="65" charset="-120"/>
                <a:ea typeface="標楷體" pitchFamily="65" charset="-120"/>
              </a:rPr>
              <a:t>規定行使剩餘財產差額分配請求權取得之房屋、土地，以</a:t>
            </a:r>
            <a:r>
              <a:rPr kumimoji="0" lang="zh-TW" sz="2500">
                <a:solidFill>
                  <a:srgbClr val="FF0000"/>
                </a:solidFill>
                <a:latin typeface="標楷體" pitchFamily="65" charset="-120"/>
                <a:ea typeface="標楷體" pitchFamily="65" charset="-120"/>
              </a:rPr>
              <a:t>配偶之他方原取得房屋、土地之成本</a:t>
            </a:r>
            <a:r>
              <a:rPr kumimoji="0" lang="zh-TW" sz="2500">
                <a:solidFill>
                  <a:srgbClr val="000000"/>
                </a:solidFill>
                <a:latin typeface="標楷體" pitchFamily="65" charset="-120"/>
                <a:ea typeface="標楷體" pitchFamily="65" charset="-120"/>
              </a:rPr>
              <a:t>為準。</a:t>
            </a:r>
            <a:endParaRPr kumimoji="0" lang="en-US" altLang="zh-TW" sz="2500">
              <a:solidFill>
                <a:srgbClr val="000000"/>
              </a:solidFill>
              <a:latin typeface="標楷體" pitchFamily="65" charset="-120"/>
              <a:ea typeface="標楷體" pitchFamily="65" charset="-120"/>
            </a:endParaRPr>
          </a:p>
          <a:p>
            <a:pPr marL="457200" indent="-457200" algn="just" eaLnBrk="1" hangingPunct="1">
              <a:lnSpc>
                <a:spcPct val="95000"/>
              </a:lnSpc>
              <a:spcBef>
                <a:spcPts val="800"/>
              </a:spcBef>
              <a:buClr>
                <a:srgbClr val="000000"/>
              </a:buClr>
              <a:buFont typeface="Wingdings" pitchFamily="2" charset="2"/>
              <a:buChar char="Ø"/>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altLang="zh-TW" sz="2500">
                <a:solidFill>
                  <a:srgbClr val="000000"/>
                </a:solidFill>
                <a:latin typeface="標楷體" pitchFamily="65" charset="-120"/>
                <a:ea typeface="標楷體" pitchFamily="65" charset="-120"/>
              </a:rPr>
              <a:t>第</a:t>
            </a:r>
            <a:r>
              <a:rPr kumimoji="0" lang="en-US" altLang="zh-TW" sz="2500">
                <a:solidFill>
                  <a:srgbClr val="000000"/>
                </a:solidFill>
                <a:latin typeface="標楷體" pitchFamily="65" charset="-120"/>
                <a:ea typeface="標楷體" pitchFamily="65" charset="-120"/>
              </a:rPr>
              <a:t>9</a:t>
            </a:r>
            <a:r>
              <a:rPr kumimoji="0" lang="zh-TW" altLang="zh-TW" sz="2500">
                <a:solidFill>
                  <a:srgbClr val="000000"/>
                </a:solidFill>
                <a:latin typeface="標楷體" pitchFamily="65" charset="-120"/>
                <a:ea typeface="標楷體" pitchFamily="65" charset="-120"/>
              </a:rPr>
              <a:t>款</a:t>
            </a:r>
            <a:r>
              <a:rPr kumimoji="0" lang="zh-TW" altLang="en-US" sz="2500">
                <a:solidFill>
                  <a:srgbClr val="000000"/>
                </a:solidFill>
                <a:latin typeface="標楷體" pitchFamily="65" charset="-120"/>
                <a:ea typeface="標楷體" pitchFamily="65" charset="-120"/>
              </a:rPr>
              <a:t>：</a:t>
            </a:r>
            <a:r>
              <a:rPr kumimoji="0" lang="zh-TW" sz="2500">
                <a:solidFill>
                  <a:srgbClr val="000000"/>
                </a:solidFill>
                <a:latin typeface="標楷體" pitchFamily="65" charset="-120"/>
                <a:ea typeface="標楷體" pitchFamily="65" charset="-120"/>
              </a:rPr>
              <a:t>分割共有物取得房屋、土地，以</a:t>
            </a:r>
            <a:r>
              <a:rPr kumimoji="0" lang="zh-TW" sz="2500">
                <a:solidFill>
                  <a:srgbClr val="FF0000"/>
                </a:solidFill>
                <a:latin typeface="標楷體" pitchFamily="65" charset="-120"/>
                <a:ea typeface="標楷體" pitchFamily="65" charset="-120"/>
              </a:rPr>
              <a:t>原取得共有物之成本</a:t>
            </a:r>
            <a:r>
              <a:rPr kumimoji="0" lang="zh-TW" sz="2500">
                <a:solidFill>
                  <a:srgbClr val="000000"/>
                </a:solidFill>
                <a:latin typeface="標楷體" pitchFamily="65" charset="-120"/>
                <a:ea typeface="標楷體" pitchFamily="65" charset="-120"/>
              </a:rPr>
              <a:t>為準。但該共有物係因繼承或受贈取得者，應按第</a:t>
            </a:r>
            <a:r>
              <a:rPr kumimoji="0" lang="en-US" altLang="zh-TW" sz="2500">
                <a:solidFill>
                  <a:srgbClr val="000000"/>
                </a:solidFill>
                <a:latin typeface="標楷體" pitchFamily="65" charset="-120"/>
                <a:ea typeface="標楷體" pitchFamily="65" charset="-120"/>
              </a:rPr>
              <a:t>8</a:t>
            </a:r>
            <a:r>
              <a:rPr kumimoji="0" lang="zh-TW" sz="2500">
                <a:solidFill>
                  <a:srgbClr val="000000"/>
                </a:solidFill>
                <a:latin typeface="標楷體" pitchFamily="65" charset="-120"/>
                <a:ea typeface="標楷體" pitchFamily="65" charset="-120"/>
              </a:rPr>
              <a:t>款規定認定</a:t>
            </a:r>
            <a:r>
              <a:rPr kumimoji="0" lang="zh-TW" sz="2500">
                <a:solidFill>
                  <a:srgbClr val="000000"/>
                </a:solidFill>
                <a:latin typeface="標楷體" pitchFamily="65" charset="-120"/>
              </a:rPr>
              <a:t>。</a:t>
            </a:r>
            <a:endParaRPr kumimoji="0" lang="en-US" altLang="zh-TW" sz="2500">
              <a:solidFill>
                <a:srgbClr val="000000"/>
              </a:solidFill>
              <a:latin typeface="標楷體" pitchFamily="65" charset="-120"/>
            </a:endParaRPr>
          </a:p>
          <a:p>
            <a:pPr marL="457200" indent="-457200" eaLnBrk="1" hangingPunct="1">
              <a:lnSpc>
                <a:spcPct val="95000"/>
              </a:lnSpc>
              <a:spcBef>
                <a:spcPts val="800"/>
              </a:spcBef>
              <a:buClr>
                <a:srgbClr val="000000"/>
              </a:buClr>
              <a:buFont typeface="Wingdings" pitchFamily="2" charset="2"/>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kumimoji="0" lang="zh-TW" sz="2800">
              <a:solidFill>
                <a:srgbClr val="000000"/>
              </a:solidFill>
              <a:latin typeface="標楷體" pitchFamily="65" charset="-120"/>
            </a:endParaRPr>
          </a:p>
          <a:p>
            <a:pPr marL="457200" indent="-457200" eaLnBrk="1" hangingPunct="1">
              <a:lnSpc>
                <a:spcPct val="95000"/>
              </a:lnSpc>
              <a:spcBef>
                <a:spcPts val="800"/>
              </a:spcBef>
              <a:buClr>
                <a:srgbClr val="000000"/>
              </a:buClr>
              <a:buFont typeface="Wingdings" pitchFamily="2" charset="2"/>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kumimoji="0" lang="en-US" sz="2600">
              <a:solidFill>
                <a:srgbClr val="000000"/>
              </a:solidFill>
              <a:latin typeface="標楷體" pitchFamily="65" charset="-120"/>
            </a:endParaRPr>
          </a:p>
          <a:p>
            <a:pPr marL="457200" indent="-457200" eaLnBrk="1" hangingPunct="1">
              <a:lnSpc>
                <a:spcPct val="95000"/>
              </a:lnSpc>
              <a:spcBef>
                <a:spcPts val="800"/>
              </a:spcBef>
              <a:buClr>
                <a:srgbClr val="000000"/>
              </a:buClr>
              <a:buFont typeface="Wingdings" pitchFamily="2" charset="2"/>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kumimoji="0" lang="zh-TW" sz="2600">
              <a:solidFill>
                <a:srgbClr val="000000"/>
              </a:solidFill>
              <a:latin typeface="標楷體" pitchFamily="65" charset="-120"/>
            </a:endParaRPr>
          </a:p>
          <a:p>
            <a:pPr marL="457200" indent="-457200" eaLnBrk="1" hangingPunct="1">
              <a:lnSpc>
                <a:spcPct val="95000"/>
              </a:lnSpc>
              <a:spcBef>
                <a:spcPts val="800"/>
              </a:spcBef>
              <a:buClr>
                <a:srgbClr val="000000"/>
              </a:buClr>
              <a:buFont typeface="Wingdings" pitchFamily="2" charset="2"/>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kumimoji="0" lang="en-US" sz="2800" b="1">
              <a:solidFill>
                <a:srgbClr val="000000"/>
              </a:solidFill>
              <a:latin typeface="標楷體" pitchFamily="65" charset="-120"/>
            </a:endParaRPr>
          </a:p>
          <a:p>
            <a:pPr marL="457200" indent="-457200" eaLnBrk="1" hangingPunct="1">
              <a:lnSpc>
                <a:spcPct val="95000"/>
              </a:lnSpc>
              <a:spcBef>
                <a:spcPts val="800"/>
              </a:spcBef>
              <a:buClr>
                <a:srgbClr val="000000"/>
              </a:buClr>
              <a:buFont typeface="Wingdings" pitchFamily="2" charset="2"/>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kumimoji="0" lang="en-US" sz="2800" b="1">
              <a:solidFill>
                <a:srgbClr val="000000"/>
              </a:solidFill>
              <a:latin typeface="標楷體" pitchFamily="65" charset="-12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1"/>
          <p:cNvSpPr txBox="1">
            <a:spLocks noChangeArrowheads="1"/>
          </p:cNvSpPr>
          <p:nvPr/>
        </p:nvSpPr>
        <p:spPr bwMode="auto">
          <a:xfrm>
            <a:off x="8388350" y="6381750"/>
            <a:ext cx="431800" cy="287338"/>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383D8224-5EE6-444E-9CE6-DEB3138A2B60}"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83</a:t>
            </a:fld>
            <a:endParaRPr kumimoji="0" lang="en-US" altLang="zh-TW" sz="1600" b="1" i="1">
              <a:solidFill>
                <a:srgbClr val="000000"/>
              </a:solidFill>
              <a:latin typeface="Calibri" pitchFamily="34" charset="0"/>
            </a:endParaRPr>
          </a:p>
        </p:txBody>
      </p:sp>
      <p:sp>
        <p:nvSpPr>
          <p:cNvPr id="50179" name="Text Box 2"/>
          <p:cNvSpPr txBox="1">
            <a:spLocks noChangeArrowheads="1"/>
          </p:cNvSpPr>
          <p:nvPr/>
        </p:nvSpPr>
        <p:spPr bwMode="auto">
          <a:xfrm>
            <a:off x="539750" y="333375"/>
            <a:ext cx="8064500" cy="647700"/>
          </a:xfrm>
          <a:prstGeom prst="rect">
            <a:avLst/>
          </a:prstGeom>
          <a:noFill/>
          <a:ln w="9525">
            <a:noFill/>
            <a:round/>
            <a:headEnd/>
            <a:tailEnd/>
          </a:ln>
        </p:spPr>
        <p:txBody>
          <a:bodyPr lIns="90000" tIns="74520" rIns="90000" bIns="46800" anchor="ctr"/>
          <a:lstStyle/>
          <a:p>
            <a:pPr marL="569913" indent="-569913" algn="ctr" eaLnBrk="1" hangingPunct="1">
              <a:lnSpc>
                <a:spcPct val="95000"/>
              </a:lnSpc>
              <a:buClr>
                <a:srgbClr val="000000"/>
              </a:buClr>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pPr>
            <a:r>
              <a:rPr kumimoji="0" lang="zh-TW" sz="3200" b="1">
                <a:solidFill>
                  <a:srgbClr val="000000"/>
                </a:solidFill>
                <a:latin typeface="標楷體" pitchFamily="65" charset="-120"/>
                <a:ea typeface="標楷體" pitchFamily="65" charset="-120"/>
              </a:rPr>
              <a:t>無</a:t>
            </a:r>
            <a:r>
              <a:rPr kumimoji="0" lang="zh-TW" sz="3200" b="1">
                <a:solidFill>
                  <a:srgbClr val="FF0000"/>
                </a:solidFill>
                <a:latin typeface="標楷體" pitchFamily="65" charset="-120"/>
                <a:ea typeface="標楷體" pitchFamily="65" charset="-120"/>
              </a:rPr>
              <a:t>原始取得成本</a:t>
            </a:r>
            <a:r>
              <a:rPr kumimoji="0" lang="zh-TW" sz="3200" b="1">
                <a:solidFill>
                  <a:srgbClr val="000000"/>
                </a:solidFill>
                <a:latin typeface="標楷體" pitchFamily="65" charset="-120"/>
                <a:ea typeface="標楷體" pitchFamily="65" charset="-120"/>
              </a:rPr>
              <a:t>之認定方式</a:t>
            </a:r>
            <a:r>
              <a:rPr kumimoji="0" lang="en-US" altLang="zh-TW" sz="3200" b="1">
                <a:solidFill>
                  <a:srgbClr val="000000"/>
                </a:solidFill>
                <a:latin typeface="標楷體" pitchFamily="65" charset="-120"/>
                <a:ea typeface="標楷體" pitchFamily="65" charset="-120"/>
              </a:rPr>
              <a:t>(</a:t>
            </a:r>
            <a:r>
              <a:rPr kumimoji="0" lang="zh-TW" altLang="en-US" sz="3200" b="1">
                <a:solidFill>
                  <a:srgbClr val="000000"/>
                </a:solidFill>
                <a:latin typeface="標楷體" pitchFamily="65" charset="-120"/>
                <a:ea typeface="標楷體" pitchFamily="65" charset="-120"/>
              </a:rPr>
              <a:t>要點第</a:t>
            </a:r>
            <a:r>
              <a:rPr kumimoji="0" lang="en-US" altLang="zh-TW" sz="3200" b="1">
                <a:solidFill>
                  <a:srgbClr val="000000"/>
                </a:solidFill>
                <a:latin typeface="標楷體" pitchFamily="65" charset="-120"/>
                <a:ea typeface="標楷體" pitchFamily="65" charset="-120"/>
              </a:rPr>
              <a:t>10</a:t>
            </a:r>
            <a:r>
              <a:rPr kumimoji="0" lang="zh-TW" altLang="en-US" sz="3200" b="1">
                <a:solidFill>
                  <a:srgbClr val="000000"/>
                </a:solidFill>
                <a:latin typeface="標楷體" pitchFamily="65" charset="-120"/>
                <a:ea typeface="標楷體" pitchFamily="65" charset="-120"/>
              </a:rPr>
              <a:t>點</a:t>
            </a:r>
            <a:r>
              <a:rPr kumimoji="0" lang="en-US" altLang="zh-TW" sz="3200" b="1">
                <a:solidFill>
                  <a:srgbClr val="000000"/>
                </a:solidFill>
                <a:latin typeface="標楷體" pitchFamily="65" charset="-120"/>
                <a:ea typeface="標楷體" pitchFamily="65" charset="-120"/>
              </a:rPr>
              <a:t>)</a:t>
            </a:r>
            <a:endParaRPr kumimoji="0" lang="zh-TW" altLang="zh-TW" sz="3200" b="1">
              <a:solidFill>
                <a:srgbClr val="000000"/>
              </a:solidFill>
              <a:latin typeface="標楷體" pitchFamily="65" charset="-120"/>
              <a:ea typeface="標楷體" pitchFamily="65" charset="-120"/>
            </a:endParaRPr>
          </a:p>
        </p:txBody>
      </p:sp>
      <p:sp>
        <p:nvSpPr>
          <p:cNvPr id="62467" name="Text Box 3"/>
          <p:cNvSpPr txBox="1">
            <a:spLocks noChangeArrowheads="1"/>
          </p:cNvSpPr>
          <p:nvPr/>
        </p:nvSpPr>
        <p:spPr bwMode="auto">
          <a:xfrm>
            <a:off x="323850" y="1052513"/>
            <a:ext cx="8496300" cy="5256212"/>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algn="just" eaLnBrk="1" fontAlgn="auto" hangingPunct="1">
              <a:lnSpc>
                <a:spcPct val="95000"/>
              </a:lnSpc>
              <a:spcBef>
                <a:spcPts val="800"/>
              </a:spcBef>
              <a:spcAft>
                <a:spcPts val="0"/>
              </a:spcAft>
              <a:buClr>
                <a:srgbClr val="000000"/>
              </a:buClr>
              <a:buSzPct val="100000"/>
              <a:buFont typeface="Wingdings" pitchFamily="2" charset="2"/>
              <a:buChar char="n"/>
              <a:defRPr/>
            </a:pPr>
            <a:r>
              <a:rPr kumimoji="0" lang="zh-TW" sz="2800" b="1" dirty="0" smtClean="0">
                <a:solidFill>
                  <a:srgbClr val="000000"/>
                </a:solidFill>
                <a:latin typeface="標楷體" panose="03000509000000000000" pitchFamily="65" charset="-120"/>
              </a:rPr>
              <a:t>因繼承或受贈取得之房屋、土地</a:t>
            </a:r>
          </a:p>
          <a:p>
            <a:pPr indent="-455613" algn="just" eaLnBrk="1" fontAlgn="auto" hangingPunct="1">
              <a:lnSpc>
                <a:spcPct val="95000"/>
              </a:lnSpc>
              <a:spcBef>
                <a:spcPts val="0"/>
              </a:spcBef>
              <a:spcAft>
                <a:spcPts val="0"/>
              </a:spcAft>
              <a:buSzPct val="100000"/>
              <a:defRPr/>
            </a:pPr>
            <a:r>
              <a:rPr kumimoji="0" lang="zh-TW" altLang="en-US" sz="2800" dirty="0" smtClean="0">
                <a:solidFill>
                  <a:srgbClr val="000000"/>
                </a:solidFill>
                <a:latin typeface="標楷體" panose="03000509000000000000" pitchFamily="65" charset="-120"/>
              </a:rPr>
              <a:t>   </a:t>
            </a:r>
            <a:r>
              <a:rPr kumimoji="0" lang="zh-TW" sz="2800" dirty="0" smtClean="0">
                <a:solidFill>
                  <a:srgbClr val="000000"/>
                </a:solidFill>
                <a:latin typeface="標楷體" panose="03000509000000000000" pitchFamily="65" charset="-120"/>
              </a:rPr>
              <a:t>以繼承或受贈時之</a:t>
            </a:r>
            <a:r>
              <a:rPr kumimoji="0" lang="zh-TW" sz="2800" dirty="0" smtClean="0">
                <a:solidFill>
                  <a:srgbClr val="FF0000"/>
                </a:solidFill>
                <a:latin typeface="標楷體" panose="03000509000000000000" pitchFamily="65" charset="-120"/>
              </a:rPr>
              <a:t>房屋評定現值及公告土地現值按政府發布之消費者物價指數調整後之價值為準</a:t>
            </a:r>
            <a:r>
              <a:rPr kumimoji="0" lang="zh-TW" sz="2800" dirty="0" smtClean="0">
                <a:solidFill>
                  <a:srgbClr val="000000"/>
                </a:solidFill>
                <a:latin typeface="標楷體" panose="03000509000000000000" pitchFamily="65" charset="-120"/>
              </a:rPr>
              <a:t>。</a:t>
            </a:r>
            <a:r>
              <a:rPr kumimoji="0" lang="en-US" sz="2800" dirty="0" smtClean="0">
                <a:solidFill>
                  <a:srgbClr val="000000"/>
                </a:solidFill>
                <a:latin typeface="標楷體" panose="03000509000000000000" pitchFamily="65" charset="-120"/>
              </a:rPr>
              <a:t>(</a:t>
            </a:r>
            <a:r>
              <a:rPr kumimoji="0" lang="zh-TW" sz="2800" dirty="0" smtClean="0">
                <a:solidFill>
                  <a:srgbClr val="000000"/>
                </a:solidFill>
                <a:latin typeface="標楷體" panose="03000509000000000000" pitchFamily="65" charset="-120"/>
              </a:rPr>
              <a:t>本法第</a:t>
            </a:r>
            <a:r>
              <a:rPr kumimoji="0" lang="en-US" sz="2800" dirty="0" smtClean="0">
                <a:solidFill>
                  <a:srgbClr val="000000"/>
                </a:solidFill>
                <a:latin typeface="標楷體" panose="03000509000000000000" pitchFamily="65" charset="-120"/>
              </a:rPr>
              <a:t>14</a:t>
            </a:r>
            <a:r>
              <a:rPr kumimoji="0" lang="zh-TW" sz="2800" dirty="0" smtClean="0">
                <a:solidFill>
                  <a:srgbClr val="000000"/>
                </a:solidFill>
                <a:latin typeface="標楷體" panose="03000509000000000000" pitchFamily="65" charset="-120"/>
              </a:rPr>
              <a:t>條之</a:t>
            </a:r>
            <a:r>
              <a:rPr kumimoji="0" lang="en-US" sz="2800" dirty="0" smtClean="0">
                <a:solidFill>
                  <a:srgbClr val="000000"/>
                </a:solidFill>
                <a:latin typeface="標楷體" panose="03000509000000000000" pitchFamily="65" charset="-120"/>
              </a:rPr>
              <a:t>4</a:t>
            </a:r>
            <a:r>
              <a:rPr kumimoji="0" lang="zh-TW" sz="2800" dirty="0" smtClean="0">
                <a:solidFill>
                  <a:srgbClr val="000000"/>
                </a:solidFill>
                <a:latin typeface="標楷體" panose="03000509000000000000" pitchFamily="65" charset="-120"/>
              </a:rPr>
              <a:t>第</a:t>
            </a:r>
            <a:r>
              <a:rPr kumimoji="0" lang="en-US" sz="2800" dirty="0" smtClean="0">
                <a:solidFill>
                  <a:srgbClr val="000000"/>
                </a:solidFill>
                <a:latin typeface="標楷體" panose="03000509000000000000" pitchFamily="65" charset="-120"/>
              </a:rPr>
              <a:t>1</a:t>
            </a:r>
            <a:r>
              <a:rPr kumimoji="0" lang="zh-TW" sz="2800" dirty="0" smtClean="0">
                <a:solidFill>
                  <a:srgbClr val="000000"/>
                </a:solidFill>
                <a:latin typeface="標楷體" panose="03000509000000000000" pitchFamily="65" charset="-120"/>
              </a:rPr>
              <a:t>項及本要點第</a:t>
            </a:r>
            <a:r>
              <a:rPr kumimoji="0" lang="en-US" sz="2800" dirty="0" smtClean="0">
                <a:solidFill>
                  <a:srgbClr val="000000"/>
                </a:solidFill>
                <a:latin typeface="標楷體" panose="03000509000000000000" pitchFamily="65" charset="-120"/>
              </a:rPr>
              <a:t>1</a:t>
            </a:r>
            <a:r>
              <a:rPr kumimoji="0" lang="zh-TW" sz="2800" dirty="0" smtClean="0">
                <a:solidFill>
                  <a:srgbClr val="000000"/>
                </a:solidFill>
                <a:latin typeface="標楷體" panose="03000509000000000000" pitchFamily="65" charset="-120"/>
              </a:rPr>
              <a:t>項第</a:t>
            </a:r>
            <a:r>
              <a:rPr kumimoji="0" lang="en-US" sz="2800" dirty="0" smtClean="0">
                <a:solidFill>
                  <a:srgbClr val="000000"/>
                </a:solidFill>
                <a:latin typeface="標楷體" panose="03000509000000000000" pitchFamily="65" charset="-120"/>
              </a:rPr>
              <a:t>8</a:t>
            </a:r>
            <a:r>
              <a:rPr kumimoji="0" lang="zh-TW" sz="2800" dirty="0" smtClean="0">
                <a:solidFill>
                  <a:srgbClr val="000000"/>
                </a:solidFill>
                <a:latin typeface="標楷體" panose="03000509000000000000" pitchFamily="65" charset="-120"/>
              </a:rPr>
              <a:t>款</a:t>
            </a:r>
            <a:r>
              <a:rPr kumimoji="0" lang="en-US" sz="2800" dirty="0" smtClean="0">
                <a:solidFill>
                  <a:srgbClr val="000000"/>
                </a:solidFill>
                <a:latin typeface="標楷體" panose="03000509000000000000" pitchFamily="65" charset="-120"/>
              </a:rPr>
              <a:t>)</a:t>
            </a:r>
          </a:p>
          <a:p>
            <a:pPr algn="just" eaLnBrk="1" fontAlgn="auto" hangingPunct="1">
              <a:lnSpc>
                <a:spcPct val="95000"/>
              </a:lnSpc>
              <a:spcBef>
                <a:spcPts val="800"/>
              </a:spcBef>
              <a:spcAft>
                <a:spcPts val="0"/>
              </a:spcAft>
              <a:buClr>
                <a:srgbClr val="000000"/>
              </a:buClr>
              <a:buSzPct val="100000"/>
              <a:buFont typeface="標楷體" panose="03000509000000000000" pitchFamily="65" charset="-120"/>
              <a:buChar char="※"/>
              <a:defRPr/>
            </a:pPr>
            <a:r>
              <a:rPr kumimoji="0" lang="zh-TW" sz="2800" b="1" dirty="0" smtClean="0">
                <a:solidFill>
                  <a:srgbClr val="FF6600"/>
                </a:solidFill>
                <a:latin typeface="標楷體" panose="03000509000000000000" pitchFamily="65" charset="-120"/>
              </a:rPr>
              <a:t>取自配偶贈與之房屋、土地仍屬受贈取得，同本款規定。</a:t>
            </a:r>
          </a:p>
          <a:p>
            <a:pPr algn="just" eaLnBrk="1" fontAlgn="auto" hangingPunct="1">
              <a:lnSpc>
                <a:spcPct val="95000"/>
              </a:lnSpc>
              <a:spcBef>
                <a:spcPts val="800"/>
              </a:spcBef>
              <a:spcAft>
                <a:spcPts val="0"/>
              </a:spcAft>
              <a:buClr>
                <a:srgbClr val="000000"/>
              </a:buClr>
              <a:buSzPct val="100000"/>
              <a:buFont typeface="Wingdings" pitchFamily="2" charset="2"/>
              <a:buChar char="n"/>
              <a:defRPr/>
            </a:pPr>
            <a:r>
              <a:rPr kumimoji="0" lang="zh-TW" sz="2800" b="1" dirty="0" smtClean="0">
                <a:solidFill>
                  <a:srgbClr val="000000"/>
                </a:solidFill>
                <a:latin typeface="標楷體" panose="03000509000000000000" pitchFamily="65" charset="-120"/>
              </a:rPr>
              <a:t>其他情形或無法依前</a:t>
            </a:r>
            <a:r>
              <a:rPr kumimoji="0" lang="en-US" sz="2800" b="1" dirty="0" smtClean="0">
                <a:solidFill>
                  <a:srgbClr val="000000"/>
                </a:solidFill>
                <a:latin typeface="標楷體" panose="03000509000000000000" pitchFamily="65" charset="-120"/>
              </a:rPr>
              <a:t>9</a:t>
            </a:r>
            <a:r>
              <a:rPr kumimoji="0" lang="zh-TW" sz="2800" b="1" dirty="0" smtClean="0">
                <a:solidFill>
                  <a:srgbClr val="000000"/>
                </a:solidFill>
                <a:latin typeface="標楷體" panose="03000509000000000000" pitchFamily="65" charset="-120"/>
              </a:rPr>
              <a:t>款規定認定成本者</a:t>
            </a:r>
          </a:p>
          <a:p>
            <a:pPr algn="just" eaLnBrk="1" fontAlgn="auto" hangingPunct="1">
              <a:lnSpc>
                <a:spcPct val="95000"/>
              </a:lnSpc>
              <a:spcBef>
                <a:spcPts val="0"/>
              </a:spcBef>
              <a:spcAft>
                <a:spcPts val="0"/>
              </a:spcAft>
              <a:buClr>
                <a:srgbClr val="000000"/>
              </a:buClr>
              <a:buSzPct val="100000"/>
              <a:buFont typeface="Wingdings" panose="05000000000000000000" pitchFamily="2" charset="2"/>
              <a:buChar char=""/>
              <a:defRPr/>
            </a:pPr>
            <a:r>
              <a:rPr kumimoji="0" lang="zh-TW" sz="2800" dirty="0" smtClean="0">
                <a:solidFill>
                  <a:srgbClr val="000000"/>
                </a:solidFill>
                <a:latin typeface="標楷體" panose="03000509000000000000" pitchFamily="65" charset="-120"/>
              </a:rPr>
              <a:t>稽徵機關得依查得資料核定其成本。</a:t>
            </a:r>
          </a:p>
          <a:p>
            <a:pPr algn="just" eaLnBrk="1" fontAlgn="auto" hangingPunct="1">
              <a:lnSpc>
                <a:spcPct val="95000"/>
              </a:lnSpc>
              <a:spcBef>
                <a:spcPts val="0"/>
              </a:spcBef>
              <a:spcAft>
                <a:spcPts val="0"/>
              </a:spcAft>
              <a:buClr>
                <a:srgbClr val="000000"/>
              </a:buClr>
              <a:buSzPct val="100000"/>
              <a:buFont typeface="Wingdings" panose="05000000000000000000" pitchFamily="2" charset="2"/>
              <a:buChar char=""/>
              <a:defRPr/>
            </a:pPr>
            <a:r>
              <a:rPr kumimoji="0" lang="zh-TW" sz="2800" dirty="0" smtClean="0">
                <a:solidFill>
                  <a:srgbClr val="000000"/>
                </a:solidFill>
                <a:latin typeface="標楷體" panose="03000509000000000000" pitchFamily="65" charset="-120"/>
              </a:rPr>
              <a:t>無查得資料，得依原始取得時房屋評定現值及公告土地現值按政府發布之消費者物價指數調整後，核定其成本。</a:t>
            </a:r>
            <a:r>
              <a:rPr kumimoji="0" lang="en-US" sz="2800" dirty="0" smtClean="0">
                <a:solidFill>
                  <a:srgbClr val="000000"/>
                </a:solidFill>
                <a:latin typeface="標楷體" panose="03000509000000000000" pitchFamily="65" charset="-120"/>
              </a:rPr>
              <a:t>(</a:t>
            </a:r>
            <a:r>
              <a:rPr kumimoji="0" lang="zh-TW" sz="2800" dirty="0" smtClean="0">
                <a:solidFill>
                  <a:srgbClr val="000000"/>
                </a:solidFill>
                <a:latin typeface="標楷體" panose="03000509000000000000" pitchFamily="65" charset="-120"/>
              </a:rPr>
              <a:t>本要點第</a:t>
            </a:r>
            <a:r>
              <a:rPr kumimoji="0" lang="en-US" sz="2800" dirty="0" smtClean="0">
                <a:solidFill>
                  <a:srgbClr val="000000"/>
                </a:solidFill>
                <a:latin typeface="標楷體" panose="03000509000000000000" pitchFamily="65" charset="-120"/>
              </a:rPr>
              <a:t>1</a:t>
            </a:r>
            <a:r>
              <a:rPr kumimoji="0" lang="zh-TW" sz="2800" dirty="0" smtClean="0">
                <a:solidFill>
                  <a:srgbClr val="000000"/>
                </a:solidFill>
                <a:latin typeface="標楷體" panose="03000509000000000000" pitchFamily="65" charset="-120"/>
              </a:rPr>
              <a:t>項第</a:t>
            </a:r>
            <a:r>
              <a:rPr kumimoji="0" lang="en-US" sz="2800" dirty="0" smtClean="0">
                <a:solidFill>
                  <a:srgbClr val="000000"/>
                </a:solidFill>
                <a:latin typeface="標楷體" panose="03000509000000000000" pitchFamily="65" charset="-120"/>
              </a:rPr>
              <a:t>10</a:t>
            </a:r>
            <a:r>
              <a:rPr kumimoji="0" lang="zh-TW" sz="2800" dirty="0" smtClean="0">
                <a:solidFill>
                  <a:srgbClr val="000000"/>
                </a:solidFill>
                <a:latin typeface="標楷體" panose="03000509000000000000" pitchFamily="65" charset="-120"/>
              </a:rPr>
              <a:t>款</a:t>
            </a:r>
            <a:r>
              <a:rPr kumimoji="0" lang="en-US" sz="2800" dirty="0" smtClean="0">
                <a:solidFill>
                  <a:srgbClr val="000000"/>
                </a:solidFill>
                <a:latin typeface="標楷體" panose="03000509000000000000" pitchFamily="65" charset="-120"/>
              </a:rPr>
              <a:t>)</a:t>
            </a:r>
          </a:p>
          <a:p>
            <a:pPr algn="just"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zh-TW" sz="26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zh-TW" sz="28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6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zh-TW" sz="26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b="1"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b="1" dirty="0" smtClean="0">
              <a:solidFill>
                <a:srgbClr val="000000"/>
              </a:solidFill>
              <a:latin typeface="標楷體" panose="03000509000000000000" pitchFamily="65" charset="-12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 Box 1"/>
          <p:cNvSpPr txBox="1">
            <a:spLocks noChangeArrowheads="1"/>
          </p:cNvSpPr>
          <p:nvPr/>
        </p:nvSpPr>
        <p:spPr bwMode="auto">
          <a:xfrm>
            <a:off x="382588" y="476250"/>
            <a:ext cx="8366125" cy="5922963"/>
          </a:xfrm>
          <a:prstGeom prst="rect">
            <a:avLst/>
          </a:prstGeom>
          <a:noFill/>
          <a:ln w="9525">
            <a:noFill/>
            <a:miter lim="800000"/>
            <a:headEnd/>
            <a:tailEnd/>
          </a:ln>
        </p:spPr>
        <p:txBody>
          <a:bodyPr lIns="0" tIns="20160" rIns="0" bIns="0"/>
          <a:lstStyle/>
          <a:p>
            <a:pPr marL="563563" lvl="1" indent="-457200" eaLnBrk="1" hangingPunct="1">
              <a:lnSpc>
                <a:spcPct val="120000"/>
              </a:lnSpc>
              <a:spcBef>
                <a:spcPts val="400"/>
              </a:spcBef>
              <a:buClr>
                <a:srgbClr val="000000"/>
              </a:buClr>
              <a:buSzPct val="68000"/>
              <a:buFont typeface="Wingdings" pitchFamily="2" charset="2"/>
              <a:buChar char="n"/>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pPr>
            <a:r>
              <a:rPr kumimoji="0" lang="zh-TW" altLang="en-US" sz="2600">
                <a:solidFill>
                  <a:srgbClr val="000000"/>
                </a:solidFill>
                <a:latin typeface="標楷體" pitchFamily="65" charset="-120"/>
                <a:ea typeface="標楷體" pitchFamily="65" charset="-120"/>
              </a:rPr>
              <a:t>繼承或受贈時房屋評定現值及公告土地現值，應如何按政府發布的</a:t>
            </a:r>
            <a:r>
              <a:rPr kumimoji="0" lang="en-US" altLang="zh-TW" sz="2600">
                <a:solidFill>
                  <a:srgbClr val="000000"/>
                </a:solidFill>
                <a:latin typeface="標楷體" pitchFamily="65" charset="-120"/>
                <a:ea typeface="標楷體" pitchFamily="65" charset="-120"/>
              </a:rPr>
              <a:t>｢</a:t>
            </a:r>
            <a:r>
              <a:rPr kumimoji="0" lang="zh-TW" altLang="en-US" sz="2600">
                <a:solidFill>
                  <a:srgbClr val="000000"/>
                </a:solidFill>
                <a:latin typeface="標楷體" pitchFamily="65" charset="-120"/>
                <a:ea typeface="標楷體" pitchFamily="65" charset="-120"/>
              </a:rPr>
              <a:t>消費者物價指數</a:t>
            </a:r>
            <a:r>
              <a:rPr kumimoji="0" lang="en-US" altLang="zh-TW" sz="2600">
                <a:solidFill>
                  <a:srgbClr val="000000"/>
                </a:solidFill>
                <a:latin typeface="標楷體" pitchFamily="65" charset="-120"/>
                <a:ea typeface="標楷體" pitchFamily="65" charset="-120"/>
              </a:rPr>
              <a:t>｣</a:t>
            </a:r>
            <a:r>
              <a:rPr kumimoji="0" lang="zh-TW" altLang="en-US" sz="2600">
                <a:solidFill>
                  <a:srgbClr val="000000"/>
                </a:solidFill>
                <a:latin typeface="標楷體" pitchFamily="65" charset="-120"/>
                <a:ea typeface="標楷體" pitchFamily="65" charset="-120"/>
              </a:rPr>
              <a:t>計算調整後的價值</a:t>
            </a:r>
            <a:r>
              <a:rPr kumimoji="0" lang="en-US" altLang="zh-TW" sz="2600">
                <a:solidFill>
                  <a:srgbClr val="000000"/>
                </a:solidFill>
                <a:latin typeface="標楷體" pitchFamily="65" charset="-120"/>
                <a:ea typeface="標楷體" pitchFamily="65" charset="-120"/>
              </a:rPr>
              <a:t>?</a:t>
            </a:r>
            <a:r>
              <a:rPr kumimoji="0" lang="zh-TW" altLang="en-US" sz="2600">
                <a:solidFill>
                  <a:srgbClr val="000000"/>
                </a:solidFill>
                <a:latin typeface="標楷體" pitchFamily="65" charset="-120"/>
                <a:ea typeface="標楷體" pitchFamily="65" charset="-120"/>
              </a:rPr>
              <a:t> </a:t>
            </a:r>
            <a:endParaRPr kumimoji="0" lang="en-US" altLang="zh-TW" sz="2600">
              <a:solidFill>
                <a:srgbClr val="000000"/>
              </a:solidFill>
              <a:latin typeface="標楷體" pitchFamily="65" charset="-120"/>
              <a:ea typeface="標楷體" pitchFamily="65" charset="-120"/>
            </a:endParaRPr>
          </a:p>
          <a:p>
            <a:pPr marL="563563" lvl="1" indent="-457200" eaLnBrk="1" hangingPunct="1">
              <a:lnSpc>
                <a:spcPct val="120000"/>
              </a:lnSpc>
              <a:spcBef>
                <a:spcPts val="400"/>
              </a:spcBef>
              <a:buClr>
                <a:srgbClr val="000000"/>
              </a:buClr>
              <a:buSzPct val="68000"/>
              <a:buFont typeface="Wingdings" pitchFamily="2" charset="2"/>
              <a:buChar char="n"/>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pPr>
            <a:r>
              <a:rPr kumimoji="0" lang="zh-TW" altLang="en-US" sz="2600">
                <a:solidFill>
                  <a:srgbClr val="000000"/>
                </a:solidFill>
                <a:latin typeface="標楷體" pitchFamily="65" charset="-120"/>
                <a:ea typeface="標楷體" pitchFamily="65" charset="-120"/>
              </a:rPr>
              <a:t>答：</a:t>
            </a:r>
            <a:r>
              <a:rPr kumimoji="0" lang="en-US" altLang="zh-TW" sz="2600">
                <a:solidFill>
                  <a:srgbClr val="000000"/>
                </a:solidFill>
                <a:latin typeface="標楷體" pitchFamily="65" charset="-120"/>
                <a:ea typeface="標楷體" pitchFamily="65" charset="-120"/>
              </a:rPr>
              <a:t>(</a:t>
            </a:r>
            <a:r>
              <a:rPr kumimoji="0" lang="zh-TW" altLang="en-US" sz="2600">
                <a:solidFill>
                  <a:srgbClr val="000000"/>
                </a:solidFill>
                <a:latin typeface="標楷體" pitchFamily="65" charset="-120"/>
                <a:ea typeface="標楷體" pitchFamily="65" charset="-120"/>
              </a:rPr>
              <a:t>一</a:t>
            </a:r>
            <a:r>
              <a:rPr kumimoji="0" lang="en-US" altLang="zh-TW" sz="2600">
                <a:solidFill>
                  <a:srgbClr val="000000"/>
                </a:solidFill>
                <a:latin typeface="標楷體" pitchFamily="65" charset="-120"/>
                <a:ea typeface="標楷體" pitchFamily="65" charset="-120"/>
              </a:rPr>
              <a:t>)</a:t>
            </a:r>
            <a:r>
              <a:rPr kumimoji="0" lang="zh-TW" altLang="en-US" sz="2600">
                <a:solidFill>
                  <a:srgbClr val="000000"/>
                </a:solidFill>
                <a:latin typeface="標楷體" pitchFamily="65" charset="-120"/>
                <a:ea typeface="標楷體" pitchFamily="65" charset="-120"/>
              </a:rPr>
              <a:t>按政府發布的</a:t>
            </a:r>
            <a:r>
              <a:rPr kumimoji="0" lang="en-US" altLang="zh-TW" sz="2600">
                <a:solidFill>
                  <a:srgbClr val="000000"/>
                </a:solidFill>
                <a:latin typeface="標楷體" pitchFamily="65" charset="-120"/>
                <a:ea typeface="標楷體" pitchFamily="65" charset="-120"/>
              </a:rPr>
              <a:t>｢</a:t>
            </a:r>
            <a:r>
              <a:rPr kumimoji="0" lang="zh-TW" altLang="en-US" sz="2600">
                <a:solidFill>
                  <a:srgbClr val="000000"/>
                </a:solidFill>
                <a:latin typeface="標楷體" pitchFamily="65" charset="-120"/>
                <a:ea typeface="標楷體" pitchFamily="65" charset="-120"/>
              </a:rPr>
              <a:t>消費者物價指數</a:t>
            </a:r>
            <a:r>
              <a:rPr kumimoji="0" lang="en-US" altLang="zh-TW" sz="2600">
                <a:solidFill>
                  <a:srgbClr val="000000"/>
                </a:solidFill>
                <a:latin typeface="標楷體" pitchFamily="65" charset="-120"/>
                <a:ea typeface="標楷體" pitchFamily="65" charset="-120"/>
              </a:rPr>
              <a:t>｣</a:t>
            </a:r>
            <a:r>
              <a:rPr kumimoji="0" lang="zh-TW" altLang="en-US" sz="2600">
                <a:solidFill>
                  <a:srgbClr val="000000"/>
                </a:solidFill>
                <a:latin typeface="標楷體" pitchFamily="65" charset="-120"/>
                <a:ea typeface="標楷體" pitchFamily="65" charset="-120"/>
              </a:rPr>
              <a:t>（註）計算調整後的價值，係指按交易日所屬年月已公告的最近臺灣地區消費者物價總指數調整。</a:t>
            </a:r>
            <a:endParaRPr kumimoji="0" lang="en-US" altLang="zh-TW" sz="2600">
              <a:solidFill>
                <a:srgbClr val="000000"/>
              </a:solidFill>
              <a:latin typeface="標楷體" pitchFamily="65" charset="-120"/>
              <a:ea typeface="標楷體" pitchFamily="65" charset="-120"/>
            </a:endParaRPr>
          </a:p>
          <a:p>
            <a:pPr marL="342900" indent="-342900" eaLnBrk="1" hangingPunct="1">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pPr>
            <a:r>
              <a:rPr kumimoji="0" lang="en-US" altLang="zh-TW" sz="2600">
                <a:solidFill>
                  <a:srgbClr val="000000"/>
                </a:solidFill>
                <a:latin typeface="標楷體" pitchFamily="65" charset="-120"/>
                <a:ea typeface="標楷體" pitchFamily="65" charset="-120"/>
              </a:rPr>
              <a:t>(</a:t>
            </a:r>
            <a:r>
              <a:rPr kumimoji="0" lang="zh-TW" altLang="en-US" sz="2600">
                <a:solidFill>
                  <a:srgbClr val="000000"/>
                </a:solidFill>
                <a:latin typeface="標楷體" pitchFamily="65" charset="-120"/>
                <a:ea typeface="標楷體" pitchFamily="65" charset="-120"/>
              </a:rPr>
              <a:t>二</a:t>
            </a:r>
            <a:r>
              <a:rPr kumimoji="0" lang="en-US" altLang="zh-TW" sz="2600">
                <a:solidFill>
                  <a:srgbClr val="000000"/>
                </a:solidFill>
                <a:latin typeface="標楷體" pitchFamily="65" charset="-120"/>
                <a:ea typeface="標楷體" pitchFamily="65" charset="-120"/>
              </a:rPr>
              <a:t>)</a:t>
            </a:r>
            <a:r>
              <a:rPr kumimoji="0" lang="zh-TW" altLang="en-US" sz="2600">
                <a:solidFill>
                  <a:srgbClr val="000000"/>
                </a:solidFill>
                <a:latin typeface="標楷體" pitchFamily="65" charset="-120"/>
                <a:ea typeface="標楷體" pitchFamily="65" charset="-120"/>
              </a:rPr>
              <a:t>舉例說明，繼承或受贈時的房屋評定現值及公告土地現值為</a:t>
            </a:r>
            <a:r>
              <a:rPr kumimoji="0" lang="en-US" altLang="zh-TW" sz="2600">
                <a:solidFill>
                  <a:srgbClr val="000000"/>
                </a:solidFill>
                <a:latin typeface="標楷體" pitchFamily="65" charset="-120"/>
                <a:ea typeface="標楷體" pitchFamily="65" charset="-120"/>
              </a:rPr>
              <a:t>200</a:t>
            </a:r>
            <a:r>
              <a:rPr kumimoji="0" lang="zh-TW" altLang="en-US" sz="2600">
                <a:solidFill>
                  <a:srgbClr val="000000"/>
                </a:solidFill>
                <a:latin typeface="標楷體" pitchFamily="65" charset="-120"/>
                <a:ea typeface="標楷體" pitchFamily="65" charset="-120"/>
              </a:rPr>
              <a:t>萬元，當時政府發布的消費者物價指數為</a:t>
            </a:r>
            <a:r>
              <a:rPr kumimoji="0" lang="en-US" altLang="zh-TW" sz="2600">
                <a:solidFill>
                  <a:srgbClr val="000000"/>
                </a:solidFill>
                <a:latin typeface="標楷體" pitchFamily="65" charset="-120"/>
                <a:ea typeface="標楷體" pitchFamily="65" charset="-120"/>
              </a:rPr>
              <a:t>100</a:t>
            </a:r>
            <a:r>
              <a:rPr kumimoji="0" lang="zh-TW" altLang="en-US" sz="2600">
                <a:solidFill>
                  <a:srgbClr val="000000"/>
                </a:solidFill>
                <a:latin typeface="標楷體" pitchFamily="65" charset="-120"/>
                <a:ea typeface="標楷體" pitchFamily="65" charset="-120"/>
              </a:rPr>
              <a:t>，出售時政府發布的物價指數為</a:t>
            </a:r>
            <a:r>
              <a:rPr kumimoji="0" lang="en-US" altLang="zh-TW" sz="2600">
                <a:solidFill>
                  <a:srgbClr val="000000"/>
                </a:solidFill>
                <a:latin typeface="標楷體" pitchFamily="65" charset="-120"/>
                <a:ea typeface="標楷體" pitchFamily="65" charset="-120"/>
              </a:rPr>
              <a:t>108</a:t>
            </a:r>
            <a:r>
              <a:rPr kumimoji="0" lang="zh-TW" altLang="en-US" sz="2600">
                <a:solidFill>
                  <a:srgbClr val="000000"/>
                </a:solidFill>
                <a:latin typeface="標楷體" pitchFamily="65" charset="-120"/>
                <a:ea typeface="標楷體" pitchFamily="65" charset="-120"/>
              </a:rPr>
              <a:t>，則調整後的價值＝</a:t>
            </a:r>
            <a:r>
              <a:rPr kumimoji="0" lang="en-US" altLang="zh-TW" sz="2600">
                <a:solidFill>
                  <a:srgbClr val="000000"/>
                </a:solidFill>
                <a:latin typeface="標楷體" pitchFamily="65" charset="-120"/>
                <a:ea typeface="標楷體" pitchFamily="65" charset="-120"/>
              </a:rPr>
              <a:t>200</a:t>
            </a:r>
            <a:r>
              <a:rPr kumimoji="0" lang="zh-TW" altLang="en-US" sz="2600">
                <a:solidFill>
                  <a:srgbClr val="000000"/>
                </a:solidFill>
                <a:latin typeface="標楷體" pitchFamily="65" charset="-120"/>
                <a:ea typeface="標楷體" pitchFamily="65" charset="-120"/>
              </a:rPr>
              <a:t>萬元</a:t>
            </a:r>
            <a:r>
              <a:rPr kumimoji="0" lang="en-US" altLang="zh-TW" sz="2600">
                <a:solidFill>
                  <a:srgbClr val="000000"/>
                </a:solidFill>
                <a:latin typeface="標楷體" pitchFamily="65" charset="-120"/>
                <a:ea typeface="標楷體" pitchFamily="65" charset="-120"/>
              </a:rPr>
              <a:t>×108</a:t>
            </a:r>
            <a:r>
              <a:rPr kumimoji="0" lang="zh-TW" altLang="en-US" sz="2600">
                <a:solidFill>
                  <a:srgbClr val="000000"/>
                </a:solidFill>
                <a:latin typeface="標楷體" pitchFamily="65" charset="-120"/>
                <a:ea typeface="標楷體" pitchFamily="65" charset="-120"/>
              </a:rPr>
              <a:t>／</a:t>
            </a:r>
            <a:r>
              <a:rPr kumimoji="0" lang="en-US" altLang="zh-TW" sz="2600">
                <a:solidFill>
                  <a:srgbClr val="000000"/>
                </a:solidFill>
                <a:latin typeface="標楷體" pitchFamily="65" charset="-120"/>
                <a:ea typeface="標楷體" pitchFamily="65" charset="-120"/>
              </a:rPr>
              <a:t>100</a:t>
            </a:r>
            <a:r>
              <a:rPr kumimoji="0" lang="zh-TW" altLang="en-US" sz="2600">
                <a:solidFill>
                  <a:srgbClr val="000000"/>
                </a:solidFill>
                <a:latin typeface="標楷體" pitchFamily="65" charset="-120"/>
                <a:ea typeface="標楷體" pitchFamily="65" charset="-120"/>
              </a:rPr>
              <a:t>＝</a:t>
            </a:r>
            <a:r>
              <a:rPr kumimoji="0" lang="en-US" altLang="zh-TW" sz="2600">
                <a:solidFill>
                  <a:srgbClr val="000000"/>
                </a:solidFill>
                <a:latin typeface="標楷體" pitchFamily="65" charset="-120"/>
                <a:ea typeface="標楷體" pitchFamily="65" charset="-120"/>
              </a:rPr>
              <a:t>216</a:t>
            </a:r>
            <a:r>
              <a:rPr kumimoji="0" lang="zh-TW" altLang="en-US" sz="2600">
                <a:solidFill>
                  <a:srgbClr val="000000"/>
                </a:solidFill>
                <a:latin typeface="標楷體" pitchFamily="65" charset="-120"/>
                <a:ea typeface="標楷體" pitchFamily="65" charset="-120"/>
              </a:rPr>
              <a:t>萬元。</a:t>
            </a:r>
          </a:p>
          <a:p>
            <a:pPr marL="342900" indent="-342900" eaLnBrk="1" hangingPunct="1">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pPr>
            <a:r>
              <a:rPr kumimoji="0" lang="zh-TW" altLang="en-US" sz="2600">
                <a:solidFill>
                  <a:srgbClr val="000000"/>
                </a:solidFill>
                <a:latin typeface="標楷體" pitchFamily="65" charset="-120"/>
                <a:ea typeface="標楷體" pitchFamily="65" charset="-120"/>
              </a:rPr>
              <a:t>註：最近一期消費者物價指數調整比例，請參閱中華民國統計資訊網站</a:t>
            </a:r>
            <a:r>
              <a:rPr kumimoji="0" lang="en-US" altLang="zh-TW" sz="2600">
                <a:solidFill>
                  <a:srgbClr val="000000"/>
                </a:solidFill>
                <a:latin typeface="標楷體" pitchFamily="65" charset="-120"/>
                <a:ea typeface="標楷體" pitchFamily="65" charset="-120"/>
              </a:rPr>
              <a:t>(http://www.stat.gov.tw)/</a:t>
            </a:r>
            <a:r>
              <a:rPr kumimoji="0" lang="zh-TW" altLang="en-US" sz="2600">
                <a:solidFill>
                  <a:srgbClr val="000000"/>
                </a:solidFill>
                <a:latin typeface="標楷體" pitchFamily="65" charset="-120"/>
                <a:ea typeface="標楷體" pitchFamily="65" charset="-120"/>
              </a:rPr>
              <a:t>物價指數</a:t>
            </a:r>
            <a:r>
              <a:rPr kumimoji="0" lang="en-US" altLang="zh-TW" sz="2600">
                <a:solidFill>
                  <a:srgbClr val="000000"/>
                </a:solidFill>
                <a:latin typeface="標楷體" pitchFamily="65" charset="-120"/>
                <a:ea typeface="標楷體" pitchFamily="65" charset="-120"/>
              </a:rPr>
              <a:t>/</a:t>
            </a:r>
            <a:r>
              <a:rPr kumimoji="0" lang="zh-TW" altLang="en-US" sz="2600">
                <a:solidFill>
                  <a:srgbClr val="000000"/>
                </a:solidFill>
                <a:latin typeface="標楷體" pitchFamily="65" charset="-120"/>
                <a:ea typeface="標楷體" pitchFamily="65" charset="-120"/>
              </a:rPr>
              <a:t>統計表</a:t>
            </a:r>
            <a:r>
              <a:rPr kumimoji="0" lang="en-US" altLang="zh-TW" sz="2600">
                <a:solidFill>
                  <a:srgbClr val="000000"/>
                </a:solidFill>
                <a:latin typeface="標楷體" pitchFamily="65" charset="-120"/>
                <a:ea typeface="標楷體" pitchFamily="65" charset="-120"/>
              </a:rPr>
              <a:t>/</a:t>
            </a:r>
            <a:r>
              <a:rPr kumimoji="0" lang="zh-TW" altLang="en-US" sz="2600">
                <a:solidFill>
                  <a:srgbClr val="000000"/>
                </a:solidFill>
                <a:latin typeface="標楷體" pitchFamily="65" charset="-120"/>
                <a:ea typeface="標楷體" pitchFamily="65" charset="-120"/>
              </a:rPr>
              <a:t>各年月為基期之消費者物價總指數</a:t>
            </a:r>
            <a:r>
              <a:rPr kumimoji="0" lang="en-US" altLang="zh-TW" sz="2600">
                <a:solidFill>
                  <a:srgbClr val="000000"/>
                </a:solidFill>
                <a:latin typeface="標楷體" pitchFamily="65" charset="-120"/>
                <a:ea typeface="標楷體" pitchFamily="65" charset="-120"/>
              </a:rPr>
              <a:t>-</a:t>
            </a:r>
            <a:r>
              <a:rPr kumimoji="0" lang="zh-TW" altLang="en-US" sz="2600">
                <a:solidFill>
                  <a:srgbClr val="000000"/>
                </a:solidFill>
                <a:latin typeface="標楷體" pitchFamily="65" charset="-120"/>
                <a:ea typeface="標楷體" pitchFamily="65" charset="-120"/>
              </a:rPr>
              <a:t>稅務專用</a:t>
            </a:r>
          </a:p>
        </p:txBody>
      </p:sp>
      <p:sp>
        <p:nvSpPr>
          <p:cNvPr id="52227" name="Text Box 2"/>
          <p:cNvSpPr txBox="1">
            <a:spLocks noChangeArrowheads="1"/>
          </p:cNvSpPr>
          <p:nvPr/>
        </p:nvSpPr>
        <p:spPr bwMode="auto">
          <a:xfrm>
            <a:off x="8243888" y="6308725"/>
            <a:ext cx="576262" cy="288925"/>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F02EF78C-7A1E-44D3-8B5D-E0BDBB92A0BD}" type="slidenum">
              <a:rPr kumimoji="0" lang="en-US" altLang="zh-TW" sz="1400" b="1" i="1">
                <a:solidFill>
                  <a:srgbClr val="000000"/>
                </a:solidFill>
                <a:latin typeface="Tahoma"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84</a:t>
            </a:fld>
            <a:endParaRPr kumimoji="0" lang="en-US" altLang="zh-TW" sz="1400" b="1" i="1">
              <a:solidFill>
                <a:srgbClr val="000000"/>
              </a:solidFill>
              <a:latin typeface="Tahoma" pitchFamily="34" charset="0"/>
            </a:endParaRPr>
          </a:p>
        </p:txBody>
      </p:sp>
      <p:sp>
        <p:nvSpPr>
          <p:cNvPr id="52228" name="Text Box 4"/>
          <p:cNvSpPr txBox="1">
            <a:spLocks noChangeArrowheads="1"/>
          </p:cNvSpPr>
          <p:nvPr/>
        </p:nvSpPr>
        <p:spPr bwMode="auto">
          <a:xfrm>
            <a:off x="6834188" y="6542088"/>
            <a:ext cx="2309812" cy="315912"/>
          </a:xfrm>
          <a:prstGeom prst="rect">
            <a:avLst/>
          </a:prstGeom>
          <a:noFill/>
          <a:ln w="9525">
            <a:noFill/>
            <a:round/>
            <a:headEnd/>
            <a:tailEnd/>
          </a:ln>
        </p:spPr>
        <p:txBody>
          <a:bodyPr wrap="none" anchor="ctr"/>
          <a:lstStyle/>
          <a:p>
            <a:pPr eaLnBrk="1" hangingPunct="1">
              <a:buClr>
                <a:srgbClr val="000000"/>
              </a:buClr>
              <a:buFont typeface="Times New Roman" pitchFamily="18" charset="0"/>
              <a:buNone/>
            </a:pPr>
            <a:endParaRPr kumimoji="0" lang="zh-TW" altLang="en-US">
              <a:solidFill>
                <a:srgbClr val="FFFFFF"/>
              </a:solidFill>
              <a:latin typeface="Calibri"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1"/>
          <p:cNvSpPr txBox="1">
            <a:spLocks noChangeArrowheads="1"/>
          </p:cNvSpPr>
          <p:nvPr/>
        </p:nvSpPr>
        <p:spPr bwMode="auto">
          <a:xfrm>
            <a:off x="8459788" y="6308725"/>
            <a:ext cx="504825" cy="360363"/>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30B5969D-7B91-455E-9AE6-AAB84ED4E960}"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85</a:t>
            </a:fld>
            <a:endParaRPr kumimoji="0" lang="en-US" altLang="zh-TW" sz="1600" b="1" i="1">
              <a:solidFill>
                <a:srgbClr val="000000"/>
              </a:solidFill>
              <a:latin typeface="Calibri" pitchFamily="34" charset="0"/>
            </a:endParaRPr>
          </a:p>
        </p:txBody>
      </p:sp>
      <p:sp>
        <p:nvSpPr>
          <p:cNvPr id="54275" name="Text Box 2"/>
          <p:cNvSpPr txBox="1">
            <a:spLocks noChangeArrowheads="1"/>
          </p:cNvSpPr>
          <p:nvPr/>
        </p:nvSpPr>
        <p:spPr bwMode="auto">
          <a:xfrm>
            <a:off x="539750" y="476250"/>
            <a:ext cx="8064500" cy="720725"/>
          </a:xfrm>
          <a:prstGeom prst="rect">
            <a:avLst/>
          </a:prstGeom>
          <a:noFill/>
          <a:ln w="9525">
            <a:noFill/>
            <a:round/>
            <a:headEnd/>
            <a:tailEnd/>
          </a:ln>
        </p:spPr>
        <p:txBody>
          <a:bodyPr lIns="90000" tIns="74520" rIns="90000" bIns="46800" anchor="ctr"/>
          <a:lstStyle/>
          <a:p>
            <a:pPr marL="625475" indent="-625475" algn="ctr" eaLnBrk="1" hangingPunct="1">
              <a:lnSpc>
                <a:spcPct val="95000"/>
              </a:lnSpc>
              <a:buClr>
                <a:srgbClr val="000000"/>
              </a:buCl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sz="3600" b="1">
                <a:solidFill>
                  <a:srgbClr val="000000"/>
                </a:solidFill>
                <a:latin typeface="標楷體" pitchFamily="65" charset="-120"/>
                <a:ea typeface="標楷體" pitchFamily="65" charset="-120"/>
              </a:rPr>
              <a:t>附加成本</a:t>
            </a:r>
            <a:r>
              <a:rPr kumimoji="0" lang="en-US" altLang="zh-TW" sz="3600" b="1">
                <a:solidFill>
                  <a:srgbClr val="000000"/>
                </a:solidFill>
                <a:latin typeface="標楷體" pitchFamily="65" charset="-120"/>
                <a:ea typeface="標楷體" pitchFamily="65" charset="-120"/>
              </a:rPr>
              <a:t>(</a:t>
            </a:r>
            <a:r>
              <a:rPr kumimoji="0" lang="zh-TW" altLang="en-US" sz="3600" b="1">
                <a:solidFill>
                  <a:srgbClr val="000000"/>
                </a:solidFill>
                <a:latin typeface="標楷體" pitchFamily="65" charset="-120"/>
                <a:ea typeface="標楷體" pitchFamily="65" charset="-120"/>
              </a:rPr>
              <a:t>所</a:t>
            </a:r>
            <a:r>
              <a:rPr kumimoji="0" lang="en-US" altLang="zh-TW" sz="3600" b="1">
                <a:solidFill>
                  <a:srgbClr val="000000"/>
                </a:solidFill>
                <a:latin typeface="標楷體" pitchFamily="65" charset="-120"/>
                <a:ea typeface="標楷體" pitchFamily="65" charset="-120"/>
              </a:rPr>
              <a:t>§14-4</a:t>
            </a:r>
            <a:r>
              <a:rPr kumimoji="0" lang="zh-TW" altLang="en-US" sz="3600" b="1">
                <a:solidFill>
                  <a:srgbClr val="000000"/>
                </a:solidFill>
                <a:latin typeface="標楷體" pitchFamily="65" charset="-120"/>
                <a:ea typeface="標楷體" pitchFamily="65" charset="-120"/>
              </a:rPr>
              <a:t>、要點</a:t>
            </a:r>
            <a:r>
              <a:rPr kumimoji="0" lang="zh-TW" sz="3600" b="1">
                <a:solidFill>
                  <a:srgbClr val="000000"/>
                </a:solidFill>
                <a:latin typeface="標楷體" pitchFamily="65" charset="-120"/>
                <a:ea typeface="標楷體" pitchFamily="65" charset="-120"/>
              </a:rPr>
              <a:t>第</a:t>
            </a:r>
            <a:r>
              <a:rPr kumimoji="0" lang="en-US" altLang="zh-TW" sz="3600" b="1">
                <a:solidFill>
                  <a:srgbClr val="000000"/>
                </a:solidFill>
                <a:latin typeface="標楷體" pitchFamily="65" charset="-120"/>
                <a:ea typeface="標楷體" pitchFamily="65" charset="-120"/>
              </a:rPr>
              <a:t>11</a:t>
            </a:r>
            <a:r>
              <a:rPr kumimoji="0" lang="zh-TW" sz="3600" b="1">
                <a:solidFill>
                  <a:srgbClr val="000000"/>
                </a:solidFill>
                <a:latin typeface="標楷體" pitchFamily="65" charset="-120"/>
                <a:ea typeface="標楷體" pitchFamily="65" charset="-120"/>
              </a:rPr>
              <a:t>點</a:t>
            </a:r>
            <a:r>
              <a:rPr kumimoji="0" lang="en-US" altLang="zh-TW" sz="3600" b="1">
                <a:solidFill>
                  <a:srgbClr val="000000"/>
                </a:solidFill>
                <a:latin typeface="標楷體" pitchFamily="65" charset="-120"/>
                <a:ea typeface="標楷體" pitchFamily="65" charset="-120"/>
              </a:rPr>
              <a:t>)</a:t>
            </a:r>
          </a:p>
        </p:txBody>
      </p:sp>
      <p:sp>
        <p:nvSpPr>
          <p:cNvPr id="64515" name="Text Box 3"/>
          <p:cNvSpPr txBox="1">
            <a:spLocks noChangeArrowheads="1"/>
          </p:cNvSpPr>
          <p:nvPr/>
        </p:nvSpPr>
        <p:spPr bwMode="auto">
          <a:xfrm>
            <a:off x="468313" y="1341438"/>
            <a:ext cx="8207375" cy="4535487"/>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algn="just" eaLnBrk="1" fontAlgn="auto" hangingPunct="1">
              <a:lnSpc>
                <a:spcPct val="95000"/>
              </a:lnSpc>
              <a:spcBef>
                <a:spcPts val="800"/>
              </a:spcBef>
              <a:spcAft>
                <a:spcPts val="0"/>
              </a:spcAft>
              <a:buClr>
                <a:srgbClr val="000000"/>
              </a:buClr>
              <a:buSzPct val="100000"/>
              <a:buFont typeface="Wingdings" pitchFamily="2" charset="2"/>
              <a:buChar char="n"/>
              <a:defRPr/>
            </a:pPr>
            <a:r>
              <a:rPr kumimoji="0" lang="zh-TW" sz="2800" dirty="0" smtClean="0">
                <a:solidFill>
                  <a:srgbClr val="000000"/>
                </a:solidFill>
                <a:latin typeface="標楷體" panose="03000509000000000000" pitchFamily="65" charset="-120"/>
              </a:rPr>
              <a:t>個人除得減除第</a:t>
            </a:r>
            <a:r>
              <a:rPr kumimoji="0" lang="en-US" sz="2800" dirty="0" smtClean="0">
                <a:solidFill>
                  <a:srgbClr val="000000"/>
                </a:solidFill>
                <a:latin typeface="標楷體" panose="03000509000000000000" pitchFamily="65" charset="-120"/>
              </a:rPr>
              <a:t>10</a:t>
            </a:r>
            <a:r>
              <a:rPr kumimoji="0" lang="zh-TW" sz="2800" dirty="0" smtClean="0">
                <a:solidFill>
                  <a:srgbClr val="000000"/>
                </a:solidFill>
                <a:latin typeface="標楷體" panose="03000509000000000000" pitchFamily="65" charset="-120"/>
              </a:rPr>
              <a:t>點規定之成本外，其提示下列證明文件者，亦得</a:t>
            </a:r>
            <a:r>
              <a:rPr kumimoji="0" lang="zh-TW" sz="2800" dirty="0" smtClean="0">
                <a:solidFill>
                  <a:srgbClr val="FF0000"/>
                </a:solidFill>
                <a:latin typeface="標楷體" panose="03000509000000000000" pitchFamily="65" charset="-120"/>
              </a:rPr>
              <a:t>包含於成本中減除</a:t>
            </a:r>
            <a:r>
              <a:rPr kumimoji="0" lang="zh-TW" sz="2800" dirty="0" smtClean="0">
                <a:solidFill>
                  <a:srgbClr val="000000"/>
                </a:solidFill>
                <a:latin typeface="標楷體" panose="03000509000000000000" pitchFamily="65" charset="-120"/>
              </a:rPr>
              <a:t>：</a:t>
            </a:r>
          </a:p>
          <a:p>
            <a:pPr algn="just" eaLnBrk="1" fontAlgn="auto" hangingPunct="1">
              <a:lnSpc>
                <a:spcPct val="95000"/>
              </a:lnSpc>
              <a:spcBef>
                <a:spcPts val="800"/>
              </a:spcBef>
              <a:spcAft>
                <a:spcPts val="0"/>
              </a:spcAft>
              <a:buClr>
                <a:srgbClr val="000000"/>
              </a:buClr>
              <a:buSzPct val="100000"/>
              <a:buFont typeface="Wingdings" pitchFamily="2" charset="2"/>
              <a:buChar char="Ø"/>
              <a:defRPr/>
            </a:pPr>
            <a:r>
              <a:rPr kumimoji="0" lang="zh-TW" sz="2800" b="1" dirty="0" smtClean="0">
                <a:solidFill>
                  <a:srgbClr val="FF0000"/>
                </a:solidFill>
                <a:latin typeface="標楷體" panose="03000509000000000000" pitchFamily="65" charset="-120"/>
              </a:rPr>
              <a:t>購入房屋、土地達可供使用狀態前</a:t>
            </a:r>
            <a:r>
              <a:rPr kumimoji="0" lang="zh-TW" sz="2800" dirty="0" smtClean="0">
                <a:solidFill>
                  <a:srgbClr val="000000"/>
                </a:solidFill>
                <a:latin typeface="標楷體" panose="03000509000000000000" pitchFamily="65" charset="-120"/>
              </a:rPr>
              <a:t>支付之必要費用（如契稅、印花稅、代書費、規費、公證費、仲介費等），及於房屋、土地所有權移轉登記完成前，向金融機構借款之利息。</a:t>
            </a:r>
          </a:p>
          <a:p>
            <a:pPr algn="just" eaLnBrk="1" fontAlgn="auto" hangingPunct="1">
              <a:lnSpc>
                <a:spcPct val="95000"/>
              </a:lnSpc>
              <a:spcBef>
                <a:spcPts val="800"/>
              </a:spcBef>
              <a:spcAft>
                <a:spcPts val="0"/>
              </a:spcAft>
              <a:buClr>
                <a:srgbClr val="000000"/>
              </a:buClr>
              <a:buSzPct val="100000"/>
              <a:buFont typeface="Wingdings" pitchFamily="2" charset="2"/>
              <a:buChar char="Ø"/>
              <a:defRPr/>
            </a:pPr>
            <a:r>
              <a:rPr kumimoji="0" lang="zh-TW" sz="2800" b="1" dirty="0" smtClean="0">
                <a:solidFill>
                  <a:srgbClr val="FF0000"/>
                </a:solidFill>
                <a:latin typeface="標楷體" panose="03000509000000000000" pitchFamily="65" charset="-120"/>
              </a:rPr>
              <a:t>取得房屋後，於使用期間支付能增加房屋價值或效能且非</a:t>
            </a:r>
            <a:r>
              <a:rPr kumimoji="0" lang="en-US" sz="2800" b="1" dirty="0" smtClean="0">
                <a:solidFill>
                  <a:srgbClr val="FF0000"/>
                </a:solidFill>
                <a:latin typeface="標楷體" panose="03000509000000000000" pitchFamily="65" charset="-120"/>
              </a:rPr>
              <a:t>2</a:t>
            </a:r>
            <a:r>
              <a:rPr kumimoji="0" lang="zh-TW" sz="2800" b="1" dirty="0" smtClean="0">
                <a:solidFill>
                  <a:srgbClr val="FF0000"/>
                </a:solidFill>
                <a:latin typeface="標楷體" panose="03000509000000000000" pitchFamily="65" charset="-120"/>
              </a:rPr>
              <a:t>年內所能耗竭</a:t>
            </a:r>
            <a:r>
              <a:rPr kumimoji="0" lang="zh-TW" sz="2800" dirty="0" smtClean="0">
                <a:solidFill>
                  <a:srgbClr val="000000"/>
                </a:solidFill>
                <a:latin typeface="標楷體" panose="03000509000000000000" pitchFamily="65" charset="-120"/>
              </a:rPr>
              <a:t>之增置、改良或修繕費。</a:t>
            </a:r>
          </a:p>
          <a:p>
            <a:pPr indent="-455613" eaLnBrk="1" fontAlgn="auto" hangingPunct="1">
              <a:lnSpc>
                <a:spcPct val="95000"/>
              </a:lnSpc>
              <a:spcBef>
                <a:spcPts val="800"/>
              </a:spcBef>
              <a:spcAft>
                <a:spcPts val="0"/>
              </a:spcAft>
              <a:buSzPct val="100000"/>
              <a:defRPr/>
            </a:pPr>
            <a:endParaRPr kumimoji="0" lang="zh-TW" sz="26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b="1"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b="1" dirty="0" smtClean="0">
              <a:solidFill>
                <a:srgbClr val="000000"/>
              </a:solidFill>
              <a:latin typeface="標楷體" panose="03000509000000000000" pitchFamily="65" charset="-12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1"/>
          <p:cNvSpPr txBox="1">
            <a:spLocks noChangeArrowheads="1"/>
          </p:cNvSpPr>
          <p:nvPr/>
        </p:nvSpPr>
        <p:spPr bwMode="auto">
          <a:xfrm>
            <a:off x="8459788" y="6308725"/>
            <a:ext cx="504825" cy="288925"/>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F8560FEA-7002-47C1-BF10-11C2AF03E1CF}"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86</a:t>
            </a:fld>
            <a:endParaRPr kumimoji="0" lang="en-US" altLang="zh-TW" sz="1600" b="1" i="1">
              <a:solidFill>
                <a:srgbClr val="000000"/>
              </a:solidFill>
              <a:latin typeface="Calibri" pitchFamily="34" charset="0"/>
            </a:endParaRPr>
          </a:p>
        </p:txBody>
      </p:sp>
      <p:sp>
        <p:nvSpPr>
          <p:cNvPr id="58371" name="Text Box 2"/>
          <p:cNvSpPr txBox="1">
            <a:spLocks noChangeArrowheads="1"/>
          </p:cNvSpPr>
          <p:nvPr/>
        </p:nvSpPr>
        <p:spPr bwMode="auto">
          <a:xfrm>
            <a:off x="468313" y="404813"/>
            <a:ext cx="7991475" cy="792162"/>
          </a:xfrm>
          <a:prstGeom prst="rect">
            <a:avLst/>
          </a:prstGeom>
          <a:noFill/>
          <a:ln w="9525">
            <a:noFill/>
            <a:round/>
            <a:headEnd/>
            <a:tailEnd/>
          </a:ln>
        </p:spPr>
        <p:txBody>
          <a:bodyPr lIns="90000" tIns="74520" rIns="90000" bIns="46800" anchor="ctr"/>
          <a:lstStyle/>
          <a:p>
            <a:pPr marL="625475" indent="-625475" algn="ctr" eaLnBrk="1" hangingPunct="1">
              <a:lnSpc>
                <a:spcPct val="95000"/>
              </a:lnSpc>
              <a:buClr>
                <a:srgbClr val="000000"/>
              </a:buCl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sz="3600" b="1">
                <a:solidFill>
                  <a:srgbClr val="000000"/>
                </a:solidFill>
                <a:latin typeface="標楷體" pitchFamily="65" charset="-120"/>
                <a:ea typeface="標楷體" pitchFamily="65" charset="-120"/>
              </a:rPr>
              <a:t>改良土地費用之減除</a:t>
            </a:r>
            <a:r>
              <a:rPr kumimoji="0" lang="en-US" altLang="zh-TW" sz="3600" b="1">
                <a:solidFill>
                  <a:srgbClr val="000000"/>
                </a:solidFill>
                <a:latin typeface="標楷體" pitchFamily="65" charset="-120"/>
                <a:ea typeface="標楷體" pitchFamily="65" charset="-120"/>
              </a:rPr>
              <a:t>(</a:t>
            </a:r>
            <a:r>
              <a:rPr kumimoji="0" lang="zh-TW" altLang="en-US" sz="3600" b="1">
                <a:solidFill>
                  <a:srgbClr val="000000"/>
                </a:solidFill>
                <a:latin typeface="標楷體" pitchFamily="65" charset="-120"/>
                <a:ea typeface="標楷體" pitchFamily="65" charset="-120"/>
              </a:rPr>
              <a:t>要點</a:t>
            </a:r>
            <a:r>
              <a:rPr kumimoji="0" lang="zh-TW" sz="3600" b="1">
                <a:solidFill>
                  <a:srgbClr val="000000"/>
                </a:solidFill>
                <a:latin typeface="標楷體" pitchFamily="65" charset="-120"/>
                <a:ea typeface="標楷體" pitchFamily="65" charset="-120"/>
              </a:rPr>
              <a:t>第</a:t>
            </a:r>
            <a:r>
              <a:rPr kumimoji="0" lang="en-US" altLang="zh-TW" sz="3600" b="1">
                <a:solidFill>
                  <a:srgbClr val="000000"/>
                </a:solidFill>
                <a:latin typeface="標楷體" pitchFamily="65" charset="-120"/>
                <a:ea typeface="標楷體" pitchFamily="65" charset="-120"/>
              </a:rPr>
              <a:t>12</a:t>
            </a:r>
            <a:r>
              <a:rPr kumimoji="0" lang="zh-TW" sz="3600" b="1">
                <a:solidFill>
                  <a:srgbClr val="000000"/>
                </a:solidFill>
                <a:latin typeface="標楷體" pitchFamily="65" charset="-120"/>
                <a:ea typeface="標楷體" pitchFamily="65" charset="-120"/>
              </a:rPr>
              <a:t>點</a:t>
            </a:r>
            <a:r>
              <a:rPr kumimoji="0" lang="en-US" altLang="zh-TW" sz="3600" b="1">
                <a:solidFill>
                  <a:srgbClr val="000000"/>
                </a:solidFill>
                <a:latin typeface="標楷體" pitchFamily="65" charset="-120"/>
                <a:ea typeface="標楷體" pitchFamily="65" charset="-120"/>
              </a:rPr>
              <a:t>)</a:t>
            </a:r>
          </a:p>
        </p:txBody>
      </p:sp>
      <p:sp>
        <p:nvSpPr>
          <p:cNvPr id="65539" name="Text Box 3"/>
          <p:cNvSpPr txBox="1">
            <a:spLocks noChangeArrowheads="1"/>
          </p:cNvSpPr>
          <p:nvPr/>
        </p:nvSpPr>
        <p:spPr bwMode="auto">
          <a:xfrm>
            <a:off x="468313" y="1196975"/>
            <a:ext cx="8280400" cy="5111750"/>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algn="just" eaLnBrk="1" fontAlgn="auto" hangingPunct="1">
              <a:spcBef>
                <a:spcPts val="800"/>
              </a:spcBef>
              <a:spcAft>
                <a:spcPts val="0"/>
              </a:spcAft>
              <a:buClr>
                <a:srgbClr val="000000"/>
              </a:buClr>
              <a:buSzPct val="100000"/>
              <a:buFont typeface="Wingdings" pitchFamily="2" charset="2"/>
              <a:buChar char="n"/>
              <a:defRPr/>
            </a:pPr>
            <a:r>
              <a:rPr kumimoji="0" lang="zh-TW" sz="2800" dirty="0" smtClean="0">
                <a:solidFill>
                  <a:srgbClr val="000000"/>
                </a:solidFill>
              </a:rPr>
              <a:t>個人除得按第</a:t>
            </a:r>
            <a:r>
              <a:rPr kumimoji="0" lang="en-US" sz="2800" dirty="0" smtClean="0">
                <a:solidFill>
                  <a:srgbClr val="000000"/>
                </a:solidFill>
              </a:rPr>
              <a:t>10</a:t>
            </a:r>
            <a:r>
              <a:rPr kumimoji="0" lang="zh-TW" sz="2800" dirty="0" smtClean="0">
                <a:solidFill>
                  <a:srgbClr val="000000"/>
                </a:solidFill>
              </a:rPr>
              <a:t>點及第</a:t>
            </a:r>
            <a:r>
              <a:rPr kumimoji="0" lang="en-US" sz="2800" dirty="0" smtClean="0">
                <a:solidFill>
                  <a:srgbClr val="000000"/>
                </a:solidFill>
              </a:rPr>
              <a:t>11</a:t>
            </a:r>
            <a:r>
              <a:rPr kumimoji="0" lang="zh-TW" sz="2800" dirty="0" smtClean="0">
                <a:solidFill>
                  <a:srgbClr val="000000"/>
                </a:solidFill>
              </a:rPr>
              <a:t>點規定減除成本外，</a:t>
            </a:r>
            <a:r>
              <a:rPr kumimoji="0" lang="zh-TW" sz="2800" dirty="0" smtClean="0">
                <a:solidFill>
                  <a:srgbClr val="FF0000"/>
                </a:solidFill>
              </a:rPr>
              <a:t>得再減除依土地稅法施行細則第</a:t>
            </a:r>
            <a:r>
              <a:rPr kumimoji="0" lang="en-US" sz="2800" dirty="0" smtClean="0">
                <a:solidFill>
                  <a:srgbClr val="FF0000"/>
                </a:solidFill>
              </a:rPr>
              <a:t>51</a:t>
            </a:r>
            <a:r>
              <a:rPr kumimoji="0" lang="zh-TW" sz="2800" dirty="0" smtClean="0">
                <a:solidFill>
                  <a:srgbClr val="FF0000"/>
                </a:solidFill>
              </a:rPr>
              <a:t>條規定經主管稽徵機關核准減除之改良土地已支付之下列費用</a:t>
            </a:r>
            <a:r>
              <a:rPr kumimoji="0" lang="zh-TW" sz="2800" dirty="0" smtClean="0">
                <a:solidFill>
                  <a:srgbClr val="000000"/>
                </a:solidFill>
              </a:rPr>
              <a:t>：</a:t>
            </a:r>
          </a:p>
          <a:p>
            <a:pPr algn="just" eaLnBrk="1" fontAlgn="auto" hangingPunct="1">
              <a:spcBef>
                <a:spcPts val="800"/>
              </a:spcBef>
              <a:spcAft>
                <a:spcPts val="0"/>
              </a:spcAft>
              <a:buClr>
                <a:srgbClr val="000000"/>
              </a:buClr>
              <a:buSzPct val="100000"/>
              <a:buFont typeface="Wingdings" pitchFamily="2" charset="2"/>
              <a:buChar char="Ø"/>
              <a:defRPr/>
            </a:pPr>
            <a:r>
              <a:rPr kumimoji="0" lang="zh-TW" sz="2800" dirty="0" smtClean="0">
                <a:solidFill>
                  <a:srgbClr val="000000"/>
                </a:solidFill>
              </a:rPr>
              <a:t>改良土地費用</a:t>
            </a:r>
          </a:p>
          <a:p>
            <a:pPr algn="just" eaLnBrk="1" fontAlgn="auto" hangingPunct="1">
              <a:spcBef>
                <a:spcPts val="800"/>
              </a:spcBef>
              <a:spcAft>
                <a:spcPts val="0"/>
              </a:spcAft>
              <a:buClr>
                <a:srgbClr val="000000"/>
              </a:buClr>
              <a:buSzPct val="100000"/>
              <a:buFont typeface="Wingdings" pitchFamily="2" charset="2"/>
              <a:buChar char="Ø"/>
              <a:defRPr/>
            </a:pPr>
            <a:r>
              <a:rPr kumimoji="0" lang="zh-TW" sz="2800" dirty="0" smtClean="0">
                <a:solidFill>
                  <a:srgbClr val="000000"/>
                </a:solidFill>
              </a:rPr>
              <a:t>工程受益費</a:t>
            </a:r>
          </a:p>
          <a:p>
            <a:pPr algn="just" eaLnBrk="1" fontAlgn="auto" hangingPunct="1">
              <a:spcBef>
                <a:spcPts val="800"/>
              </a:spcBef>
              <a:spcAft>
                <a:spcPts val="0"/>
              </a:spcAft>
              <a:buClr>
                <a:srgbClr val="000000"/>
              </a:buClr>
              <a:buSzPct val="100000"/>
              <a:buFont typeface="Wingdings" pitchFamily="2" charset="2"/>
              <a:buChar char="Ø"/>
              <a:defRPr/>
            </a:pPr>
            <a:r>
              <a:rPr kumimoji="0" lang="zh-TW" sz="2800" dirty="0" smtClean="0">
                <a:solidFill>
                  <a:srgbClr val="000000"/>
                </a:solidFill>
              </a:rPr>
              <a:t>土地重劃負擔總費用</a:t>
            </a:r>
          </a:p>
          <a:p>
            <a:pPr marL="514350" indent="-514350" algn="just" eaLnBrk="1" fontAlgn="auto" hangingPunct="1">
              <a:spcBef>
                <a:spcPts val="800"/>
              </a:spcBef>
              <a:spcAft>
                <a:spcPts val="0"/>
              </a:spcAft>
              <a:buClr>
                <a:srgbClr val="000000"/>
              </a:buClr>
              <a:buSzPct val="100000"/>
              <a:buFont typeface="Wingdings" pitchFamily="2" charset="2"/>
              <a:buChar char="Ø"/>
              <a:defRPr/>
            </a:pPr>
            <a:r>
              <a:rPr kumimoji="0" lang="zh-TW" sz="2800" dirty="0" smtClean="0">
                <a:solidFill>
                  <a:srgbClr val="000000"/>
                </a:solidFill>
              </a:rPr>
              <a:t>因土地使用變更而無償捐贈作為公共設施用地其捐贈土地之公告現值總額</a:t>
            </a:r>
          </a:p>
          <a:p>
            <a:pPr indent="-455613" eaLnBrk="1" fontAlgn="auto" hangingPunct="1">
              <a:lnSpc>
                <a:spcPct val="95000"/>
              </a:lnSpc>
              <a:spcBef>
                <a:spcPts val="800"/>
              </a:spcBef>
              <a:spcAft>
                <a:spcPts val="0"/>
              </a:spcAft>
              <a:buSzPct val="100000"/>
              <a:defRPr/>
            </a:pPr>
            <a:endParaRPr kumimoji="0" lang="zh-TW" sz="26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b="1"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b="1" dirty="0" smtClean="0">
              <a:solidFill>
                <a:srgbClr val="000000"/>
              </a:solidFill>
              <a:latin typeface="標楷體" panose="03000509000000000000" pitchFamily="65" charset="-12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1"/>
          <p:cNvSpPr txBox="1">
            <a:spLocks noChangeArrowheads="1"/>
          </p:cNvSpPr>
          <p:nvPr/>
        </p:nvSpPr>
        <p:spPr bwMode="auto">
          <a:xfrm>
            <a:off x="8388350" y="6308725"/>
            <a:ext cx="504825" cy="288925"/>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D9B0C01B-C183-4B5C-8DA9-E9B807D75404}"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87</a:t>
            </a:fld>
            <a:endParaRPr kumimoji="0" lang="en-US" altLang="zh-TW" sz="1600" b="1" i="1">
              <a:solidFill>
                <a:srgbClr val="000000"/>
              </a:solidFill>
              <a:latin typeface="Calibri" pitchFamily="34" charset="0"/>
            </a:endParaRPr>
          </a:p>
        </p:txBody>
      </p:sp>
      <p:sp>
        <p:nvSpPr>
          <p:cNvPr id="62467" name="Text Box 2"/>
          <p:cNvSpPr txBox="1">
            <a:spLocks noChangeArrowheads="1"/>
          </p:cNvSpPr>
          <p:nvPr/>
        </p:nvSpPr>
        <p:spPr bwMode="auto">
          <a:xfrm>
            <a:off x="323850" y="476250"/>
            <a:ext cx="8351838" cy="720725"/>
          </a:xfrm>
          <a:prstGeom prst="rect">
            <a:avLst/>
          </a:prstGeom>
          <a:noFill/>
          <a:ln w="9525">
            <a:noFill/>
            <a:round/>
            <a:headEnd/>
            <a:tailEnd/>
          </a:ln>
        </p:spPr>
        <p:txBody>
          <a:bodyPr lIns="90000" tIns="74520" rIns="90000" bIns="46800" anchor="ctr"/>
          <a:lstStyle/>
          <a:p>
            <a:pPr marL="625475" indent="-625475" algn="ctr" eaLnBrk="1" hangingPunct="1">
              <a:lnSpc>
                <a:spcPct val="95000"/>
              </a:lnSpc>
              <a:buClr>
                <a:srgbClr val="000000"/>
              </a:buCl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sz="3300" b="1">
                <a:solidFill>
                  <a:srgbClr val="000000"/>
                </a:solidFill>
                <a:latin typeface="標楷體" pitchFamily="65" charset="-120"/>
                <a:ea typeface="標楷體" pitchFamily="65" charset="-120"/>
              </a:rPr>
              <a:t>取得、改良及移轉費用之減除</a:t>
            </a:r>
            <a:r>
              <a:rPr kumimoji="0" lang="en-US" altLang="zh-TW" sz="3300" b="1">
                <a:solidFill>
                  <a:srgbClr val="000000"/>
                </a:solidFill>
                <a:latin typeface="標楷體" pitchFamily="65" charset="-120"/>
                <a:ea typeface="標楷體" pitchFamily="65" charset="-120"/>
              </a:rPr>
              <a:t>(</a:t>
            </a:r>
            <a:r>
              <a:rPr kumimoji="0" lang="zh-TW" altLang="en-US" sz="3300" b="1">
                <a:solidFill>
                  <a:srgbClr val="000000"/>
                </a:solidFill>
                <a:latin typeface="標楷體" pitchFamily="65" charset="-120"/>
                <a:ea typeface="標楷體" pitchFamily="65" charset="-120"/>
              </a:rPr>
              <a:t>要點</a:t>
            </a:r>
            <a:r>
              <a:rPr kumimoji="0" lang="zh-TW" sz="3300" b="1">
                <a:solidFill>
                  <a:srgbClr val="000000"/>
                </a:solidFill>
                <a:latin typeface="標楷體" pitchFamily="65" charset="-120"/>
                <a:ea typeface="標楷體" pitchFamily="65" charset="-120"/>
              </a:rPr>
              <a:t>第</a:t>
            </a:r>
            <a:r>
              <a:rPr kumimoji="0" lang="en-US" altLang="zh-TW" sz="3300" b="1">
                <a:solidFill>
                  <a:srgbClr val="000000"/>
                </a:solidFill>
                <a:latin typeface="標楷體" pitchFamily="65" charset="-120"/>
                <a:ea typeface="標楷體" pitchFamily="65" charset="-120"/>
              </a:rPr>
              <a:t>13</a:t>
            </a:r>
            <a:r>
              <a:rPr kumimoji="0" lang="zh-TW" sz="3300" b="1">
                <a:solidFill>
                  <a:srgbClr val="000000"/>
                </a:solidFill>
                <a:latin typeface="標楷體" pitchFamily="65" charset="-120"/>
                <a:ea typeface="標楷體" pitchFamily="65" charset="-120"/>
              </a:rPr>
              <a:t>點</a:t>
            </a:r>
            <a:r>
              <a:rPr kumimoji="0" lang="en-US" altLang="zh-TW" sz="3300" b="1">
                <a:solidFill>
                  <a:srgbClr val="000000"/>
                </a:solidFill>
                <a:latin typeface="標楷體" pitchFamily="65" charset="-120"/>
                <a:ea typeface="標楷體" pitchFamily="65" charset="-120"/>
              </a:rPr>
              <a:t>)</a:t>
            </a:r>
          </a:p>
        </p:txBody>
      </p:sp>
      <p:sp>
        <p:nvSpPr>
          <p:cNvPr id="67587" name="Text Box 3"/>
          <p:cNvSpPr txBox="1">
            <a:spLocks noChangeArrowheads="1"/>
          </p:cNvSpPr>
          <p:nvPr/>
        </p:nvSpPr>
        <p:spPr bwMode="auto">
          <a:xfrm>
            <a:off x="323850" y="1196975"/>
            <a:ext cx="8496300" cy="5111750"/>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algn="just" eaLnBrk="1" fontAlgn="auto" hangingPunct="1">
              <a:spcBef>
                <a:spcPts val="800"/>
              </a:spcBef>
              <a:spcAft>
                <a:spcPts val="0"/>
              </a:spcAft>
              <a:buClr>
                <a:srgbClr val="000000"/>
              </a:buClr>
              <a:buSzPct val="100000"/>
              <a:buFont typeface="Wingdings" pitchFamily="2" charset="2"/>
              <a:buChar char="n"/>
              <a:defRPr/>
            </a:pPr>
            <a:r>
              <a:rPr kumimoji="0" lang="zh-TW" sz="2800" dirty="0" smtClean="0">
                <a:solidFill>
                  <a:srgbClr val="000000"/>
                </a:solidFill>
              </a:rPr>
              <a:t>本法第</a:t>
            </a:r>
            <a:r>
              <a:rPr kumimoji="0" lang="en-US" sz="2800" dirty="0" smtClean="0">
                <a:solidFill>
                  <a:srgbClr val="000000"/>
                </a:solidFill>
              </a:rPr>
              <a:t>14</a:t>
            </a:r>
            <a:r>
              <a:rPr kumimoji="0" lang="zh-TW" sz="2800" dirty="0" smtClean="0">
                <a:solidFill>
                  <a:srgbClr val="000000"/>
                </a:solidFill>
              </a:rPr>
              <a:t>條之</a:t>
            </a:r>
            <a:r>
              <a:rPr kumimoji="0" lang="en-US" sz="2800" dirty="0" smtClean="0">
                <a:solidFill>
                  <a:srgbClr val="000000"/>
                </a:solidFill>
              </a:rPr>
              <a:t>4</a:t>
            </a:r>
            <a:r>
              <a:rPr kumimoji="0" lang="zh-TW" sz="2800" dirty="0" smtClean="0">
                <a:solidFill>
                  <a:srgbClr val="000000"/>
                </a:solidFill>
              </a:rPr>
              <a:t>第</a:t>
            </a:r>
            <a:r>
              <a:rPr kumimoji="0" lang="en-US" sz="2800" dirty="0" smtClean="0">
                <a:solidFill>
                  <a:srgbClr val="000000"/>
                </a:solidFill>
              </a:rPr>
              <a:t>1</a:t>
            </a:r>
            <a:r>
              <a:rPr kumimoji="0" lang="zh-TW" sz="2800" dirty="0" smtClean="0">
                <a:solidFill>
                  <a:srgbClr val="000000"/>
                </a:solidFill>
              </a:rPr>
              <a:t>項及第</a:t>
            </a:r>
            <a:r>
              <a:rPr kumimoji="0" lang="en-US" sz="2800" dirty="0" smtClean="0">
                <a:solidFill>
                  <a:srgbClr val="000000"/>
                </a:solidFill>
              </a:rPr>
              <a:t>14</a:t>
            </a:r>
            <a:r>
              <a:rPr kumimoji="0" lang="zh-TW" sz="2800" dirty="0" smtClean="0">
                <a:solidFill>
                  <a:srgbClr val="000000"/>
                </a:solidFill>
              </a:rPr>
              <a:t>條之</a:t>
            </a:r>
            <a:r>
              <a:rPr kumimoji="0" lang="en-US" sz="2800" dirty="0" smtClean="0">
                <a:solidFill>
                  <a:srgbClr val="000000"/>
                </a:solidFill>
              </a:rPr>
              <a:t>6</a:t>
            </a:r>
            <a:r>
              <a:rPr kumimoji="0" lang="zh-TW" sz="2800" dirty="0" smtClean="0">
                <a:solidFill>
                  <a:srgbClr val="000000"/>
                </a:solidFill>
              </a:rPr>
              <a:t>規定之</a:t>
            </a:r>
            <a:r>
              <a:rPr kumimoji="0" lang="zh-TW" sz="2800" dirty="0" smtClean="0">
                <a:solidFill>
                  <a:srgbClr val="FF0000"/>
                </a:solidFill>
              </a:rPr>
              <a:t>取得、改良及移轉而支付之費用</a:t>
            </a:r>
            <a:r>
              <a:rPr kumimoji="0" lang="zh-TW" sz="2800" dirty="0" smtClean="0">
                <a:solidFill>
                  <a:srgbClr val="000000"/>
                </a:solidFill>
              </a:rPr>
              <a:t>，</a:t>
            </a:r>
            <a:r>
              <a:rPr kumimoji="0" lang="zh-TW" sz="2800" dirty="0" smtClean="0">
                <a:solidFill>
                  <a:srgbClr val="FF0000"/>
                </a:solidFill>
              </a:rPr>
              <a:t>包括交易房屋、土地所支付之必要費用</a:t>
            </a:r>
            <a:r>
              <a:rPr kumimoji="0" lang="zh-TW" sz="2800" dirty="0" smtClean="0">
                <a:solidFill>
                  <a:srgbClr val="000000"/>
                </a:solidFill>
              </a:rPr>
              <a:t>，如仲介費、廣告費、清潔費、搬運費等，</a:t>
            </a:r>
            <a:r>
              <a:rPr kumimoji="0" lang="zh-TW" sz="2800" b="1" dirty="0" smtClean="0">
                <a:solidFill>
                  <a:srgbClr val="FF0000"/>
                </a:solidFill>
              </a:rPr>
              <a:t>不包括依土地稅法規定繳納之土地增值稅</a:t>
            </a:r>
            <a:r>
              <a:rPr kumimoji="0" lang="zh-TW" sz="2800" dirty="0" smtClean="0">
                <a:solidFill>
                  <a:srgbClr val="000000"/>
                </a:solidFill>
              </a:rPr>
              <a:t>。</a:t>
            </a:r>
          </a:p>
          <a:p>
            <a:pPr algn="just" eaLnBrk="1" fontAlgn="auto" hangingPunct="1">
              <a:spcBef>
                <a:spcPts val="800"/>
              </a:spcBef>
              <a:spcAft>
                <a:spcPts val="0"/>
              </a:spcAft>
              <a:buClr>
                <a:srgbClr val="000000"/>
              </a:buClr>
              <a:buSzPct val="100000"/>
              <a:buFont typeface="Wingdings" pitchFamily="2" charset="2"/>
              <a:buChar char="n"/>
              <a:defRPr/>
            </a:pPr>
            <a:r>
              <a:rPr kumimoji="0" lang="zh-TW" sz="2800" dirty="0" smtClean="0">
                <a:solidFill>
                  <a:srgbClr val="000000"/>
                </a:solidFill>
              </a:rPr>
              <a:t>未提示上開費用之證明文件或所提示之費用證明金額未達成交價額</a:t>
            </a:r>
            <a:r>
              <a:rPr kumimoji="0" lang="en-US" sz="2800" dirty="0" smtClean="0">
                <a:solidFill>
                  <a:srgbClr val="000000"/>
                </a:solidFill>
              </a:rPr>
              <a:t>5%</a:t>
            </a:r>
            <a:r>
              <a:rPr kumimoji="0" lang="zh-TW" sz="2800" dirty="0" smtClean="0">
                <a:solidFill>
                  <a:srgbClr val="000000"/>
                </a:solidFill>
              </a:rPr>
              <a:t>者，稽徵機關得按</a:t>
            </a:r>
            <a:r>
              <a:rPr kumimoji="0" lang="zh-TW" sz="2800" b="1" dirty="0" smtClean="0">
                <a:solidFill>
                  <a:srgbClr val="FF0000"/>
                </a:solidFill>
              </a:rPr>
              <a:t>成交價額</a:t>
            </a:r>
            <a:r>
              <a:rPr kumimoji="0" lang="en-US" sz="2800" b="1" dirty="0" smtClean="0">
                <a:solidFill>
                  <a:srgbClr val="FF0000"/>
                </a:solidFill>
              </a:rPr>
              <a:t>5%</a:t>
            </a:r>
            <a:r>
              <a:rPr kumimoji="0" lang="zh-TW" sz="2800" dirty="0" smtClean="0">
                <a:solidFill>
                  <a:srgbClr val="000000"/>
                </a:solidFill>
              </a:rPr>
              <a:t>計算其費用。</a:t>
            </a:r>
          </a:p>
          <a:p>
            <a:pPr algn="just" eaLnBrk="1" fontAlgn="auto" hangingPunct="1">
              <a:spcBef>
                <a:spcPts val="800"/>
              </a:spcBef>
              <a:spcAft>
                <a:spcPts val="0"/>
              </a:spcAft>
              <a:buClr>
                <a:srgbClr val="000000"/>
              </a:buClr>
              <a:buSzPct val="100000"/>
              <a:buFont typeface="Wingdings" pitchFamily="2" charset="2"/>
              <a:buChar char="n"/>
              <a:defRPr/>
            </a:pPr>
            <a:r>
              <a:rPr kumimoji="0" lang="zh-TW" sz="2800" dirty="0" smtClean="0">
                <a:solidFill>
                  <a:srgbClr val="000000"/>
                </a:solidFill>
              </a:rPr>
              <a:t>取得房屋、土地所有權後，繳納之房屋稅、地價稅、管理費、清潔費、金融機構借款利息等，屬</a:t>
            </a:r>
            <a:r>
              <a:rPr kumimoji="0" lang="zh-TW" sz="2800" dirty="0" smtClean="0">
                <a:solidFill>
                  <a:srgbClr val="FF0000"/>
                </a:solidFill>
              </a:rPr>
              <a:t>使用期間之相對代價，不得列為費用減除</a:t>
            </a:r>
            <a:r>
              <a:rPr kumimoji="0" lang="zh-TW" sz="2800" dirty="0" smtClean="0">
                <a:solidFill>
                  <a:srgbClr val="000000"/>
                </a:solidFill>
              </a:rPr>
              <a:t>。</a:t>
            </a:r>
          </a:p>
          <a:p>
            <a:pPr eaLnBrk="1" fontAlgn="auto" hangingPunct="1">
              <a:spcBef>
                <a:spcPts val="800"/>
              </a:spcBef>
              <a:spcAft>
                <a:spcPts val="0"/>
              </a:spcAft>
              <a:buClr>
                <a:srgbClr val="000000"/>
              </a:buClr>
              <a:buSzPct val="100000"/>
              <a:buFont typeface="Wingdings" panose="05000000000000000000" pitchFamily="2" charset="2"/>
              <a:buNone/>
              <a:defRPr/>
            </a:pPr>
            <a:endParaRPr kumimoji="0" lang="en-US" sz="2600" dirty="0" smtClean="0">
              <a:solidFill>
                <a:srgbClr val="000000"/>
              </a:solidFill>
              <a:latin typeface="標楷體" panose="03000509000000000000" pitchFamily="65" charset="-120"/>
            </a:endParaRPr>
          </a:p>
          <a:p>
            <a:pPr indent="-455613" eaLnBrk="1" fontAlgn="auto" hangingPunct="1">
              <a:lnSpc>
                <a:spcPct val="95000"/>
              </a:lnSpc>
              <a:spcBef>
                <a:spcPts val="800"/>
              </a:spcBef>
              <a:spcAft>
                <a:spcPts val="0"/>
              </a:spcAft>
              <a:buSzPct val="100000"/>
              <a:defRPr/>
            </a:pPr>
            <a:endParaRPr kumimoji="0" lang="zh-TW" sz="26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b="1"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b="1" dirty="0" smtClean="0">
              <a:solidFill>
                <a:srgbClr val="000000"/>
              </a:solidFill>
              <a:latin typeface="標楷體" panose="03000509000000000000" pitchFamily="65" charset="-12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1"/>
          <p:cNvSpPr txBox="1">
            <a:spLocks noChangeArrowheads="1"/>
          </p:cNvSpPr>
          <p:nvPr/>
        </p:nvSpPr>
        <p:spPr bwMode="auto">
          <a:xfrm>
            <a:off x="8388350" y="6381750"/>
            <a:ext cx="504825" cy="287338"/>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A33CD146-F828-41A1-86BB-4E4623164B72}"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88</a:t>
            </a:fld>
            <a:endParaRPr kumimoji="0" lang="en-US" altLang="zh-TW" sz="1600" b="1" i="1">
              <a:solidFill>
                <a:srgbClr val="000000"/>
              </a:solidFill>
              <a:latin typeface="Calibri" pitchFamily="34" charset="0"/>
            </a:endParaRPr>
          </a:p>
        </p:txBody>
      </p:sp>
      <p:sp>
        <p:nvSpPr>
          <p:cNvPr id="64515" name="Text Box 2"/>
          <p:cNvSpPr txBox="1">
            <a:spLocks noChangeArrowheads="1"/>
          </p:cNvSpPr>
          <p:nvPr/>
        </p:nvSpPr>
        <p:spPr bwMode="auto">
          <a:xfrm>
            <a:off x="323850" y="333375"/>
            <a:ext cx="8351838" cy="574675"/>
          </a:xfrm>
          <a:prstGeom prst="rect">
            <a:avLst/>
          </a:prstGeom>
          <a:noFill/>
          <a:ln w="9525">
            <a:noFill/>
            <a:round/>
            <a:headEnd/>
            <a:tailEnd/>
          </a:ln>
        </p:spPr>
        <p:txBody>
          <a:bodyPr lIns="90000" tIns="74520" rIns="90000" bIns="46800" anchor="ctr"/>
          <a:lstStyle/>
          <a:p>
            <a:pPr marL="625475" indent="-625475" algn="ctr" eaLnBrk="1" hangingPunct="1">
              <a:lnSpc>
                <a:spcPct val="95000"/>
              </a:lnSpc>
              <a:buClr>
                <a:srgbClr val="000000"/>
              </a:buCl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sz="2800" b="1">
                <a:solidFill>
                  <a:srgbClr val="000000"/>
                </a:solidFill>
                <a:latin typeface="標楷體" pitchFamily="65" charset="-120"/>
                <a:ea typeface="標楷體" pitchFamily="65" charset="-120"/>
              </a:rPr>
              <a:t>成本及費用申報類型及認定方式</a:t>
            </a:r>
            <a:r>
              <a:rPr kumimoji="0" lang="en-US" altLang="zh-TW" sz="2800" b="1">
                <a:solidFill>
                  <a:srgbClr val="000000"/>
                </a:solidFill>
                <a:latin typeface="標楷體" pitchFamily="65" charset="-120"/>
                <a:ea typeface="標楷體" pitchFamily="65" charset="-120"/>
              </a:rPr>
              <a:t>(</a:t>
            </a:r>
            <a:r>
              <a:rPr kumimoji="0" lang="zh-TW" altLang="en-US" sz="2800" b="1">
                <a:solidFill>
                  <a:srgbClr val="000000"/>
                </a:solidFill>
                <a:latin typeface="標楷體" pitchFamily="65" charset="-120"/>
                <a:ea typeface="標楷體" pitchFamily="65" charset="-120"/>
              </a:rPr>
              <a:t>所</a:t>
            </a:r>
            <a:r>
              <a:rPr kumimoji="0" lang="en-US" altLang="zh-TW" sz="2800" b="1">
                <a:solidFill>
                  <a:srgbClr val="000000"/>
                </a:solidFill>
                <a:latin typeface="標楷體" pitchFamily="65" charset="-120"/>
                <a:ea typeface="標楷體" pitchFamily="65" charset="-120"/>
              </a:rPr>
              <a:t>§14-6</a:t>
            </a:r>
            <a:r>
              <a:rPr kumimoji="0" lang="zh-TW" altLang="en-US" sz="2800" b="1">
                <a:solidFill>
                  <a:srgbClr val="000000"/>
                </a:solidFill>
                <a:latin typeface="標楷體" pitchFamily="65" charset="-120"/>
                <a:ea typeface="標楷體" pitchFamily="65" charset="-120"/>
              </a:rPr>
              <a:t>、要點</a:t>
            </a:r>
            <a:r>
              <a:rPr kumimoji="0" lang="en-US" altLang="zh-TW" sz="2800" b="1">
                <a:solidFill>
                  <a:srgbClr val="000000"/>
                </a:solidFill>
                <a:latin typeface="標楷體" pitchFamily="65" charset="-120"/>
                <a:ea typeface="標楷體" pitchFamily="65" charset="-120"/>
              </a:rPr>
              <a:t>13)</a:t>
            </a:r>
            <a:endParaRPr kumimoji="0" lang="zh-TW" altLang="zh-TW" sz="2800" b="1">
              <a:solidFill>
                <a:srgbClr val="000000"/>
              </a:solidFill>
              <a:latin typeface="標楷體" pitchFamily="65" charset="-120"/>
              <a:ea typeface="標楷體" pitchFamily="65" charset="-120"/>
            </a:endParaRPr>
          </a:p>
        </p:txBody>
      </p:sp>
      <p:sp>
        <p:nvSpPr>
          <p:cNvPr id="68611" name="Text Box 3"/>
          <p:cNvSpPr txBox="1">
            <a:spLocks noChangeArrowheads="1"/>
          </p:cNvSpPr>
          <p:nvPr/>
        </p:nvSpPr>
        <p:spPr bwMode="auto">
          <a:xfrm>
            <a:off x="323850" y="908050"/>
            <a:ext cx="8351838" cy="5473700"/>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marL="855663"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marL="1255713"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algn="just" eaLnBrk="1" fontAlgn="auto" hangingPunct="1">
              <a:lnSpc>
                <a:spcPts val="2988"/>
              </a:lnSpc>
              <a:spcBef>
                <a:spcPts val="0"/>
              </a:spcBef>
              <a:spcAft>
                <a:spcPts val="0"/>
              </a:spcAft>
              <a:buClr>
                <a:srgbClr val="000000"/>
              </a:buClr>
              <a:buSzPct val="100000"/>
              <a:buFont typeface="Wingdings" pitchFamily="2" charset="2"/>
              <a:buChar char="n"/>
              <a:defRPr/>
            </a:pPr>
            <a:r>
              <a:rPr kumimoji="0" lang="zh-TW" sz="2600" b="1" dirty="0" smtClean="0">
                <a:solidFill>
                  <a:srgbClr val="000000"/>
                </a:solidFill>
                <a:latin typeface="標楷體" panose="03000509000000000000" pitchFamily="65" charset="-120"/>
              </a:rPr>
              <a:t>能提示全部成本及費用</a:t>
            </a:r>
            <a:r>
              <a:rPr kumimoji="0" lang="zh-TW" altLang="en-US" sz="2600" b="1" dirty="0" smtClean="0">
                <a:solidFill>
                  <a:srgbClr val="000000"/>
                </a:solidFill>
                <a:latin typeface="標楷體" panose="03000509000000000000" pitchFamily="65" charset="-120"/>
              </a:rPr>
              <a:t>證明文件</a:t>
            </a:r>
            <a:endParaRPr kumimoji="0" lang="zh-TW" sz="2600" b="1" dirty="0" smtClean="0">
              <a:solidFill>
                <a:srgbClr val="000000"/>
              </a:solidFill>
              <a:latin typeface="標楷體" panose="03000509000000000000" pitchFamily="65" charset="-120"/>
            </a:endParaRPr>
          </a:p>
          <a:p>
            <a:pPr lvl="1" algn="just" eaLnBrk="1" fontAlgn="auto" hangingPunct="1">
              <a:lnSpc>
                <a:spcPct val="95000"/>
              </a:lnSpc>
              <a:spcBef>
                <a:spcPts val="0"/>
              </a:spcBef>
              <a:spcAft>
                <a:spcPts val="0"/>
              </a:spcAft>
              <a:buClr>
                <a:srgbClr val="000000"/>
              </a:buClr>
              <a:buSzPct val="100000"/>
              <a:buFont typeface="Wingdings" pitchFamily="2" charset="2"/>
              <a:buChar char="Ø"/>
              <a:defRPr/>
            </a:pPr>
            <a:r>
              <a:rPr kumimoji="0" lang="zh-TW" sz="2300" dirty="0" smtClean="0">
                <a:solidFill>
                  <a:srgbClr val="000000"/>
                </a:solidFill>
                <a:latin typeface="標楷體" panose="03000509000000000000" pitchFamily="65" charset="-120"/>
              </a:rPr>
              <a:t>成本：按</a:t>
            </a:r>
            <a:r>
              <a:rPr kumimoji="0" lang="zh-TW" sz="2300" dirty="0" smtClean="0">
                <a:solidFill>
                  <a:srgbClr val="C00000"/>
                </a:solidFill>
                <a:latin typeface="標楷體" panose="03000509000000000000" pitchFamily="65" charset="-120"/>
              </a:rPr>
              <a:t>實際取得成本</a:t>
            </a:r>
            <a:r>
              <a:rPr kumimoji="0" lang="zh-TW" sz="2300" dirty="0" smtClean="0">
                <a:solidFill>
                  <a:srgbClr val="000000"/>
                </a:solidFill>
                <a:latin typeface="標楷體" panose="03000509000000000000" pitchFamily="65" charset="-120"/>
              </a:rPr>
              <a:t>認定，包括：</a:t>
            </a:r>
          </a:p>
          <a:p>
            <a:pPr lvl="2" algn="just" eaLnBrk="1" fontAlgn="auto" hangingPunct="1">
              <a:lnSpc>
                <a:spcPct val="95000"/>
              </a:lnSpc>
              <a:spcBef>
                <a:spcPts val="0"/>
              </a:spcBef>
              <a:spcAft>
                <a:spcPts val="0"/>
              </a:spcAft>
              <a:buClr>
                <a:srgbClr val="000000"/>
              </a:buClr>
              <a:buSzPct val="100000"/>
              <a:buFont typeface="標楷體" panose="03000509000000000000" pitchFamily="65" charset="-120"/>
              <a:buAutoNum type="arabicPeriod"/>
              <a:defRPr/>
            </a:pPr>
            <a:r>
              <a:rPr kumimoji="0" lang="zh-TW" sz="2300" dirty="0" smtClean="0">
                <a:solidFill>
                  <a:srgbClr val="000000"/>
                </a:solidFill>
                <a:latin typeface="標楷體" panose="03000509000000000000" pitchFamily="65" charset="-120"/>
              </a:rPr>
              <a:t>購入房屋及土地價款</a:t>
            </a:r>
          </a:p>
          <a:p>
            <a:pPr lvl="2" algn="just" eaLnBrk="1" fontAlgn="auto" hangingPunct="1">
              <a:lnSpc>
                <a:spcPct val="95000"/>
              </a:lnSpc>
              <a:spcBef>
                <a:spcPts val="0"/>
              </a:spcBef>
              <a:spcAft>
                <a:spcPts val="0"/>
              </a:spcAft>
              <a:buClr>
                <a:srgbClr val="000000"/>
              </a:buClr>
              <a:buSzPct val="100000"/>
              <a:buFont typeface="標楷體" panose="03000509000000000000" pitchFamily="65" charset="-120"/>
              <a:buAutoNum type="arabicPeriod"/>
              <a:defRPr/>
            </a:pPr>
            <a:r>
              <a:rPr kumimoji="0" lang="zh-TW" sz="2300" dirty="0" smtClean="0">
                <a:solidFill>
                  <a:srgbClr val="000000"/>
                </a:solidFill>
                <a:latin typeface="標楷體" panose="03000509000000000000" pitchFamily="65" charset="-120"/>
              </a:rPr>
              <a:t>達可供使用狀態前支付之必要費用</a:t>
            </a:r>
            <a:r>
              <a:rPr kumimoji="0" lang="zh-TW" altLang="en-US" sz="2300" dirty="0" smtClean="0">
                <a:solidFill>
                  <a:srgbClr val="000000"/>
                </a:solidFill>
                <a:latin typeface="標楷體" panose="03000509000000000000" pitchFamily="65" charset="-120"/>
              </a:rPr>
              <a:t>及增加房屋價值或效能且非</a:t>
            </a:r>
            <a:r>
              <a:rPr kumimoji="0" lang="en-US" altLang="zh-TW" sz="2300" dirty="0" smtClean="0">
                <a:solidFill>
                  <a:srgbClr val="000000"/>
                </a:solidFill>
                <a:latin typeface="標楷體" panose="03000509000000000000" pitchFamily="65" charset="-120"/>
              </a:rPr>
              <a:t>2</a:t>
            </a:r>
            <a:r>
              <a:rPr kumimoji="0" lang="zh-TW" altLang="en-US" sz="2300" dirty="0" smtClean="0">
                <a:solidFill>
                  <a:srgbClr val="000000"/>
                </a:solidFill>
                <a:latin typeface="標楷體" panose="03000509000000000000" pitchFamily="65" charset="-120"/>
              </a:rPr>
              <a:t>年所能耗竭之增置、改良或修繕費。</a:t>
            </a:r>
            <a:endParaRPr kumimoji="0" lang="zh-TW" sz="2300" dirty="0" smtClean="0">
              <a:solidFill>
                <a:srgbClr val="000000"/>
              </a:solidFill>
              <a:latin typeface="標楷體" panose="03000509000000000000" pitchFamily="65" charset="-120"/>
            </a:endParaRPr>
          </a:p>
          <a:p>
            <a:pPr lvl="1" algn="just" eaLnBrk="1" fontAlgn="auto" hangingPunct="1">
              <a:lnSpc>
                <a:spcPct val="95000"/>
              </a:lnSpc>
              <a:spcBef>
                <a:spcPts val="0"/>
              </a:spcBef>
              <a:spcAft>
                <a:spcPts val="0"/>
              </a:spcAft>
              <a:buClr>
                <a:srgbClr val="000000"/>
              </a:buClr>
              <a:buSzPct val="100000"/>
              <a:buFont typeface="Wingdings" pitchFamily="2" charset="2"/>
              <a:buChar char="Ø"/>
              <a:defRPr/>
            </a:pPr>
            <a:r>
              <a:rPr kumimoji="0" lang="zh-TW" sz="2300" dirty="0" smtClean="0">
                <a:solidFill>
                  <a:srgbClr val="000000"/>
                </a:solidFill>
                <a:latin typeface="標楷體" panose="03000509000000000000" pitchFamily="65" charset="-120"/>
              </a:rPr>
              <a:t>費用：</a:t>
            </a:r>
            <a:r>
              <a:rPr kumimoji="0" lang="zh-TW" altLang="en-US" sz="2300" dirty="0" smtClean="0">
                <a:solidFill>
                  <a:srgbClr val="000000"/>
                </a:solidFill>
                <a:latin typeface="標楷體" panose="03000509000000000000" pitchFamily="65" charset="-120"/>
              </a:rPr>
              <a:t>依提示文件認定</a:t>
            </a:r>
            <a:r>
              <a:rPr kumimoji="0" lang="zh-TW" sz="2300" dirty="0" smtClean="0">
                <a:solidFill>
                  <a:srgbClr val="000000"/>
                </a:solidFill>
                <a:latin typeface="標楷體" panose="03000509000000000000" pitchFamily="65" charset="-120"/>
              </a:rPr>
              <a:t>按</a:t>
            </a:r>
            <a:r>
              <a:rPr kumimoji="0" lang="zh-TW" sz="2300" dirty="0" smtClean="0">
                <a:solidFill>
                  <a:srgbClr val="C00000"/>
                </a:solidFill>
                <a:latin typeface="標楷體" panose="03000509000000000000" pitchFamily="65" charset="-120"/>
              </a:rPr>
              <a:t>實際支出費用</a:t>
            </a:r>
            <a:endParaRPr kumimoji="0" lang="zh-TW" sz="2300" dirty="0" smtClean="0">
              <a:solidFill>
                <a:srgbClr val="000000"/>
              </a:solidFill>
              <a:latin typeface="標楷體" panose="03000509000000000000" pitchFamily="65" charset="-120"/>
            </a:endParaRPr>
          </a:p>
          <a:p>
            <a:pPr algn="just" eaLnBrk="1" fontAlgn="auto" hangingPunct="1">
              <a:lnSpc>
                <a:spcPct val="95000"/>
              </a:lnSpc>
              <a:spcBef>
                <a:spcPts val="0"/>
              </a:spcBef>
              <a:spcAft>
                <a:spcPts val="0"/>
              </a:spcAft>
              <a:buClr>
                <a:srgbClr val="000000"/>
              </a:buClr>
              <a:buSzPct val="100000"/>
              <a:buFont typeface="Wingdings" pitchFamily="2" charset="2"/>
              <a:buChar char="n"/>
              <a:defRPr/>
            </a:pPr>
            <a:r>
              <a:rPr kumimoji="0" lang="zh-TW" sz="2600" b="1" dirty="0" smtClean="0">
                <a:solidFill>
                  <a:srgbClr val="000000"/>
                </a:solidFill>
                <a:latin typeface="標楷體" panose="03000509000000000000" pitchFamily="65" charset="-120"/>
              </a:rPr>
              <a:t>未能提示成本及費用且稽徵機關查無資料者</a:t>
            </a:r>
          </a:p>
          <a:p>
            <a:pPr lvl="1" algn="just" eaLnBrk="1" fontAlgn="auto" hangingPunct="1">
              <a:lnSpc>
                <a:spcPct val="95000"/>
              </a:lnSpc>
              <a:spcBef>
                <a:spcPts val="0"/>
              </a:spcBef>
              <a:spcAft>
                <a:spcPts val="0"/>
              </a:spcAft>
              <a:buClr>
                <a:srgbClr val="000000"/>
              </a:buClr>
              <a:buSzPct val="100000"/>
              <a:buFont typeface="Wingdings" pitchFamily="2" charset="2"/>
              <a:buChar char="Ø"/>
              <a:defRPr/>
            </a:pPr>
            <a:r>
              <a:rPr kumimoji="0" lang="zh-TW" sz="2300" dirty="0" smtClean="0">
                <a:solidFill>
                  <a:srgbClr val="000000"/>
                </a:solidFill>
                <a:latin typeface="標楷體" panose="03000509000000000000" pitchFamily="65" charset="-120"/>
              </a:rPr>
              <a:t>成本：以取得時房屋評定現值及公告土地現值按消費者物價指數調整後之現值認定</a:t>
            </a:r>
          </a:p>
          <a:p>
            <a:pPr lvl="1" algn="just" eaLnBrk="1" fontAlgn="auto" hangingPunct="1">
              <a:lnSpc>
                <a:spcPct val="95000"/>
              </a:lnSpc>
              <a:spcBef>
                <a:spcPts val="0"/>
              </a:spcBef>
              <a:spcAft>
                <a:spcPts val="0"/>
              </a:spcAft>
              <a:buClr>
                <a:srgbClr val="000000"/>
              </a:buClr>
              <a:buSzPct val="100000"/>
              <a:buFont typeface="Wingdings" pitchFamily="2" charset="2"/>
              <a:buChar char="Ø"/>
              <a:defRPr/>
            </a:pPr>
            <a:r>
              <a:rPr kumimoji="0" lang="zh-TW" sz="2300" dirty="0" smtClean="0">
                <a:solidFill>
                  <a:srgbClr val="000000"/>
                </a:solidFill>
                <a:latin typeface="標楷體" panose="03000509000000000000" pitchFamily="65" charset="-120"/>
              </a:rPr>
              <a:t>費用：按成交價額</a:t>
            </a:r>
            <a:r>
              <a:rPr kumimoji="0" lang="en-US" sz="2300" dirty="0" smtClean="0">
                <a:solidFill>
                  <a:srgbClr val="000000"/>
                </a:solidFill>
                <a:latin typeface="標楷體" panose="03000509000000000000" pitchFamily="65" charset="-120"/>
              </a:rPr>
              <a:t>5%</a:t>
            </a:r>
            <a:r>
              <a:rPr kumimoji="0" lang="zh-TW" altLang="zh-TW" sz="2300" dirty="0" smtClean="0">
                <a:solidFill>
                  <a:srgbClr val="000000"/>
                </a:solidFill>
                <a:latin typeface="標楷體" panose="03000509000000000000" pitchFamily="65" charset="-120"/>
              </a:rPr>
              <a:t>認定</a:t>
            </a:r>
            <a:endParaRPr kumimoji="0" lang="zh-TW" sz="2300" dirty="0" smtClean="0">
              <a:solidFill>
                <a:srgbClr val="000000"/>
              </a:solidFill>
              <a:latin typeface="標楷體" panose="03000509000000000000" pitchFamily="65" charset="-120"/>
            </a:endParaRPr>
          </a:p>
          <a:p>
            <a:pPr algn="just" eaLnBrk="1" fontAlgn="auto" hangingPunct="1">
              <a:spcBef>
                <a:spcPts val="0"/>
              </a:spcBef>
              <a:spcAft>
                <a:spcPts val="0"/>
              </a:spcAft>
              <a:buClr>
                <a:srgbClr val="000000"/>
              </a:buClr>
              <a:buSzPct val="100000"/>
              <a:buFont typeface="Wingdings" pitchFamily="2" charset="2"/>
              <a:buChar char="n"/>
              <a:defRPr/>
            </a:pPr>
            <a:r>
              <a:rPr kumimoji="0" lang="zh-TW" altLang="en-US" sz="2600" b="1" dirty="0" smtClean="0">
                <a:solidFill>
                  <a:srgbClr val="FF0000"/>
                </a:solidFill>
                <a:latin typeface="標楷體" panose="03000509000000000000" pitchFamily="65" charset="-120"/>
              </a:rPr>
              <a:t>僅</a:t>
            </a:r>
            <a:r>
              <a:rPr kumimoji="0" lang="zh-TW" sz="2600" b="1" dirty="0" smtClean="0">
                <a:solidFill>
                  <a:srgbClr val="FF0000"/>
                </a:solidFill>
                <a:latin typeface="標楷體" panose="03000509000000000000" pitchFamily="65" charset="-120"/>
              </a:rPr>
              <a:t>提示部分成本</a:t>
            </a:r>
            <a:r>
              <a:rPr kumimoji="0" lang="zh-TW" altLang="en-US" sz="2600" b="1" dirty="0" smtClean="0">
                <a:solidFill>
                  <a:srgbClr val="FF0000"/>
                </a:solidFill>
                <a:latin typeface="標楷體" panose="03000509000000000000" pitchFamily="65" charset="-120"/>
              </a:rPr>
              <a:t>及部分</a:t>
            </a:r>
            <a:r>
              <a:rPr kumimoji="0" lang="zh-TW" sz="2600" b="1" dirty="0" smtClean="0">
                <a:solidFill>
                  <a:srgbClr val="FF0000"/>
                </a:solidFill>
                <a:latin typeface="標楷體" panose="03000509000000000000" pitchFamily="65" charset="-120"/>
              </a:rPr>
              <a:t>費用</a:t>
            </a:r>
            <a:r>
              <a:rPr kumimoji="0" lang="zh-TW" altLang="en-US" sz="2600" b="1" dirty="0" smtClean="0">
                <a:solidFill>
                  <a:srgbClr val="FF0000"/>
                </a:solidFill>
                <a:latin typeface="標楷體" panose="03000509000000000000" pitchFamily="65" charset="-120"/>
              </a:rPr>
              <a:t>證明文件者</a:t>
            </a:r>
            <a:endParaRPr kumimoji="0" lang="zh-TW" sz="2600" b="1" dirty="0" smtClean="0">
              <a:solidFill>
                <a:srgbClr val="FF0000"/>
              </a:solidFill>
              <a:latin typeface="標楷體" panose="03000509000000000000" pitchFamily="65" charset="-120"/>
            </a:endParaRPr>
          </a:p>
          <a:p>
            <a:pPr lvl="1" algn="just" eaLnBrk="1" fontAlgn="auto" hangingPunct="1">
              <a:spcBef>
                <a:spcPts val="0"/>
              </a:spcBef>
              <a:spcAft>
                <a:spcPts val="0"/>
              </a:spcAft>
              <a:buClr>
                <a:srgbClr val="000000"/>
              </a:buClr>
              <a:buSzPct val="100000"/>
              <a:buFont typeface="Wingdings" pitchFamily="2" charset="2"/>
              <a:buChar char="Ø"/>
              <a:defRPr/>
            </a:pPr>
            <a:r>
              <a:rPr kumimoji="0" lang="zh-TW" altLang="en-US" sz="2300" dirty="0" smtClean="0">
                <a:solidFill>
                  <a:srgbClr val="000000"/>
                </a:solidFill>
                <a:latin typeface="標楷體" panose="03000509000000000000" pitchFamily="65" charset="-120"/>
              </a:rPr>
              <a:t>依提示文件，認定成本</a:t>
            </a:r>
            <a:r>
              <a:rPr kumimoji="0" lang="en-US" altLang="zh-TW" sz="2300" dirty="0" smtClean="0">
                <a:solidFill>
                  <a:srgbClr val="000000"/>
                </a:solidFill>
                <a:latin typeface="標楷體" panose="03000509000000000000" pitchFamily="65" charset="-120"/>
              </a:rPr>
              <a:t>(</a:t>
            </a:r>
            <a:r>
              <a:rPr kumimoji="0" lang="zh-TW" sz="2300" dirty="0" smtClean="0">
                <a:solidFill>
                  <a:srgbClr val="000000"/>
                </a:solidFill>
                <a:latin typeface="標楷體" panose="03000509000000000000" pitchFamily="65" charset="-120"/>
              </a:rPr>
              <a:t>購入房屋、土地價款及達可供使用狀態前支付之必要費用</a:t>
            </a:r>
            <a:r>
              <a:rPr kumimoji="0" lang="zh-TW" altLang="en-US" sz="2300" dirty="0" smtClean="0">
                <a:solidFill>
                  <a:srgbClr val="000000"/>
                </a:solidFill>
                <a:latin typeface="標楷體" panose="03000509000000000000" pitchFamily="65" charset="-120"/>
              </a:rPr>
              <a:t>等</a:t>
            </a:r>
            <a:r>
              <a:rPr kumimoji="0" lang="en-US" altLang="zh-TW" sz="2300" dirty="0" smtClean="0">
                <a:solidFill>
                  <a:srgbClr val="000000"/>
                </a:solidFill>
                <a:latin typeface="標楷體" panose="03000509000000000000" pitchFamily="65" charset="-120"/>
              </a:rPr>
              <a:t>) </a:t>
            </a:r>
          </a:p>
          <a:p>
            <a:pPr lvl="1" algn="just" eaLnBrk="1" fontAlgn="auto" hangingPunct="1">
              <a:spcBef>
                <a:spcPts val="0"/>
              </a:spcBef>
              <a:spcAft>
                <a:spcPts val="0"/>
              </a:spcAft>
              <a:buClr>
                <a:srgbClr val="000000"/>
              </a:buClr>
              <a:buSzPct val="100000"/>
              <a:buFont typeface="Wingdings" pitchFamily="2" charset="2"/>
              <a:buChar char="Ø"/>
              <a:defRPr/>
            </a:pPr>
            <a:r>
              <a:rPr kumimoji="0" lang="zh-TW" altLang="en-US" sz="2300" dirty="0" smtClean="0">
                <a:solidFill>
                  <a:srgbClr val="000000"/>
                </a:solidFill>
                <a:latin typeface="標楷體" panose="03000509000000000000" pitchFamily="65" charset="-120"/>
              </a:rPr>
              <a:t>依提示文件認定費用</a:t>
            </a:r>
            <a:r>
              <a:rPr kumimoji="0" lang="en-US" altLang="zh-TW" sz="2300" dirty="0" smtClean="0">
                <a:solidFill>
                  <a:srgbClr val="000000"/>
                </a:solidFill>
                <a:latin typeface="標楷體" panose="03000509000000000000" pitchFamily="65" charset="-120"/>
              </a:rPr>
              <a:t>(</a:t>
            </a:r>
            <a:r>
              <a:rPr kumimoji="0" lang="zh-TW" altLang="en-US" sz="2300" dirty="0" smtClean="0">
                <a:solidFill>
                  <a:srgbClr val="000000"/>
                </a:solidFill>
                <a:latin typeface="標楷體" panose="03000509000000000000" pitchFamily="65" charset="-120"/>
              </a:rPr>
              <a:t>或按</a:t>
            </a:r>
            <a:r>
              <a:rPr kumimoji="0" lang="zh-TW" sz="2300" b="1" dirty="0" smtClean="0">
                <a:solidFill>
                  <a:srgbClr val="FF0000"/>
                </a:solidFill>
                <a:latin typeface="標楷體" panose="03000509000000000000" pitchFamily="65" charset="-120"/>
              </a:rPr>
              <a:t>成交價額</a:t>
            </a:r>
            <a:r>
              <a:rPr kumimoji="0" lang="en-US" sz="2300" b="1" dirty="0" smtClean="0">
                <a:solidFill>
                  <a:srgbClr val="FF0000"/>
                </a:solidFill>
                <a:latin typeface="標楷體" panose="03000509000000000000" pitchFamily="65" charset="-120"/>
              </a:rPr>
              <a:t>5%</a:t>
            </a:r>
            <a:r>
              <a:rPr kumimoji="0" lang="en-US" altLang="zh-TW" sz="2300" b="1" dirty="0" smtClean="0">
                <a:solidFill>
                  <a:srgbClr val="FF0000"/>
                </a:solidFill>
                <a:latin typeface="標楷體" panose="03000509000000000000" pitchFamily="65" charset="-120"/>
              </a:rPr>
              <a:t>)</a:t>
            </a:r>
            <a:endParaRPr kumimoji="0" lang="zh-TW" sz="2300" b="1" dirty="0" smtClean="0">
              <a:solidFill>
                <a:srgbClr val="FF0000"/>
              </a:solidFill>
              <a:latin typeface="標楷體" panose="03000509000000000000" pitchFamily="65" charset="-120"/>
            </a:endParaRPr>
          </a:p>
          <a:p>
            <a:pPr algn="just" eaLnBrk="1" fontAlgn="auto" hangingPunct="1">
              <a:spcBef>
                <a:spcPts val="0"/>
              </a:spcBef>
              <a:spcAft>
                <a:spcPts val="0"/>
              </a:spcAft>
              <a:buClr>
                <a:srgbClr val="000000"/>
              </a:buClr>
              <a:buSzPct val="100000"/>
              <a:buFont typeface="Wingdings" pitchFamily="2" charset="2"/>
              <a:buChar char="n"/>
              <a:defRPr/>
            </a:pPr>
            <a:r>
              <a:rPr kumimoji="0" lang="zh-TW" sz="2600" b="1" dirty="0" smtClean="0">
                <a:solidFill>
                  <a:srgbClr val="FF0000"/>
                </a:solidFill>
              </a:rPr>
              <a:t>改良土地費用</a:t>
            </a:r>
            <a:r>
              <a:rPr kumimoji="0" lang="zh-TW" altLang="en-US" sz="2600" b="1" dirty="0" smtClean="0">
                <a:solidFill>
                  <a:srgbClr val="FF0000"/>
                </a:solidFill>
              </a:rPr>
              <a:t>，在上述類型下，</a:t>
            </a:r>
            <a:r>
              <a:rPr kumimoji="0" lang="zh-TW" sz="2600" b="1" dirty="0" smtClean="0">
                <a:solidFill>
                  <a:srgbClr val="FF0000"/>
                </a:solidFill>
              </a:rPr>
              <a:t>均可再行減除</a:t>
            </a:r>
            <a:r>
              <a:rPr kumimoji="0" lang="zh-TW" altLang="en-US" sz="2600" b="1" dirty="0" smtClean="0">
                <a:solidFill>
                  <a:srgbClr val="FF0000"/>
                </a:solidFill>
              </a:rPr>
              <a:t>。</a:t>
            </a:r>
            <a:endParaRPr kumimoji="0" lang="zh-TW" sz="2600" b="1" dirty="0" smtClean="0">
              <a:solidFill>
                <a:srgbClr val="FF0000"/>
              </a:solidFill>
            </a:endParaRPr>
          </a:p>
          <a:p>
            <a:pPr lvl="1" eaLnBrk="1" fontAlgn="auto" hangingPunct="1">
              <a:spcBef>
                <a:spcPts val="0"/>
              </a:spcBef>
              <a:spcAft>
                <a:spcPts val="0"/>
              </a:spcAft>
              <a:buClr>
                <a:srgbClr val="000000"/>
              </a:buClr>
              <a:buSzPct val="100000"/>
              <a:buFont typeface="Wingdings" panose="05000000000000000000" pitchFamily="2" charset="2"/>
              <a:buNone/>
              <a:defRPr/>
            </a:pPr>
            <a:endParaRPr kumimoji="0" lang="en-US" sz="2400" dirty="0" smtClean="0">
              <a:solidFill>
                <a:srgbClr val="000000"/>
              </a:solidFill>
              <a:latin typeface="標楷體" panose="03000509000000000000" pitchFamily="65" charset="-120"/>
            </a:endParaRPr>
          </a:p>
          <a:p>
            <a:pPr indent="-455613" eaLnBrk="1" fontAlgn="auto" hangingPunct="1">
              <a:lnSpc>
                <a:spcPct val="95000"/>
              </a:lnSpc>
              <a:spcBef>
                <a:spcPts val="800"/>
              </a:spcBef>
              <a:spcAft>
                <a:spcPts val="0"/>
              </a:spcAft>
              <a:buSzPct val="100000"/>
              <a:defRPr/>
            </a:pPr>
            <a:endParaRPr kumimoji="0" lang="zh-TW" sz="26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b="1"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b="1" dirty="0" smtClean="0">
              <a:solidFill>
                <a:srgbClr val="000000"/>
              </a:solidFill>
              <a:latin typeface="標楷體" panose="03000509000000000000" pitchFamily="65" charset="-12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 Box 1"/>
          <p:cNvSpPr txBox="1">
            <a:spLocks noChangeArrowheads="1"/>
          </p:cNvSpPr>
          <p:nvPr/>
        </p:nvSpPr>
        <p:spPr bwMode="auto">
          <a:xfrm>
            <a:off x="8316913" y="6237288"/>
            <a:ext cx="503237" cy="403225"/>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6AF65D0C-C149-4D88-BD20-74D833763869}"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89</a:t>
            </a:fld>
            <a:endParaRPr kumimoji="0" lang="en-US" altLang="zh-TW" sz="1600" b="1" i="1">
              <a:solidFill>
                <a:srgbClr val="000000"/>
              </a:solidFill>
              <a:latin typeface="Calibri" pitchFamily="34" charset="0"/>
            </a:endParaRPr>
          </a:p>
        </p:txBody>
      </p:sp>
      <p:sp>
        <p:nvSpPr>
          <p:cNvPr id="66563" name="Text Box 2"/>
          <p:cNvSpPr txBox="1">
            <a:spLocks noChangeArrowheads="1"/>
          </p:cNvSpPr>
          <p:nvPr/>
        </p:nvSpPr>
        <p:spPr bwMode="auto">
          <a:xfrm>
            <a:off x="611188" y="620713"/>
            <a:ext cx="7993062" cy="1008062"/>
          </a:xfrm>
          <a:prstGeom prst="rect">
            <a:avLst/>
          </a:prstGeom>
          <a:noFill/>
          <a:ln w="9525">
            <a:noFill/>
            <a:round/>
            <a:headEnd/>
            <a:tailEnd/>
          </a:ln>
        </p:spPr>
        <p:txBody>
          <a:bodyPr lIns="90000" tIns="74520" rIns="90000" bIns="46800" anchor="ctr"/>
          <a:lstStyle/>
          <a:p>
            <a:pPr marL="625475" indent="-625475" algn="ctr" eaLnBrk="1" hangingPunct="1">
              <a:lnSpc>
                <a:spcPct val="95000"/>
              </a:lnSpc>
              <a:buClr>
                <a:srgbClr val="000000"/>
              </a:buCl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sz="3400" b="1">
                <a:solidFill>
                  <a:srgbClr val="000000"/>
                </a:solidFill>
                <a:latin typeface="標楷體" pitchFamily="65" charset="-120"/>
                <a:ea typeface="標楷體" pitchFamily="65" charset="-120"/>
              </a:rPr>
              <a:t>新舊制之房屋土地交易損失</a:t>
            </a:r>
            <a:r>
              <a:rPr kumimoji="0" lang="zh-TW" sz="3400" b="1">
                <a:solidFill>
                  <a:srgbClr val="FF0000"/>
                </a:solidFill>
                <a:latin typeface="標楷體" pitchFamily="65" charset="-120"/>
                <a:ea typeface="標楷體" pitchFamily="65" charset="-120"/>
              </a:rPr>
              <a:t>不得互為減除</a:t>
            </a:r>
            <a:r>
              <a:rPr kumimoji="0" lang="en-US" altLang="zh-TW" sz="3400" b="1">
                <a:solidFill>
                  <a:srgbClr val="000000"/>
                </a:solidFill>
                <a:latin typeface="標楷體" pitchFamily="65" charset="-120"/>
                <a:ea typeface="標楷體" pitchFamily="65" charset="-120"/>
              </a:rPr>
              <a:t>(</a:t>
            </a:r>
            <a:r>
              <a:rPr kumimoji="0" lang="zh-TW" altLang="en-US" sz="3400" b="1">
                <a:solidFill>
                  <a:srgbClr val="000000"/>
                </a:solidFill>
                <a:latin typeface="標楷體" pitchFamily="65" charset="-120"/>
                <a:ea typeface="標楷體" pitchFamily="65" charset="-120"/>
              </a:rPr>
              <a:t>要點</a:t>
            </a:r>
            <a:r>
              <a:rPr kumimoji="0" lang="zh-TW" sz="3400" b="1">
                <a:solidFill>
                  <a:srgbClr val="000000"/>
                </a:solidFill>
                <a:latin typeface="標楷體" pitchFamily="65" charset="-120"/>
                <a:ea typeface="標楷體" pitchFamily="65" charset="-120"/>
              </a:rPr>
              <a:t>第</a:t>
            </a:r>
            <a:r>
              <a:rPr kumimoji="0" lang="en-US" altLang="zh-TW" sz="3400" b="1">
                <a:solidFill>
                  <a:srgbClr val="000000"/>
                </a:solidFill>
                <a:latin typeface="標楷體" pitchFamily="65" charset="-120"/>
                <a:ea typeface="標楷體" pitchFamily="65" charset="-120"/>
              </a:rPr>
              <a:t>15</a:t>
            </a:r>
            <a:r>
              <a:rPr kumimoji="0" lang="zh-TW" sz="3400" b="1">
                <a:solidFill>
                  <a:srgbClr val="000000"/>
                </a:solidFill>
                <a:latin typeface="標楷體" pitchFamily="65" charset="-120"/>
                <a:ea typeface="標楷體" pitchFamily="65" charset="-120"/>
              </a:rPr>
              <a:t>點</a:t>
            </a:r>
            <a:r>
              <a:rPr kumimoji="0" lang="en-US" altLang="zh-TW" sz="3400" b="1">
                <a:solidFill>
                  <a:srgbClr val="000000"/>
                </a:solidFill>
                <a:latin typeface="標楷體" pitchFamily="65" charset="-120"/>
                <a:ea typeface="標楷體" pitchFamily="65" charset="-120"/>
              </a:rPr>
              <a:t>)</a:t>
            </a:r>
          </a:p>
        </p:txBody>
      </p:sp>
      <p:sp>
        <p:nvSpPr>
          <p:cNvPr id="70659" name="Text Box 3"/>
          <p:cNvSpPr txBox="1">
            <a:spLocks noChangeArrowheads="1"/>
          </p:cNvSpPr>
          <p:nvPr/>
        </p:nvSpPr>
        <p:spPr bwMode="auto">
          <a:xfrm>
            <a:off x="250825" y="1700213"/>
            <a:ext cx="8569325" cy="4321175"/>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algn="just" eaLnBrk="1" fontAlgn="auto" hangingPunct="1">
              <a:spcBef>
                <a:spcPts val="800"/>
              </a:spcBef>
              <a:spcAft>
                <a:spcPts val="0"/>
              </a:spcAft>
              <a:buClr>
                <a:srgbClr val="000000"/>
              </a:buClr>
              <a:buSzPct val="100000"/>
              <a:buFont typeface="Wingdings" pitchFamily="2" charset="2"/>
              <a:buChar char="n"/>
              <a:defRPr/>
            </a:pPr>
            <a:r>
              <a:rPr kumimoji="0" lang="zh-TW" sz="2800" dirty="0" smtClean="0">
                <a:solidFill>
                  <a:srgbClr val="000000"/>
                </a:solidFill>
                <a:latin typeface="標楷體" panose="03000509000000000000" pitchFamily="65" charset="-120"/>
              </a:rPr>
              <a:t>個人依本法第</a:t>
            </a:r>
            <a:r>
              <a:rPr kumimoji="0" lang="en-US" sz="2800" dirty="0" smtClean="0">
                <a:solidFill>
                  <a:srgbClr val="000000"/>
                </a:solidFill>
                <a:latin typeface="標楷體" panose="03000509000000000000" pitchFamily="65" charset="-120"/>
              </a:rPr>
              <a:t>14</a:t>
            </a:r>
            <a:r>
              <a:rPr kumimoji="0" lang="zh-TW" sz="2800" dirty="0" smtClean="0">
                <a:solidFill>
                  <a:srgbClr val="000000"/>
                </a:solidFill>
                <a:latin typeface="標楷體" panose="03000509000000000000" pitchFamily="65" charset="-120"/>
              </a:rPr>
              <a:t>條之</a:t>
            </a:r>
            <a:r>
              <a:rPr kumimoji="0" lang="en-US" sz="2800" dirty="0" smtClean="0">
                <a:solidFill>
                  <a:srgbClr val="000000"/>
                </a:solidFill>
                <a:latin typeface="標楷體" panose="03000509000000000000" pitchFamily="65" charset="-120"/>
              </a:rPr>
              <a:t>4</a:t>
            </a:r>
            <a:r>
              <a:rPr kumimoji="0" lang="zh-TW" sz="2800" dirty="0" smtClean="0">
                <a:solidFill>
                  <a:srgbClr val="000000"/>
                </a:solidFill>
                <a:latin typeface="標楷體" panose="03000509000000000000" pitchFamily="65" charset="-120"/>
              </a:rPr>
              <a:t>第</a:t>
            </a:r>
            <a:r>
              <a:rPr kumimoji="0" lang="en-US" sz="2800" dirty="0" smtClean="0">
                <a:solidFill>
                  <a:srgbClr val="000000"/>
                </a:solidFill>
                <a:latin typeface="標楷體" panose="03000509000000000000" pitchFamily="65" charset="-120"/>
              </a:rPr>
              <a:t>1</a:t>
            </a:r>
            <a:r>
              <a:rPr kumimoji="0" lang="zh-TW" sz="2800" dirty="0" smtClean="0">
                <a:solidFill>
                  <a:srgbClr val="000000"/>
                </a:solidFill>
                <a:latin typeface="標楷體" panose="03000509000000000000" pitchFamily="65" charset="-120"/>
              </a:rPr>
              <a:t>項規定計算之房屋、土地交易損失，得於交易日以後</a:t>
            </a:r>
            <a:r>
              <a:rPr kumimoji="0" lang="en-US" sz="2800" dirty="0" smtClean="0">
                <a:solidFill>
                  <a:srgbClr val="000000"/>
                </a:solidFill>
                <a:latin typeface="標楷體" panose="03000509000000000000" pitchFamily="65" charset="-120"/>
              </a:rPr>
              <a:t>3</a:t>
            </a:r>
            <a:r>
              <a:rPr kumimoji="0" lang="zh-TW" sz="2800" dirty="0" smtClean="0">
                <a:solidFill>
                  <a:srgbClr val="000000"/>
                </a:solidFill>
                <a:latin typeface="標楷體" panose="03000509000000000000" pitchFamily="65" charset="-120"/>
              </a:rPr>
              <a:t>年內自依該條規定計算之房屋、土地交易所得中減除，</a:t>
            </a:r>
            <a:r>
              <a:rPr kumimoji="0" lang="zh-TW" sz="2800" dirty="0" smtClean="0">
                <a:solidFill>
                  <a:srgbClr val="FF0000"/>
                </a:solidFill>
                <a:latin typeface="標楷體" panose="03000509000000000000" pitchFamily="65" charset="-120"/>
              </a:rPr>
              <a:t>不適用本法第</a:t>
            </a:r>
            <a:r>
              <a:rPr kumimoji="0" lang="en-US" sz="2800" dirty="0" smtClean="0">
                <a:solidFill>
                  <a:srgbClr val="FF0000"/>
                </a:solidFill>
                <a:latin typeface="標楷體" panose="03000509000000000000" pitchFamily="65" charset="-120"/>
              </a:rPr>
              <a:t>17</a:t>
            </a:r>
            <a:r>
              <a:rPr kumimoji="0" lang="zh-TW" sz="2800" dirty="0" smtClean="0">
                <a:solidFill>
                  <a:srgbClr val="FF0000"/>
                </a:solidFill>
                <a:latin typeface="標楷體" panose="03000509000000000000" pitchFamily="65" charset="-120"/>
              </a:rPr>
              <a:t>條有關財產交易損失扣除</a:t>
            </a:r>
            <a:r>
              <a:rPr kumimoji="0" lang="zh-TW" sz="2800" dirty="0" smtClean="0">
                <a:solidFill>
                  <a:srgbClr val="000000"/>
                </a:solidFill>
                <a:latin typeface="標楷體" panose="03000509000000000000" pitchFamily="65" charset="-120"/>
              </a:rPr>
              <a:t>之規定。依本法第</a:t>
            </a:r>
            <a:r>
              <a:rPr kumimoji="0" lang="en-US" sz="2800" dirty="0" smtClean="0">
                <a:solidFill>
                  <a:srgbClr val="000000"/>
                </a:solidFill>
                <a:latin typeface="標楷體" panose="03000509000000000000" pitchFamily="65" charset="-120"/>
              </a:rPr>
              <a:t>14</a:t>
            </a:r>
            <a:r>
              <a:rPr kumimoji="0" lang="zh-TW" sz="2800" dirty="0" smtClean="0">
                <a:solidFill>
                  <a:srgbClr val="000000"/>
                </a:solidFill>
                <a:latin typeface="標楷體" panose="03000509000000000000" pitchFamily="65" charset="-120"/>
              </a:rPr>
              <a:t>條第</a:t>
            </a:r>
            <a:r>
              <a:rPr kumimoji="0" lang="en-US" sz="2800" dirty="0" smtClean="0">
                <a:solidFill>
                  <a:srgbClr val="000000"/>
                </a:solidFill>
                <a:latin typeface="標楷體" panose="03000509000000000000" pitchFamily="65" charset="-120"/>
              </a:rPr>
              <a:t>1</a:t>
            </a:r>
            <a:r>
              <a:rPr kumimoji="0" lang="zh-TW" sz="2800" dirty="0" smtClean="0">
                <a:solidFill>
                  <a:srgbClr val="000000"/>
                </a:solidFill>
                <a:latin typeface="標楷體" panose="03000509000000000000" pitchFamily="65" charset="-120"/>
              </a:rPr>
              <a:t>項第</a:t>
            </a:r>
            <a:r>
              <a:rPr kumimoji="0" lang="en-US" sz="2800" dirty="0" smtClean="0">
                <a:solidFill>
                  <a:srgbClr val="000000"/>
                </a:solidFill>
                <a:latin typeface="標楷體" panose="03000509000000000000" pitchFamily="65" charset="-120"/>
              </a:rPr>
              <a:t>7</a:t>
            </a:r>
            <a:r>
              <a:rPr kumimoji="0" lang="zh-TW" sz="2800" dirty="0" smtClean="0">
                <a:solidFill>
                  <a:srgbClr val="000000"/>
                </a:solidFill>
                <a:latin typeface="標楷體" panose="03000509000000000000" pitchFamily="65" charset="-120"/>
              </a:rPr>
              <a:t>類規定計算之財產交易損失，</a:t>
            </a:r>
            <a:r>
              <a:rPr kumimoji="0" lang="zh-TW" sz="2800" dirty="0" smtClean="0">
                <a:solidFill>
                  <a:srgbClr val="FF0000"/>
                </a:solidFill>
                <a:latin typeface="標楷體" panose="03000509000000000000" pitchFamily="65" charset="-120"/>
              </a:rPr>
              <a:t>不得自依本法第</a:t>
            </a:r>
            <a:r>
              <a:rPr kumimoji="0" lang="en-US" sz="2800" dirty="0" smtClean="0">
                <a:solidFill>
                  <a:srgbClr val="FF0000"/>
                </a:solidFill>
                <a:latin typeface="標楷體" panose="03000509000000000000" pitchFamily="65" charset="-120"/>
              </a:rPr>
              <a:t>14</a:t>
            </a:r>
            <a:r>
              <a:rPr kumimoji="0" lang="zh-TW" sz="2800" dirty="0" smtClean="0">
                <a:solidFill>
                  <a:srgbClr val="FF0000"/>
                </a:solidFill>
                <a:latin typeface="標楷體" panose="03000509000000000000" pitchFamily="65" charset="-120"/>
              </a:rPr>
              <a:t>條之</a:t>
            </a:r>
            <a:r>
              <a:rPr kumimoji="0" lang="en-US" sz="2800" dirty="0" smtClean="0">
                <a:solidFill>
                  <a:srgbClr val="FF0000"/>
                </a:solidFill>
                <a:latin typeface="標楷體" panose="03000509000000000000" pitchFamily="65" charset="-120"/>
              </a:rPr>
              <a:t>4</a:t>
            </a:r>
            <a:r>
              <a:rPr kumimoji="0" lang="zh-TW" sz="2800" dirty="0" smtClean="0">
                <a:solidFill>
                  <a:srgbClr val="FF0000"/>
                </a:solidFill>
                <a:latin typeface="標楷體" panose="03000509000000000000" pitchFamily="65" charset="-120"/>
              </a:rPr>
              <a:t>第</a:t>
            </a:r>
            <a:r>
              <a:rPr kumimoji="0" lang="en-US" sz="2800" dirty="0" smtClean="0">
                <a:solidFill>
                  <a:srgbClr val="FF0000"/>
                </a:solidFill>
                <a:latin typeface="標楷體" panose="03000509000000000000" pitchFamily="65" charset="-120"/>
              </a:rPr>
              <a:t>1</a:t>
            </a:r>
            <a:r>
              <a:rPr kumimoji="0" lang="zh-TW" sz="2800" dirty="0" smtClean="0">
                <a:solidFill>
                  <a:srgbClr val="FF0000"/>
                </a:solidFill>
                <a:latin typeface="標楷體" panose="03000509000000000000" pitchFamily="65" charset="-120"/>
              </a:rPr>
              <a:t>項規定計算之房屋、土地交易所得中減除</a:t>
            </a:r>
            <a:r>
              <a:rPr kumimoji="0" lang="zh-TW" sz="2800" dirty="0" smtClean="0">
                <a:solidFill>
                  <a:srgbClr val="000000"/>
                </a:solidFill>
                <a:latin typeface="標楷體" panose="03000509000000000000" pitchFamily="65" charset="-120"/>
              </a:rPr>
              <a:t>。</a:t>
            </a:r>
          </a:p>
          <a:p>
            <a:pPr indent="-455613" eaLnBrk="1" fontAlgn="auto" hangingPunct="1">
              <a:lnSpc>
                <a:spcPct val="95000"/>
              </a:lnSpc>
              <a:spcBef>
                <a:spcPts val="800"/>
              </a:spcBef>
              <a:spcAft>
                <a:spcPts val="0"/>
              </a:spcAft>
              <a:buSzPct val="100000"/>
              <a:defRPr/>
            </a:pPr>
            <a:endParaRPr kumimoji="0" lang="zh-TW" sz="26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b="1"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b="1" dirty="0" smtClean="0">
              <a:solidFill>
                <a:srgbClr val="000000"/>
              </a:solidFill>
              <a:latin typeface="標楷體" panose="03000509000000000000" pitchFamily="65" charset="-12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1"/>
          <p:cNvSpPr txBox="1">
            <a:spLocks noChangeArrowheads="1"/>
          </p:cNvSpPr>
          <p:nvPr/>
        </p:nvSpPr>
        <p:spPr bwMode="auto">
          <a:xfrm>
            <a:off x="8459788" y="6454775"/>
            <a:ext cx="504825" cy="403225"/>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3401DE5C-B3A3-49D3-917E-146BFA924765}"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90</a:t>
            </a:fld>
            <a:endParaRPr kumimoji="0" lang="en-US" altLang="zh-TW" sz="1600" b="1" i="1">
              <a:solidFill>
                <a:srgbClr val="000000"/>
              </a:solidFill>
              <a:latin typeface="Calibri" pitchFamily="34" charset="0"/>
            </a:endParaRPr>
          </a:p>
        </p:txBody>
      </p:sp>
      <p:sp>
        <p:nvSpPr>
          <p:cNvPr id="68611" name="Text Box 2"/>
          <p:cNvSpPr txBox="1">
            <a:spLocks noChangeArrowheads="1"/>
          </p:cNvSpPr>
          <p:nvPr/>
        </p:nvSpPr>
        <p:spPr bwMode="auto">
          <a:xfrm>
            <a:off x="323850" y="620713"/>
            <a:ext cx="8351838" cy="1008062"/>
          </a:xfrm>
          <a:prstGeom prst="rect">
            <a:avLst/>
          </a:prstGeom>
          <a:noFill/>
          <a:ln w="9525">
            <a:noFill/>
            <a:round/>
            <a:headEnd/>
            <a:tailEnd/>
          </a:ln>
        </p:spPr>
        <p:txBody>
          <a:bodyPr lIns="90000" tIns="74520" rIns="90000" bIns="46800" anchor="ctr"/>
          <a:lstStyle/>
          <a:p>
            <a:pPr marL="625475" indent="-625475" algn="ctr" eaLnBrk="1" hangingPunct="1">
              <a:lnSpc>
                <a:spcPct val="95000"/>
              </a:lnSpc>
              <a:buFont typeface="Wingdings" pitchFamily="2" charset="2"/>
              <a:buChar cha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en-US" altLang="zh-TW" sz="3400" b="1">
                <a:solidFill>
                  <a:srgbClr val="000000"/>
                </a:solidFill>
                <a:latin typeface="標楷體" pitchFamily="65" charset="-120"/>
                <a:ea typeface="標楷體" pitchFamily="65" charset="-120"/>
              </a:rPr>
              <a:t>2</a:t>
            </a:r>
            <a:r>
              <a:rPr kumimoji="0" lang="zh-TW" altLang="zh-TW" sz="3400" b="1">
                <a:solidFill>
                  <a:srgbClr val="000000"/>
                </a:solidFill>
                <a:latin typeface="標楷體" pitchFamily="65" charset="-120"/>
                <a:ea typeface="標楷體" pitchFamily="65" charset="-120"/>
              </a:rPr>
              <a:t>年內合建適用</a:t>
            </a:r>
            <a:r>
              <a:rPr kumimoji="0" lang="en-US" altLang="zh-TW" sz="3400" b="1">
                <a:solidFill>
                  <a:srgbClr val="000000"/>
                </a:solidFill>
                <a:latin typeface="標楷體" pitchFamily="65" charset="-120"/>
                <a:ea typeface="標楷體" pitchFamily="65" charset="-120"/>
              </a:rPr>
              <a:t>20%</a:t>
            </a:r>
            <a:r>
              <a:rPr kumimoji="0" lang="zh-TW" altLang="zh-TW" sz="3400" b="1">
                <a:solidFill>
                  <a:srgbClr val="000000"/>
                </a:solidFill>
                <a:latin typeface="標楷體" pitchFamily="65" charset="-120"/>
                <a:ea typeface="標楷體" pitchFamily="65" charset="-120"/>
              </a:rPr>
              <a:t>稅率適用於自地自建</a:t>
            </a:r>
            <a:r>
              <a:rPr kumimoji="0" lang="en-US" altLang="zh-TW" sz="3400" b="1">
                <a:solidFill>
                  <a:srgbClr val="000000"/>
                </a:solidFill>
                <a:latin typeface="標楷體" pitchFamily="65" charset="-120"/>
                <a:ea typeface="標楷體" pitchFamily="65" charset="-120"/>
              </a:rPr>
              <a:t>(</a:t>
            </a:r>
            <a:r>
              <a:rPr kumimoji="0" lang="zh-TW" altLang="zh-TW" sz="3400" b="1">
                <a:solidFill>
                  <a:srgbClr val="000000"/>
                </a:solidFill>
                <a:latin typeface="標楷體" pitchFamily="65" charset="-120"/>
                <a:ea typeface="標楷體" pitchFamily="65" charset="-120"/>
              </a:rPr>
              <a:t>第</a:t>
            </a:r>
            <a:r>
              <a:rPr kumimoji="0" lang="en-US" altLang="zh-TW" sz="3400" b="1">
                <a:solidFill>
                  <a:srgbClr val="000000"/>
                </a:solidFill>
                <a:latin typeface="標楷體" pitchFamily="65" charset="-120"/>
                <a:ea typeface="標楷體" pitchFamily="65" charset="-120"/>
              </a:rPr>
              <a:t>16</a:t>
            </a:r>
            <a:r>
              <a:rPr kumimoji="0" lang="zh-TW" altLang="zh-TW" sz="3400" b="1">
                <a:solidFill>
                  <a:srgbClr val="000000"/>
                </a:solidFill>
                <a:latin typeface="標楷體" pitchFamily="65" charset="-120"/>
                <a:ea typeface="標楷體" pitchFamily="65" charset="-120"/>
              </a:rPr>
              <a:t>點</a:t>
            </a:r>
            <a:r>
              <a:rPr kumimoji="0" lang="en-US" altLang="zh-TW" sz="3400" b="1">
                <a:solidFill>
                  <a:srgbClr val="000000"/>
                </a:solidFill>
                <a:latin typeface="標楷體" pitchFamily="65" charset="-120"/>
                <a:ea typeface="標楷體" pitchFamily="65" charset="-120"/>
              </a:rPr>
              <a:t>)</a:t>
            </a:r>
          </a:p>
        </p:txBody>
      </p:sp>
      <p:sp>
        <p:nvSpPr>
          <p:cNvPr id="2" name="Text Box 3"/>
          <p:cNvSpPr txBox="1">
            <a:spLocks noChangeArrowheads="1"/>
          </p:cNvSpPr>
          <p:nvPr/>
        </p:nvSpPr>
        <p:spPr bwMode="auto">
          <a:xfrm>
            <a:off x="539750" y="1700213"/>
            <a:ext cx="8064500" cy="4392612"/>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itchFamily="16" charset="0"/>
                <a:ea typeface="標楷體" pitchFamily="65" charset="-120"/>
              </a:defRPr>
            </a:lvl1pPr>
            <a:lvl2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itchFamily="16" charset="0"/>
                <a:ea typeface="標楷體"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itchFamily="16" charset="0"/>
                <a:ea typeface="標楷體"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itchFamily="16" charset="0"/>
                <a:ea typeface="標楷體"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itchFamily="16" charset="0"/>
                <a:ea typeface="標楷體" pitchFamily="65" charset="-120"/>
              </a:defRPr>
            </a:lvl5pPr>
            <a:lvl6pPr marL="2514600" indent="-228600" defTabSz="449263" eaLnBrk="0" fontAlgn="base" hangingPunct="0">
              <a:spcBef>
                <a:spcPct val="0"/>
              </a:spcBef>
              <a:spcAft>
                <a:spcPct val="0"/>
              </a:spcAft>
              <a:buClr>
                <a:srgbClr val="000000"/>
              </a:buClr>
              <a:buSzPct val="100000"/>
              <a:buFont typeface="Times New Roman" pitchFamily="16"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itchFamily="16" charset="0"/>
                <a:ea typeface="標楷體" pitchFamily="65" charset="-120"/>
              </a:defRPr>
            </a:lvl6pPr>
            <a:lvl7pPr marL="2971800" indent="-228600" defTabSz="449263" eaLnBrk="0" fontAlgn="base" hangingPunct="0">
              <a:spcBef>
                <a:spcPct val="0"/>
              </a:spcBef>
              <a:spcAft>
                <a:spcPct val="0"/>
              </a:spcAft>
              <a:buClr>
                <a:srgbClr val="000000"/>
              </a:buClr>
              <a:buSzPct val="100000"/>
              <a:buFont typeface="Times New Roman" pitchFamily="16"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itchFamily="16" charset="0"/>
                <a:ea typeface="標楷體" pitchFamily="65" charset="-120"/>
              </a:defRPr>
            </a:lvl7pPr>
            <a:lvl8pPr marL="3429000" indent="-228600" defTabSz="449263" eaLnBrk="0" fontAlgn="base" hangingPunct="0">
              <a:spcBef>
                <a:spcPct val="0"/>
              </a:spcBef>
              <a:spcAft>
                <a:spcPct val="0"/>
              </a:spcAft>
              <a:buClr>
                <a:srgbClr val="000000"/>
              </a:buClr>
              <a:buSzPct val="100000"/>
              <a:buFont typeface="Times New Roman" pitchFamily="16"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itchFamily="16" charset="0"/>
                <a:ea typeface="標楷體" pitchFamily="65" charset="-120"/>
              </a:defRPr>
            </a:lvl8pPr>
            <a:lvl9pPr marL="3886200" indent="-228600" defTabSz="449263" eaLnBrk="0" fontAlgn="base" hangingPunct="0">
              <a:spcBef>
                <a:spcPct val="0"/>
              </a:spcBef>
              <a:spcAft>
                <a:spcPct val="0"/>
              </a:spcAft>
              <a:buClr>
                <a:srgbClr val="000000"/>
              </a:buClr>
              <a:buSzPct val="100000"/>
              <a:buFont typeface="Times New Roman" pitchFamily="16"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itchFamily="16" charset="0"/>
                <a:ea typeface="標楷體" pitchFamily="65" charset="-120"/>
              </a:defRPr>
            </a:lvl9pPr>
          </a:lstStyle>
          <a:p>
            <a:pPr algn="just" eaLnBrk="1" fontAlgn="auto" hangingPunct="1">
              <a:spcBef>
                <a:spcPts val="800"/>
              </a:spcBef>
              <a:spcAft>
                <a:spcPts val="0"/>
              </a:spcAft>
              <a:buFont typeface="Wingdings" charset="2"/>
              <a:buChar char=""/>
              <a:defRPr/>
            </a:pPr>
            <a:r>
              <a:rPr kumimoji="0" lang="zh-TW" altLang="zh-TW" sz="2800" dirty="0" smtClean="0">
                <a:solidFill>
                  <a:srgbClr val="000000"/>
                </a:solidFill>
                <a:latin typeface="標楷體" pitchFamily="65" charset="-120"/>
              </a:rPr>
              <a:t>本法第</a:t>
            </a:r>
            <a:r>
              <a:rPr kumimoji="0" lang="en-US" altLang="zh-TW" sz="2800" dirty="0" smtClean="0">
                <a:solidFill>
                  <a:srgbClr val="000000"/>
                </a:solidFill>
                <a:latin typeface="標楷體" pitchFamily="65" charset="-120"/>
              </a:rPr>
              <a:t>14</a:t>
            </a:r>
            <a:r>
              <a:rPr kumimoji="0" lang="zh-TW" altLang="zh-TW" sz="2800" dirty="0" smtClean="0">
                <a:solidFill>
                  <a:srgbClr val="000000"/>
                </a:solidFill>
                <a:latin typeface="標楷體" pitchFamily="65" charset="-120"/>
              </a:rPr>
              <a:t>條之</a:t>
            </a:r>
            <a:r>
              <a:rPr kumimoji="0" lang="en-US" altLang="zh-TW" sz="2800" dirty="0" smtClean="0">
                <a:solidFill>
                  <a:srgbClr val="000000"/>
                </a:solidFill>
                <a:latin typeface="標楷體" pitchFamily="65" charset="-120"/>
              </a:rPr>
              <a:t>4</a:t>
            </a:r>
            <a:r>
              <a:rPr kumimoji="0" lang="zh-TW" altLang="zh-TW" sz="2800" dirty="0" smtClean="0">
                <a:solidFill>
                  <a:srgbClr val="000000"/>
                </a:solidFill>
                <a:latin typeface="標楷體" pitchFamily="65" charset="-120"/>
              </a:rPr>
              <a:t>第</a:t>
            </a:r>
            <a:r>
              <a:rPr kumimoji="0" lang="en-US" altLang="zh-TW" sz="2800" dirty="0" smtClean="0">
                <a:solidFill>
                  <a:srgbClr val="000000"/>
                </a:solidFill>
                <a:latin typeface="標楷體" pitchFamily="65" charset="-120"/>
              </a:rPr>
              <a:t>3</a:t>
            </a:r>
            <a:r>
              <a:rPr kumimoji="0" lang="zh-TW" altLang="zh-TW" sz="2800" dirty="0" smtClean="0">
                <a:solidFill>
                  <a:srgbClr val="000000"/>
                </a:solidFill>
                <a:latin typeface="標楷體" pitchFamily="65" charset="-120"/>
              </a:rPr>
              <a:t>項第</a:t>
            </a:r>
            <a:r>
              <a:rPr kumimoji="0" lang="en-US" altLang="zh-TW" sz="2800" dirty="0" smtClean="0">
                <a:solidFill>
                  <a:srgbClr val="000000"/>
                </a:solidFill>
                <a:latin typeface="標楷體" pitchFamily="65" charset="-120"/>
              </a:rPr>
              <a:t>1</a:t>
            </a:r>
            <a:r>
              <a:rPr kumimoji="0" lang="zh-TW" altLang="zh-TW" sz="2800" dirty="0" smtClean="0">
                <a:solidFill>
                  <a:srgbClr val="000000"/>
                </a:solidFill>
                <a:latin typeface="標楷體" pitchFamily="65" charset="-120"/>
              </a:rPr>
              <a:t>款第</a:t>
            </a:r>
            <a:r>
              <a:rPr kumimoji="0" lang="en-US" altLang="zh-TW" sz="2800" dirty="0" smtClean="0">
                <a:solidFill>
                  <a:srgbClr val="000000"/>
                </a:solidFill>
                <a:latin typeface="標楷體" pitchFamily="65" charset="-120"/>
              </a:rPr>
              <a:t>6</a:t>
            </a:r>
            <a:r>
              <a:rPr kumimoji="0" lang="zh-TW" altLang="zh-TW" sz="2800" dirty="0" smtClean="0">
                <a:solidFill>
                  <a:srgbClr val="000000"/>
                </a:solidFill>
                <a:latin typeface="標楷體" pitchFamily="65" charset="-120"/>
              </a:rPr>
              <a:t>目「個人以自有土地與營利事業合作興建房屋」規定，其適用範圍包括個人以自有土地與營利事業</a:t>
            </a:r>
            <a:r>
              <a:rPr kumimoji="0" lang="zh-TW" altLang="zh-TW" sz="2800" b="1" dirty="0" smtClean="0">
                <a:solidFill>
                  <a:srgbClr val="FF0000"/>
                </a:solidFill>
                <a:latin typeface="標楷體" pitchFamily="65" charset="-120"/>
              </a:rPr>
              <a:t>合建分屋</a:t>
            </a:r>
            <a:r>
              <a:rPr kumimoji="0" lang="zh-TW" altLang="zh-TW" sz="2800" dirty="0" smtClean="0">
                <a:solidFill>
                  <a:srgbClr val="000000"/>
                </a:solidFill>
                <a:latin typeface="標楷體" pitchFamily="65" charset="-120"/>
              </a:rPr>
              <a:t>、</a:t>
            </a:r>
            <a:r>
              <a:rPr kumimoji="0" lang="zh-TW" altLang="zh-TW" sz="2800" b="1" dirty="0" smtClean="0">
                <a:solidFill>
                  <a:srgbClr val="FF0000"/>
                </a:solidFill>
                <a:latin typeface="標楷體" pitchFamily="65" charset="-120"/>
              </a:rPr>
              <a:t>合建分售</a:t>
            </a:r>
            <a:r>
              <a:rPr kumimoji="0" lang="zh-TW" altLang="zh-TW" sz="2800" dirty="0" smtClean="0">
                <a:solidFill>
                  <a:srgbClr val="000000"/>
                </a:solidFill>
                <a:latin typeface="標楷體" pitchFamily="65" charset="-120"/>
              </a:rPr>
              <a:t>、</a:t>
            </a:r>
            <a:r>
              <a:rPr kumimoji="0" lang="zh-TW" altLang="zh-TW" sz="2800" b="1" dirty="0" smtClean="0">
                <a:solidFill>
                  <a:srgbClr val="FF0000"/>
                </a:solidFill>
                <a:latin typeface="標楷體" pitchFamily="65" charset="-120"/>
              </a:rPr>
              <a:t>合建分成</a:t>
            </a:r>
            <a:r>
              <a:rPr kumimoji="0" lang="zh-TW" altLang="zh-TW" sz="2800" dirty="0" smtClean="0">
                <a:solidFill>
                  <a:srgbClr val="000000"/>
                </a:solidFill>
                <a:latin typeface="標楷體" pitchFamily="65" charset="-120"/>
              </a:rPr>
              <a:t>或</a:t>
            </a:r>
            <a:r>
              <a:rPr kumimoji="0" lang="zh-TW" altLang="zh-TW" sz="2800" b="1" dirty="0" smtClean="0">
                <a:solidFill>
                  <a:srgbClr val="FF0000"/>
                </a:solidFill>
                <a:latin typeface="標楷體" pitchFamily="65" charset="-120"/>
              </a:rPr>
              <a:t>自地自建</a:t>
            </a:r>
            <a:r>
              <a:rPr kumimoji="0" lang="zh-TW" altLang="zh-TW" sz="2800" dirty="0" smtClean="0">
                <a:solidFill>
                  <a:srgbClr val="000000"/>
                </a:solidFill>
                <a:latin typeface="標楷體" pitchFamily="65" charset="-120"/>
              </a:rPr>
              <a:t>。</a:t>
            </a:r>
          </a:p>
          <a:p>
            <a:pPr indent="-455613" eaLnBrk="1" fontAlgn="auto" hangingPunct="1">
              <a:lnSpc>
                <a:spcPct val="95000"/>
              </a:lnSpc>
              <a:spcBef>
                <a:spcPts val="800"/>
              </a:spcBef>
              <a:spcAft>
                <a:spcPts val="0"/>
              </a:spcAft>
              <a:defRPr/>
            </a:pPr>
            <a:endParaRPr kumimoji="0" lang="zh-TW" altLang="zh-TW" sz="2600" dirty="0" smtClean="0">
              <a:solidFill>
                <a:srgbClr val="000000"/>
              </a:solidFill>
              <a:latin typeface="標楷體" pitchFamily="65" charset="-120"/>
            </a:endParaRPr>
          </a:p>
          <a:p>
            <a:pPr eaLnBrk="1" fontAlgn="auto" hangingPunct="1">
              <a:lnSpc>
                <a:spcPct val="95000"/>
              </a:lnSpc>
              <a:spcBef>
                <a:spcPts val="800"/>
              </a:spcBef>
              <a:spcAft>
                <a:spcPts val="0"/>
              </a:spcAft>
              <a:buFont typeface="Wingdings" charset="2"/>
              <a:buNone/>
              <a:defRPr/>
            </a:pPr>
            <a:endParaRPr kumimoji="0" lang="en-US" altLang="zh-TW" sz="2800" b="1" dirty="0" smtClean="0">
              <a:solidFill>
                <a:srgbClr val="000000"/>
              </a:solidFill>
              <a:latin typeface="標楷體" pitchFamily="65" charset="-120"/>
            </a:endParaRPr>
          </a:p>
          <a:p>
            <a:pPr eaLnBrk="1" fontAlgn="auto" hangingPunct="1">
              <a:lnSpc>
                <a:spcPct val="95000"/>
              </a:lnSpc>
              <a:spcBef>
                <a:spcPts val="800"/>
              </a:spcBef>
              <a:spcAft>
                <a:spcPts val="0"/>
              </a:spcAft>
              <a:buFont typeface="Wingdings" charset="2"/>
              <a:buNone/>
              <a:defRPr/>
            </a:pPr>
            <a:endParaRPr kumimoji="0" lang="en-US" altLang="zh-TW" sz="2800" b="1" dirty="0" smtClean="0">
              <a:solidFill>
                <a:srgbClr val="000000"/>
              </a:solidFill>
              <a:latin typeface="標楷體" pitchFamily="65" charset="-12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ext Box 1"/>
          <p:cNvSpPr txBox="1">
            <a:spLocks noChangeArrowheads="1"/>
          </p:cNvSpPr>
          <p:nvPr/>
        </p:nvSpPr>
        <p:spPr bwMode="auto">
          <a:xfrm>
            <a:off x="8532813" y="6453188"/>
            <a:ext cx="611187" cy="404812"/>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A35E11AB-949C-4DE0-99B9-EA69AAE6F161}"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91</a:t>
            </a:fld>
            <a:endParaRPr kumimoji="0" lang="en-US" altLang="zh-TW" sz="1600" b="1" i="1">
              <a:solidFill>
                <a:srgbClr val="000000"/>
              </a:solidFill>
              <a:latin typeface="Calibri" pitchFamily="34" charset="0"/>
            </a:endParaRPr>
          </a:p>
        </p:txBody>
      </p:sp>
      <p:sp>
        <p:nvSpPr>
          <p:cNvPr id="70659" name="Text Box 2"/>
          <p:cNvSpPr txBox="1">
            <a:spLocks noChangeArrowheads="1"/>
          </p:cNvSpPr>
          <p:nvPr/>
        </p:nvSpPr>
        <p:spPr bwMode="auto">
          <a:xfrm>
            <a:off x="539750" y="333375"/>
            <a:ext cx="8208963" cy="431800"/>
          </a:xfrm>
          <a:prstGeom prst="rect">
            <a:avLst/>
          </a:prstGeom>
          <a:noFill/>
          <a:ln w="9525">
            <a:noFill/>
            <a:round/>
            <a:headEnd/>
            <a:tailEnd/>
          </a:ln>
        </p:spPr>
        <p:txBody>
          <a:bodyPr lIns="90000" tIns="74520" rIns="90000" bIns="46800" anchor="ctr"/>
          <a:lstStyle/>
          <a:p>
            <a:pPr marL="625475" indent="-625475" algn="ctr" eaLnBrk="1" hangingPunct="1">
              <a:lnSpc>
                <a:spcPct val="95000"/>
              </a:lnSpc>
              <a:buClr>
                <a:srgbClr val="000000"/>
              </a:buCl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sz="2800" b="1">
                <a:solidFill>
                  <a:srgbClr val="FF0000"/>
                </a:solidFill>
                <a:latin typeface="標楷體" pitchFamily="65" charset="-120"/>
                <a:ea typeface="標楷體" pitchFamily="65" charset="-120"/>
              </a:rPr>
              <a:t>個人從事房地交易認定為營利事業</a:t>
            </a:r>
            <a:r>
              <a:rPr kumimoji="0" lang="en-US" altLang="zh-TW" sz="2800" b="1">
                <a:solidFill>
                  <a:srgbClr val="000000"/>
                </a:solidFill>
                <a:latin typeface="標楷體" pitchFamily="65" charset="-120"/>
                <a:ea typeface="標楷體" pitchFamily="65" charset="-120"/>
              </a:rPr>
              <a:t>(</a:t>
            </a:r>
            <a:r>
              <a:rPr kumimoji="0" lang="zh-TW" sz="2800" b="1">
                <a:solidFill>
                  <a:srgbClr val="000000"/>
                </a:solidFill>
                <a:latin typeface="標楷體" pitchFamily="65" charset="-120"/>
                <a:ea typeface="標楷體" pitchFamily="65" charset="-120"/>
              </a:rPr>
              <a:t>第</a:t>
            </a:r>
            <a:r>
              <a:rPr kumimoji="0" lang="en-US" altLang="zh-TW" sz="2800" b="1">
                <a:solidFill>
                  <a:srgbClr val="000000"/>
                </a:solidFill>
                <a:latin typeface="標楷體" pitchFamily="65" charset="-120"/>
                <a:ea typeface="標楷體" pitchFamily="65" charset="-120"/>
              </a:rPr>
              <a:t>18</a:t>
            </a:r>
            <a:r>
              <a:rPr kumimoji="0" lang="zh-TW" sz="2800" b="1">
                <a:solidFill>
                  <a:srgbClr val="000000"/>
                </a:solidFill>
                <a:latin typeface="標楷體" pitchFamily="65" charset="-120"/>
                <a:ea typeface="標楷體" pitchFamily="65" charset="-120"/>
              </a:rPr>
              <a:t>點</a:t>
            </a:r>
            <a:r>
              <a:rPr kumimoji="0" lang="en-US" altLang="zh-TW" sz="2800" b="1">
                <a:solidFill>
                  <a:srgbClr val="000000"/>
                </a:solidFill>
                <a:latin typeface="標楷體" pitchFamily="65" charset="-120"/>
                <a:ea typeface="標楷體" pitchFamily="65" charset="-120"/>
              </a:rPr>
              <a:t>) </a:t>
            </a:r>
            <a:r>
              <a:rPr kumimoji="0" lang="zh-TW" altLang="en-US" sz="2800" b="1">
                <a:solidFill>
                  <a:srgbClr val="000000"/>
                </a:solidFill>
                <a:latin typeface="標楷體" pitchFamily="65" charset="-120"/>
                <a:ea typeface="標楷體" pitchFamily="65" charset="-120"/>
              </a:rPr>
              <a:t>（一）</a:t>
            </a:r>
            <a:endParaRPr kumimoji="0" lang="en-US" altLang="zh-TW" sz="2800" b="1">
              <a:solidFill>
                <a:srgbClr val="000000"/>
              </a:solidFill>
              <a:latin typeface="標楷體" pitchFamily="65" charset="-120"/>
              <a:ea typeface="標楷體" pitchFamily="65" charset="-120"/>
            </a:endParaRPr>
          </a:p>
        </p:txBody>
      </p:sp>
      <p:sp>
        <p:nvSpPr>
          <p:cNvPr id="70660" name="Text Box 3"/>
          <p:cNvSpPr txBox="1">
            <a:spLocks noChangeArrowheads="1"/>
          </p:cNvSpPr>
          <p:nvPr/>
        </p:nvSpPr>
        <p:spPr bwMode="auto">
          <a:xfrm>
            <a:off x="395288" y="765175"/>
            <a:ext cx="8353425" cy="5688013"/>
          </a:xfrm>
          <a:prstGeom prst="rect">
            <a:avLst/>
          </a:prstGeom>
          <a:noFill/>
          <a:ln w="9525">
            <a:noFill/>
            <a:round/>
            <a:headEnd/>
            <a:tailEnd/>
          </a:ln>
        </p:spPr>
        <p:txBody>
          <a:bodyPr lIns="0" tIns="20160" rIns="0" bIns="0"/>
          <a:lstStyle/>
          <a:p>
            <a:pPr marL="341313" indent="-341313" algn="just" eaLnBrk="1" hangingPunct="1">
              <a:spcBef>
                <a:spcPts val="800"/>
              </a:spcBef>
              <a:buClr>
                <a:srgbClr val="000000"/>
              </a:buClr>
              <a:buFont typeface="Wingdings" pitchFamily="2" charset="2"/>
              <a:buChar char="n"/>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kumimoji="0" lang="zh-TW" sz="2400">
                <a:solidFill>
                  <a:srgbClr val="000000"/>
                </a:solidFill>
                <a:latin typeface="標楷體" pitchFamily="65" charset="-120"/>
                <a:ea typeface="標楷體" pitchFamily="65" charset="-120"/>
              </a:rPr>
              <a:t>個人有第</a:t>
            </a:r>
            <a:r>
              <a:rPr kumimoji="0" lang="en-US" altLang="zh-TW" sz="2400">
                <a:solidFill>
                  <a:srgbClr val="000000"/>
                </a:solidFill>
                <a:latin typeface="標楷體" pitchFamily="65" charset="-120"/>
                <a:ea typeface="標楷體" pitchFamily="65" charset="-120"/>
              </a:rPr>
              <a:t>1</a:t>
            </a:r>
            <a:r>
              <a:rPr kumimoji="0" lang="zh-TW" sz="2400">
                <a:solidFill>
                  <a:srgbClr val="000000"/>
                </a:solidFill>
                <a:latin typeface="標楷體" pitchFamily="65" charset="-120"/>
                <a:ea typeface="標楷體" pitchFamily="65" charset="-120"/>
              </a:rPr>
              <a:t>點規定之房屋、土地交易，符合</a:t>
            </a:r>
            <a:r>
              <a:rPr kumimoji="0" lang="zh-TW" sz="2400">
                <a:solidFill>
                  <a:srgbClr val="FF0000"/>
                </a:solidFill>
                <a:latin typeface="標楷體" pitchFamily="65" charset="-120"/>
                <a:ea typeface="標楷體" pitchFamily="65" charset="-120"/>
              </a:rPr>
              <a:t>下列情形之一</a:t>
            </a:r>
            <a:r>
              <a:rPr kumimoji="0" lang="zh-TW" sz="2400">
                <a:solidFill>
                  <a:srgbClr val="000000"/>
                </a:solidFill>
                <a:latin typeface="標楷體" pitchFamily="65" charset="-120"/>
                <a:ea typeface="標楷體" pitchFamily="65" charset="-120"/>
              </a:rPr>
              <a:t>者，該個人</a:t>
            </a:r>
            <a:r>
              <a:rPr kumimoji="0" lang="zh-TW" sz="2400">
                <a:solidFill>
                  <a:srgbClr val="FF0000"/>
                </a:solidFill>
                <a:latin typeface="標楷體" pitchFamily="65" charset="-120"/>
                <a:ea typeface="標楷體" pitchFamily="65" charset="-120"/>
              </a:rPr>
              <a:t>認屬本法第</a:t>
            </a:r>
            <a:r>
              <a:rPr kumimoji="0" lang="en-US" altLang="zh-TW" sz="2400">
                <a:solidFill>
                  <a:srgbClr val="FF0000"/>
                </a:solidFill>
                <a:latin typeface="標楷體" pitchFamily="65" charset="-120"/>
                <a:ea typeface="標楷體" pitchFamily="65" charset="-120"/>
              </a:rPr>
              <a:t>11</a:t>
            </a:r>
            <a:r>
              <a:rPr kumimoji="0" lang="zh-TW" sz="2400">
                <a:solidFill>
                  <a:srgbClr val="FF0000"/>
                </a:solidFill>
                <a:latin typeface="標楷體" pitchFamily="65" charset="-120"/>
                <a:ea typeface="標楷體" pitchFamily="65" charset="-120"/>
              </a:rPr>
              <a:t>條第</a:t>
            </a:r>
            <a:r>
              <a:rPr kumimoji="0" lang="en-US" altLang="zh-TW" sz="2400">
                <a:solidFill>
                  <a:srgbClr val="FF0000"/>
                </a:solidFill>
                <a:latin typeface="標楷體" pitchFamily="65" charset="-120"/>
                <a:ea typeface="標楷體" pitchFamily="65" charset="-120"/>
              </a:rPr>
              <a:t>2</a:t>
            </a:r>
            <a:r>
              <a:rPr kumimoji="0" lang="zh-TW" sz="2400">
                <a:solidFill>
                  <a:srgbClr val="FF0000"/>
                </a:solidFill>
                <a:latin typeface="標楷體" pitchFamily="65" charset="-120"/>
                <a:ea typeface="標楷體" pitchFamily="65" charset="-120"/>
              </a:rPr>
              <a:t>項規定之營利事業</a:t>
            </a:r>
            <a:r>
              <a:rPr kumimoji="0" lang="zh-TW" sz="2400">
                <a:solidFill>
                  <a:srgbClr val="000000"/>
                </a:solidFill>
                <a:latin typeface="標楷體" pitchFamily="65" charset="-120"/>
                <a:ea typeface="標楷體" pitchFamily="65" charset="-120"/>
              </a:rPr>
              <a:t>，應</a:t>
            </a:r>
            <a:r>
              <a:rPr kumimoji="0" lang="zh-TW" sz="2400">
                <a:solidFill>
                  <a:srgbClr val="FF0000"/>
                </a:solidFill>
                <a:latin typeface="標楷體" pitchFamily="65" charset="-120"/>
                <a:ea typeface="標楷體" pitchFamily="65" charset="-120"/>
              </a:rPr>
              <a:t>依本法第</a:t>
            </a:r>
            <a:r>
              <a:rPr kumimoji="0" lang="en-US" altLang="zh-TW" sz="2400">
                <a:solidFill>
                  <a:srgbClr val="FF0000"/>
                </a:solidFill>
                <a:latin typeface="標楷體" pitchFamily="65" charset="-120"/>
                <a:ea typeface="標楷體" pitchFamily="65" charset="-120"/>
              </a:rPr>
              <a:t>24</a:t>
            </a:r>
            <a:r>
              <a:rPr kumimoji="0" lang="zh-TW" sz="2400">
                <a:solidFill>
                  <a:srgbClr val="FF0000"/>
                </a:solidFill>
                <a:latin typeface="標楷體" pitchFamily="65" charset="-120"/>
                <a:ea typeface="標楷體" pitchFamily="65" charset="-120"/>
              </a:rPr>
              <a:t>條之</a:t>
            </a:r>
            <a:r>
              <a:rPr kumimoji="0" lang="en-US" altLang="zh-TW" sz="2400">
                <a:solidFill>
                  <a:srgbClr val="FF0000"/>
                </a:solidFill>
                <a:latin typeface="標楷體" pitchFamily="65" charset="-120"/>
                <a:ea typeface="標楷體" pitchFamily="65" charset="-120"/>
              </a:rPr>
              <a:t>5</a:t>
            </a:r>
            <a:r>
              <a:rPr kumimoji="0" lang="zh-TW" sz="2400">
                <a:solidFill>
                  <a:srgbClr val="FF0000"/>
                </a:solidFill>
                <a:latin typeface="標楷體" pitchFamily="65" charset="-120"/>
                <a:ea typeface="標楷體" pitchFamily="65" charset="-120"/>
              </a:rPr>
              <a:t>規定課徵所得稅</a:t>
            </a:r>
            <a:r>
              <a:rPr kumimoji="0" lang="zh-TW" sz="2400">
                <a:solidFill>
                  <a:srgbClr val="000000"/>
                </a:solidFill>
                <a:latin typeface="標楷體" pitchFamily="65" charset="-120"/>
                <a:ea typeface="標楷體" pitchFamily="65" charset="-120"/>
              </a:rPr>
              <a:t>，不適用本法第</a:t>
            </a:r>
            <a:r>
              <a:rPr kumimoji="0" lang="en-US" altLang="zh-TW" sz="2400">
                <a:solidFill>
                  <a:srgbClr val="000000"/>
                </a:solidFill>
                <a:latin typeface="標楷體" pitchFamily="65" charset="-120"/>
                <a:ea typeface="標楷體" pitchFamily="65" charset="-120"/>
              </a:rPr>
              <a:t>14</a:t>
            </a:r>
            <a:r>
              <a:rPr kumimoji="0" lang="zh-TW" sz="2400">
                <a:solidFill>
                  <a:srgbClr val="000000"/>
                </a:solidFill>
                <a:latin typeface="標楷體" pitchFamily="65" charset="-120"/>
                <a:ea typeface="標楷體" pitchFamily="65" charset="-120"/>
              </a:rPr>
              <a:t>條之</a:t>
            </a:r>
            <a:r>
              <a:rPr kumimoji="0" lang="en-US" altLang="zh-TW" sz="2400">
                <a:solidFill>
                  <a:srgbClr val="000000"/>
                </a:solidFill>
                <a:latin typeface="標楷體" pitchFamily="65" charset="-120"/>
                <a:ea typeface="標楷體" pitchFamily="65" charset="-120"/>
              </a:rPr>
              <a:t>4</a:t>
            </a:r>
            <a:r>
              <a:rPr kumimoji="0" lang="zh-TW" sz="2400">
                <a:solidFill>
                  <a:srgbClr val="000000"/>
                </a:solidFill>
                <a:latin typeface="標楷體" pitchFamily="65" charset="-120"/>
                <a:ea typeface="標楷體" pitchFamily="65" charset="-120"/>
              </a:rPr>
              <a:t>至第</a:t>
            </a:r>
            <a:r>
              <a:rPr kumimoji="0" lang="en-US" altLang="zh-TW" sz="2400">
                <a:solidFill>
                  <a:srgbClr val="000000"/>
                </a:solidFill>
                <a:latin typeface="標楷體" pitchFamily="65" charset="-120"/>
                <a:ea typeface="標楷體" pitchFamily="65" charset="-120"/>
              </a:rPr>
              <a:t>14</a:t>
            </a:r>
            <a:r>
              <a:rPr kumimoji="0" lang="zh-TW" sz="2400">
                <a:solidFill>
                  <a:srgbClr val="000000"/>
                </a:solidFill>
                <a:latin typeface="標楷體" pitchFamily="65" charset="-120"/>
                <a:ea typeface="標楷體" pitchFamily="65" charset="-120"/>
              </a:rPr>
              <a:t>條之</a:t>
            </a:r>
            <a:r>
              <a:rPr kumimoji="0" lang="en-US" altLang="zh-TW" sz="2400">
                <a:solidFill>
                  <a:srgbClr val="000000"/>
                </a:solidFill>
                <a:latin typeface="標楷體" pitchFamily="65" charset="-120"/>
                <a:ea typeface="標楷體" pitchFamily="65" charset="-120"/>
              </a:rPr>
              <a:t>8</a:t>
            </a:r>
            <a:r>
              <a:rPr kumimoji="0" lang="zh-TW" sz="2400">
                <a:solidFill>
                  <a:srgbClr val="000000"/>
                </a:solidFill>
                <a:latin typeface="標楷體" pitchFamily="65" charset="-120"/>
                <a:ea typeface="標楷體" pitchFamily="65" charset="-120"/>
              </a:rPr>
              <a:t>規定：</a:t>
            </a:r>
          </a:p>
          <a:p>
            <a:pPr marL="341313" indent="-341313" algn="just" eaLnBrk="1" hangingPunct="1">
              <a:spcBef>
                <a:spcPts val="800"/>
              </a:spcBef>
              <a:buClr>
                <a:srgbClr val="000000"/>
              </a:buClr>
              <a:buFont typeface="Wingdings" pitchFamily="2" charset="2"/>
              <a:buChar char="Ø"/>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kumimoji="0" lang="zh-TW" altLang="en-US" sz="2400">
                <a:solidFill>
                  <a:srgbClr val="000000"/>
                </a:solidFill>
                <a:latin typeface="標楷體" pitchFamily="65" charset="-120"/>
                <a:ea typeface="標楷體" pitchFamily="65" charset="-120"/>
              </a:rPr>
              <a:t>第</a:t>
            </a:r>
            <a:r>
              <a:rPr kumimoji="0" lang="en-US" altLang="zh-TW" sz="2400">
                <a:solidFill>
                  <a:srgbClr val="000000"/>
                </a:solidFill>
                <a:latin typeface="標楷體" pitchFamily="65" charset="-120"/>
                <a:ea typeface="標楷體" pitchFamily="65" charset="-120"/>
              </a:rPr>
              <a:t>1</a:t>
            </a:r>
            <a:r>
              <a:rPr kumimoji="0" lang="zh-TW" altLang="en-US" sz="2400">
                <a:solidFill>
                  <a:srgbClr val="000000"/>
                </a:solidFill>
                <a:latin typeface="標楷體" pitchFamily="65" charset="-120"/>
                <a:ea typeface="標楷體" pitchFamily="65" charset="-120"/>
              </a:rPr>
              <a:t>款</a:t>
            </a:r>
            <a:endParaRPr kumimoji="0" lang="en-US" altLang="zh-TW" sz="2400">
              <a:solidFill>
                <a:srgbClr val="000000"/>
              </a:solidFill>
              <a:latin typeface="標楷體" pitchFamily="65" charset="-120"/>
              <a:ea typeface="標楷體" pitchFamily="65" charset="-120"/>
            </a:endParaRPr>
          </a:p>
          <a:p>
            <a:pPr marL="341313" indent="-341313" algn="just" eaLnBrk="1" hangingPunct="1">
              <a:spcBef>
                <a:spcPts val="800"/>
              </a:spcBef>
              <a:buClr>
                <a:srgbClr val="000000"/>
              </a:buCl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kumimoji="0" lang="zh-TW" altLang="en-US" sz="2400">
                <a:solidFill>
                  <a:srgbClr val="000000"/>
                </a:solidFill>
                <a:latin typeface="標楷體" pitchFamily="65" charset="-120"/>
                <a:ea typeface="標楷體" pitchFamily="65" charset="-120"/>
              </a:rPr>
              <a:t>  </a:t>
            </a:r>
            <a:r>
              <a:rPr kumimoji="0" lang="zh-TW" sz="2400">
                <a:solidFill>
                  <a:srgbClr val="000000"/>
                </a:solidFill>
                <a:latin typeface="標楷體" pitchFamily="65" charset="-120"/>
                <a:ea typeface="標楷體" pitchFamily="65" charset="-120"/>
              </a:rPr>
              <a:t>個人以自有土地與營利事業</a:t>
            </a:r>
            <a:r>
              <a:rPr kumimoji="0" lang="zh-TW" sz="2400">
                <a:solidFill>
                  <a:srgbClr val="FF0000"/>
                </a:solidFill>
                <a:latin typeface="標楷體" pitchFamily="65" charset="-120"/>
                <a:ea typeface="標楷體" pitchFamily="65" charset="-120"/>
              </a:rPr>
              <a:t>合建分售</a:t>
            </a:r>
            <a:r>
              <a:rPr kumimoji="0" lang="zh-TW" sz="2400">
                <a:solidFill>
                  <a:srgbClr val="000000"/>
                </a:solidFill>
                <a:latin typeface="標楷體" pitchFamily="65" charset="-120"/>
                <a:ea typeface="標楷體" pitchFamily="65" charset="-120"/>
              </a:rPr>
              <a:t>或</a:t>
            </a:r>
            <a:r>
              <a:rPr kumimoji="0" lang="zh-TW" sz="2400">
                <a:solidFill>
                  <a:srgbClr val="FF0000"/>
                </a:solidFill>
                <a:latin typeface="標楷體" pitchFamily="65" charset="-120"/>
                <a:ea typeface="標楷體" pitchFamily="65" charset="-120"/>
              </a:rPr>
              <a:t>合建分成</a:t>
            </a:r>
            <a:r>
              <a:rPr kumimoji="0" lang="zh-TW" sz="2400">
                <a:solidFill>
                  <a:srgbClr val="000000"/>
                </a:solidFill>
                <a:latin typeface="標楷體" pitchFamily="65" charset="-120"/>
                <a:ea typeface="標楷體" pitchFamily="65" charset="-120"/>
              </a:rPr>
              <a:t>，同時符合下列各款規定：</a:t>
            </a:r>
          </a:p>
          <a:p>
            <a:pPr marL="341313" indent="-341313" algn="just" eaLnBrk="1" hangingPunct="1">
              <a:buClr>
                <a:srgbClr val="000000"/>
              </a:buClr>
              <a:buFont typeface="Wingdings" pitchFamily="2" charset="2"/>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kumimoji="0" lang="zh-TW" sz="2400">
                <a:solidFill>
                  <a:srgbClr val="000000"/>
                </a:solidFill>
                <a:latin typeface="標楷體" pitchFamily="65" charset="-120"/>
                <a:ea typeface="標楷體" pitchFamily="65" charset="-120"/>
              </a:rPr>
              <a:t>個人與屬「中華民國稅務行業標準分類」</a:t>
            </a:r>
            <a:r>
              <a:rPr kumimoji="0" lang="zh-TW" sz="2400">
                <a:solidFill>
                  <a:srgbClr val="FF0000"/>
                </a:solidFill>
                <a:latin typeface="標楷體" pitchFamily="65" charset="-120"/>
                <a:ea typeface="標楷體" pitchFamily="65" charset="-120"/>
              </a:rPr>
              <a:t>營造業或不動產業之營利事業間</a:t>
            </a:r>
            <a:r>
              <a:rPr kumimoji="0" lang="zh-TW" sz="2400">
                <a:solidFill>
                  <a:srgbClr val="000000"/>
                </a:solidFill>
                <a:latin typeface="標楷體" pitchFamily="65" charset="-120"/>
                <a:ea typeface="標楷體" pitchFamily="65" charset="-120"/>
              </a:rPr>
              <a:t>，或個人與合建之營利事業間，係</a:t>
            </a:r>
            <a:r>
              <a:rPr kumimoji="0" lang="zh-TW" altLang="zh-TW" sz="2400">
                <a:solidFill>
                  <a:srgbClr val="000000"/>
                </a:solidFill>
                <a:latin typeface="標楷體" pitchFamily="65" charset="-120"/>
                <a:ea typeface="標楷體" pitchFamily="65" charset="-120"/>
              </a:rPr>
              <a:t>｢</a:t>
            </a:r>
            <a:r>
              <a:rPr kumimoji="0" lang="zh-TW" sz="2400">
                <a:solidFill>
                  <a:srgbClr val="000000"/>
                </a:solidFill>
                <a:latin typeface="標楷體" pitchFamily="65" charset="-120"/>
                <a:ea typeface="標楷體" pitchFamily="65" charset="-120"/>
              </a:rPr>
              <a:t>營利事業所得稅不合常規移轉訂價查核準則</a:t>
            </a:r>
            <a:r>
              <a:rPr kumimoji="0" lang="zh-TW" altLang="zh-TW" sz="2400">
                <a:solidFill>
                  <a:srgbClr val="000000"/>
                </a:solidFill>
                <a:latin typeface="標楷體" pitchFamily="65" charset="-120"/>
                <a:ea typeface="標楷體" pitchFamily="65" charset="-120"/>
              </a:rPr>
              <a:t>｣</a:t>
            </a:r>
            <a:r>
              <a:rPr kumimoji="0" lang="zh-TW" sz="2400">
                <a:solidFill>
                  <a:srgbClr val="000000"/>
                </a:solidFill>
                <a:latin typeface="標楷體" pitchFamily="65" charset="-120"/>
                <a:ea typeface="標楷體" pitchFamily="65" charset="-120"/>
              </a:rPr>
              <a:t>第</a:t>
            </a:r>
            <a:r>
              <a:rPr kumimoji="0" lang="en-US" altLang="zh-TW" sz="2400">
                <a:solidFill>
                  <a:srgbClr val="000000"/>
                </a:solidFill>
                <a:latin typeface="標楷體" pitchFamily="65" charset="-120"/>
                <a:ea typeface="標楷體" pitchFamily="65" charset="-120"/>
              </a:rPr>
              <a:t>4</a:t>
            </a:r>
            <a:r>
              <a:rPr kumimoji="0" lang="zh-TW" sz="2400">
                <a:solidFill>
                  <a:srgbClr val="000000"/>
                </a:solidFill>
                <a:latin typeface="標楷體" pitchFamily="65" charset="-120"/>
                <a:ea typeface="標楷體" pitchFamily="65" charset="-120"/>
              </a:rPr>
              <a:t>條第</a:t>
            </a:r>
            <a:r>
              <a:rPr kumimoji="0" lang="en-US" altLang="zh-TW" sz="2400">
                <a:solidFill>
                  <a:srgbClr val="000000"/>
                </a:solidFill>
                <a:latin typeface="標楷體" pitchFamily="65" charset="-120"/>
                <a:ea typeface="標楷體" pitchFamily="65" charset="-120"/>
              </a:rPr>
              <a:t>1</a:t>
            </a:r>
            <a:r>
              <a:rPr kumimoji="0" lang="zh-TW" sz="2400">
                <a:solidFill>
                  <a:srgbClr val="000000"/>
                </a:solidFill>
                <a:latin typeface="標楷體" pitchFamily="65" charset="-120"/>
                <a:ea typeface="標楷體" pitchFamily="65" charset="-120"/>
              </a:rPr>
              <a:t>項第</a:t>
            </a:r>
            <a:r>
              <a:rPr kumimoji="0" lang="en-US" altLang="zh-TW" sz="2400">
                <a:solidFill>
                  <a:srgbClr val="000000"/>
                </a:solidFill>
                <a:latin typeface="標楷體" pitchFamily="65" charset="-120"/>
                <a:ea typeface="標楷體" pitchFamily="65" charset="-120"/>
              </a:rPr>
              <a:t>2</a:t>
            </a:r>
            <a:r>
              <a:rPr kumimoji="0" lang="zh-TW" sz="2400">
                <a:solidFill>
                  <a:srgbClr val="000000"/>
                </a:solidFill>
                <a:latin typeface="標楷體" pitchFamily="65" charset="-120"/>
                <a:ea typeface="標楷體" pitchFamily="65" charset="-120"/>
              </a:rPr>
              <a:t>款所稱</a:t>
            </a:r>
            <a:r>
              <a:rPr kumimoji="0" lang="zh-TW" sz="2400">
                <a:solidFill>
                  <a:srgbClr val="FF0000"/>
                </a:solidFill>
                <a:latin typeface="標楷體" pitchFamily="65" charset="-120"/>
                <a:ea typeface="標楷體" pitchFamily="65" charset="-120"/>
              </a:rPr>
              <a:t>關係人</a:t>
            </a:r>
            <a:r>
              <a:rPr kumimoji="0" lang="zh-TW" sz="2400">
                <a:solidFill>
                  <a:srgbClr val="000000"/>
                </a:solidFill>
                <a:latin typeface="標楷體" pitchFamily="65" charset="-120"/>
                <a:ea typeface="標楷體" pitchFamily="65" charset="-120"/>
              </a:rPr>
              <a:t>。</a:t>
            </a:r>
          </a:p>
          <a:p>
            <a:pPr marL="341313" indent="-341313" algn="just" eaLnBrk="1" hangingPunct="1">
              <a:buClr>
                <a:srgbClr val="000000"/>
              </a:buClr>
              <a:buFont typeface="Wingdings" pitchFamily="2" charset="2"/>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kumimoji="0" lang="zh-TW" sz="2400">
                <a:solidFill>
                  <a:srgbClr val="000000"/>
                </a:solidFill>
                <a:latin typeface="標楷體" pitchFamily="65" charset="-120"/>
                <a:ea typeface="標楷體" pitchFamily="65" charset="-120"/>
              </a:rPr>
              <a:t> 個人</a:t>
            </a:r>
            <a:r>
              <a:rPr kumimoji="0" lang="en-US" altLang="zh-TW" sz="2400">
                <a:solidFill>
                  <a:srgbClr val="FF0000"/>
                </a:solidFill>
                <a:latin typeface="標楷體" pitchFamily="65" charset="-120"/>
                <a:ea typeface="標楷體" pitchFamily="65" charset="-120"/>
              </a:rPr>
              <a:t>5</a:t>
            </a:r>
            <a:r>
              <a:rPr kumimoji="0" lang="zh-TW" sz="2400">
                <a:solidFill>
                  <a:srgbClr val="FF0000"/>
                </a:solidFill>
                <a:latin typeface="標楷體" pitchFamily="65" charset="-120"/>
                <a:ea typeface="標楷體" pitchFamily="65" charset="-120"/>
              </a:rPr>
              <a:t>年內</a:t>
            </a:r>
            <a:r>
              <a:rPr kumimoji="0" lang="zh-TW" sz="2400">
                <a:solidFill>
                  <a:srgbClr val="000000"/>
                </a:solidFill>
                <a:latin typeface="標楷體" pitchFamily="65" charset="-120"/>
                <a:ea typeface="標楷體" pitchFamily="65" charset="-120"/>
              </a:rPr>
              <a:t>參與之興建房屋案件達</a:t>
            </a:r>
            <a:r>
              <a:rPr kumimoji="0" lang="en-US" altLang="zh-TW" sz="2400">
                <a:solidFill>
                  <a:srgbClr val="FF0000"/>
                </a:solidFill>
                <a:latin typeface="標楷體" pitchFamily="65" charset="-120"/>
                <a:ea typeface="標楷體" pitchFamily="65" charset="-120"/>
              </a:rPr>
              <a:t>2</a:t>
            </a:r>
            <a:r>
              <a:rPr kumimoji="0" lang="zh-TW" sz="2400">
                <a:solidFill>
                  <a:srgbClr val="FF0000"/>
                </a:solidFill>
                <a:latin typeface="標楷體" pitchFamily="65" charset="-120"/>
                <a:ea typeface="標楷體" pitchFamily="65" charset="-120"/>
              </a:rPr>
              <a:t>案以上</a:t>
            </a:r>
            <a:r>
              <a:rPr kumimoji="0" lang="zh-TW" sz="2400">
                <a:solidFill>
                  <a:srgbClr val="000000"/>
                </a:solidFill>
                <a:latin typeface="標楷體" pitchFamily="65" charset="-120"/>
                <a:ea typeface="標楷體" pitchFamily="65" charset="-120"/>
              </a:rPr>
              <a:t>。</a:t>
            </a:r>
          </a:p>
          <a:p>
            <a:pPr marL="341313" indent="-341313" algn="just" eaLnBrk="1" hangingPunct="1">
              <a:buClr>
                <a:srgbClr val="000000"/>
              </a:buClr>
              <a:buFont typeface="Wingdings" pitchFamily="2" charset="2"/>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kumimoji="0" lang="zh-TW" sz="2400">
                <a:solidFill>
                  <a:srgbClr val="000000"/>
                </a:solidFill>
                <a:latin typeface="標楷體" pitchFamily="65" charset="-120"/>
                <a:ea typeface="標楷體" pitchFamily="65" charset="-120"/>
              </a:rPr>
              <a:t>個人以</a:t>
            </a:r>
            <a:r>
              <a:rPr kumimoji="0" lang="zh-TW" sz="2400">
                <a:solidFill>
                  <a:srgbClr val="FF0000"/>
                </a:solidFill>
                <a:latin typeface="標楷體" pitchFamily="65" charset="-120"/>
                <a:ea typeface="標楷體" pitchFamily="65" charset="-120"/>
              </a:rPr>
              <a:t>持有期間在</a:t>
            </a:r>
            <a:r>
              <a:rPr kumimoji="0" lang="en-US" altLang="zh-TW" sz="2400">
                <a:solidFill>
                  <a:srgbClr val="FF0000"/>
                </a:solidFill>
                <a:latin typeface="標楷體" pitchFamily="65" charset="-120"/>
                <a:ea typeface="標楷體" pitchFamily="65" charset="-120"/>
              </a:rPr>
              <a:t>2</a:t>
            </a:r>
            <a:r>
              <a:rPr kumimoji="0" lang="zh-TW" sz="2400">
                <a:solidFill>
                  <a:srgbClr val="FF0000"/>
                </a:solidFill>
                <a:latin typeface="標楷體" pitchFamily="65" charset="-120"/>
                <a:ea typeface="標楷體" pitchFamily="65" charset="-120"/>
              </a:rPr>
              <a:t>年內之土地</a:t>
            </a:r>
            <a:r>
              <a:rPr kumimoji="0" lang="zh-TW" sz="2400">
                <a:solidFill>
                  <a:srgbClr val="000000"/>
                </a:solidFill>
                <a:latin typeface="標楷體" pitchFamily="65" charset="-120"/>
                <a:ea typeface="標楷體" pitchFamily="65" charset="-120"/>
              </a:rPr>
              <a:t>，與營利事業合建。但以</a:t>
            </a:r>
            <a:r>
              <a:rPr kumimoji="0" lang="zh-TW" sz="2400">
                <a:solidFill>
                  <a:srgbClr val="FF0000"/>
                </a:solidFill>
                <a:latin typeface="標楷體" pitchFamily="65" charset="-120"/>
                <a:ea typeface="標楷體" pitchFamily="65" charset="-120"/>
              </a:rPr>
              <a:t>繼承取得者，不在此限</a:t>
            </a:r>
            <a:r>
              <a:rPr kumimoji="0" lang="zh-TW" sz="2400">
                <a:solidFill>
                  <a:srgbClr val="000000"/>
                </a:solidFill>
                <a:latin typeface="標楷體" pitchFamily="65" charset="-120"/>
                <a:ea typeface="標楷體" pitchFamily="65" charset="-120"/>
              </a:rPr>
              <a:t>。</a:t>
            </a:r>
            <a:endParaRPr kumimoji="0" lang="en-US" altLang="zh-TW" sz="2400">
              <a:solidFill>
                <a:srgbClr val="000000"/>
              </a:solidFill>
              <a:latin typeface="標楷體" pitchFamily="65" charset="-120"/>
              <a:ea typeface="標楷體" pitchFamily="65" charset="-120"/>
            </a:endParaRPr>
          </a:p>
          <a:p>
            <a:pPr marL="341313" indent="-341313" algn="just" eaLnBrk="1" hangingPunct="1">
              <a:buClr>
                <a:srgbClr val="000000"/>
              </a:buCl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kumimoji="0" lang="zh-TW" altLang="en-US" sz="2400">
                <a:solidFill>
                  <a:srgbClr val="000000"/>
                </a:solidFill>
                <a:latin typeface="標楷體" pitchFamily="65" charset="-120"/>
                <a:ea typeface="標楷體" pitchFamily="65" charset="-120"/>
              </a:rPr>
              <a:t>（態樣： 包括合建分售、 合建分成）</a:t>
            </a:r>
            <a:endParaRPr kumimoji="0" lang="zh-TW" sz="2400">
              <a:solidFill>
                <a:srgbClr val="000000"/>
              </a:solidFill>
              <a:latin typeface="標楷體" pitchFamily="65" charset="-120"/>
              <a:ea typeface="標楷體" pitchFamily="65" charset="-120"/>
            </a:endParaRPr>
          </a:p>
          <a:p>
            <a:pPr marL="341313" indent="-341313" eaLnBrk="1" hangingPunct="1">
              <a:lnSpc>
                <a:spcPct val="95000"/>
              </a:lnSpc>
              <a:spcBef>
                <a:spcPts val="800"/>
              </a:spcBef>
              <a:buClr>
                <a:srgbClr val="000000"/>
              </a:buClr>
              <a:buFont typeface="Wingdings" pitchFamily="2" charset="2"/>
              <a:buNone/>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kumimoji="0" lang="en-US" sz="2800" b="1">
              <a:solidFill>
                <a:srgbClr val="000000"/>
              </a:solidFill>
              <a:latin typeface="標楷體" pitchFamily="65" charset="-120"/>
            </a:endParaRPr>
          </a:p>
          <a:p>
            <a:pPr marL="341313" indent="-341313" eaLnBrk="1" hangingPunct="1">
              <a:lnSpc>
                <a:spcPct val="95000"/>
              </a:lnSpc>
              <a:spcBef>
                <a:spcPts val="800"/>
              </a:spcBef>
              <a:buClr>
                <a:srgbClr val="000000"/>
              </a:buClr>
              <a:buFont typeface="Wingdings" pitchFamily="2" charset="2"/>
              <a:buNone/>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kumimoji="0" lang="en-US" sz="2800" b="1">
              <a:solidFill>
                <a:srgbClr val="000000"/>
              </a:solidFill>
              <a:latin typeface="標楷體" pitchFamily="65" charset="-12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ext Box 1"/>
          <p:cNvSpPr txBox="1">
            <a:spLocks noChangeArrowheads="1"/>
          </p:cNvSpPr>
          <p:nvPr/>
        </p:nvSpPr>
        <p:spPr bwMode="auto">
          <a:xfrm>
            <a:off x="7239000" y="6400800"/>
            <a:ext cx="1903413" cy="455613"/>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AA2C5641-3AAB-4BC1-A62A-9743CE0CA4A2}"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92</a:t>
            </a:fld>
            <a:endParaRPr kumimoji="0" lang="en-US" altLang="zh-TW" sz="1600" b="1" i="1">
              <a:solidFill>
                <a:srgbClr val="000000"/>
              </a:solidFill>
              <a:latin typeface="Calibri" pitchFamily="34" charset="0"/>
            </a:endParaRPr>
          </a:p>
        </p:txBody>
      </p:sp>
      <p:sp>
        <p:nvSpPr>
          <p:cNvPr id="72707" name="Text Box 2"/>
          <p:cNvSpPr txBox="1">
            <a:spLocks noChangeArrowheads="1"/>
          </p:cNvSpPr>
          <p:nvPr/>
        </p:nvSpPr>
        <p:spPr bwMode="auto">
          <a:xfrm>
            <a:off x="395288" y="333375"/>
            <a:ext cx="8353425" cy="790575"/>
          </a:xfrm>
          <a:prstGeom prst="rect">
            <a:avLst/>
          </a:prstGeom>
          <a:noFill/>
          <a:ln w="9525">
            <a:noFill/>
            <a:round/>
            <a:headEnd/>
            <a:tailEnd/>
          </a:ln>
        </p:spPr>
        <p:txBody>
          <a:bodyPr lIns="90000" tIns="74520" rIns="90000" bIns="46800" anchor="ctr"/>
          <a:lstStyle/>
          <a:p>
            <a:pPr marL="625475" indent="-625475" algn="ctr" eaLnBrk="1" hangingPunct="1">
              <a:lnSpc>
                <a:spcPct val="95000"/>
              </a:lnSpc>
              <a:buClr>
                <a:srgbClr val="000000"/>
              </a:buCl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sz="3000" b="1">
                <a:solidFill>
                  <a:srgbClr val="FF0000"/>
                </a:solidFill>
                <a:latin typeface="標楷體" pitchFamily="65" charset="-120"/>
                <a:ea typeface="標楷體" pitchFamily="65" charset="-120"/>
              </a:rPr>
              <a:t>個人從事房地交易認定為營利事業</a:t>
            </a:r>
            <a:r>
              <a:rPr kumimoji="0" lang="en-US" altLang="zh-TW" sz="3000" b="1">
                <a:solidFill>
                  <a:srgbClr val="000000"/>
                </a:solidFill>
                <a:latin typeface="標楷體" pitchFamily="65" charset="-120"/>
                <a:ea typeface="標楷體" pitchFamily="65" charset="-120"/>
              </a:rPr>
              <a:t>(</a:t>
            </a:r>
            <a:r>
              <a:rPr kumimoji="0" lang="zh-TW" sz="3000" b="1">
                <a:solidFill>
                  <a:srgbClr val="000000"/>
                </a:solidFill>
                <a:latin typeface="標楷體" pitchFamily="65" charset="-120"/>
                <a:ea typeface="標楷體" pitchFamily="65" charset="-120"/>
              </a:rPr>
              <a:t>第</a:t>
            </a:r>
            <a:r>
              <a:rPr kumimoji="0" lang="en-US" altLang="zh-TW" sz="3000" b="1">
                <a:solidFill>
                  <a:srgbClr val="000000"/>
                </a:solidFill>
                <a:latin typeface="標楷體" pitchFamily="65" charset="-120"/>
                <a:ea typeface="標楷體" pitchFamily="65" charset="-120"/>
              </a:rPr>
              <a:t>18</a:t>
            </a:r>
            <a:r>
              <a:rPr kumimoji="0" lang="zh-TW" sz="3000" b="1">
                <a:solidFill>
                  <a:srgbClr val="000000"/>
                </a:solidFill>
                <a:latin typeface="標楷體" pitchFamily="65" charset="-120"/>
                <a:ea typeface="標楷體" pitchFamily="65" charset="-120"/>
              </a:rPr>
              <a:t>點</a:t>
            </a:r>
            <a:r>
              <a:rPr kumimoji="0" lang="en-US" altLang="zh-TW" sz="3000" b="1">
                <a:solidFill>
                  <a:srgbClr val="000000"/>
                </a:solidFill>
                <a:latin typeface="標楷體" pitchFamily="65" charset="-120"/>
                <a:ea typeface="標楷體" pitchFamily="65" charset="-120"/>
              </a:rPr>
              <a:t>)</a:t>
            </a:r>
            <a:r>
              <a:rPr kumimoji="0" lang="zh-TW" altLang="en-US" sz="3000" b="1">
                <a:solidFill>
                  <a:srgbClr val="000000"/>
                </a:solidFill>
                <a:latin typeface="標楷體" pitchFamily="65" charset="-120"/>
                <a:ea typeface="標楷體" pitchFamily="65" charset="-120"/>
              </a:rPr>
              <a:t>（二）</a:t>
            </a:r>
            <a:endParaRPr kumimoji="0" lang="en-US" altLang="zh-TW" sz="3000" b="1">
              <a:solidFill>
                <a:srgbClr val="000000"/>
              </a:solidFill>
              <a:latin typeface="標楷體" pitchFamily="65" charset="-120"/>
              <a:ea typeface="標楷體" pitchFamily="65" charset="-120"/>
            </a:endParaRPr>
          </a:p>
        </p:txBody>
      </p:sp>
      <p:sp>
        <p:nvSpPr>
          <p:cNvPr id="72708" name="Text Box 3"/>
          <p:cNvSpPr txBox="1">
            <a:spLocks noChangeArrowheads="1"/>
          </p:cNvSpPr>
          <p:nvPr/>
        </p:nvSpPr>
        <p:spPr bwMode="auto">
          <a:xfrm>
            <a:off x="395288" y="1125538"/>
            <a:ext cx="8353425" cy="5111750"/>
          </a:xfrm>
          <a:prstGeom prst="rect">
            <a:avLst/>
          </a:prstGeom>
          <a:noFill/>
          <a:ln w="9525">
            <a:noFill/>
            <a:round/>
            <a:headEnd/>
            <a:tailEnd/>
          </a:ln>
        </p:spPr>
        <p:txBody>
          <a:bodyPr lIns="0" tIns="20160" rIns="0" bIns="0"/>
          <a:lstStyle/>
          <a:p>
            <a:pPr marL="341313" indent="-341313" algn="just" eaLnBrk="1" hangingPunct="1">
              <a:spcBef>
                <a:spcPts val="800"/>
              </a:spcBef>
              <a:buClr>
                <a:srgbClr val="000000"/>
              </a:buClr>
              <a:buFont typeface="Wingdings" pitchFamily="2" charset="2"/>
              <a:buChar char="l"/>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kumimoji="0" lang="zh-TW" altLang="en-US" sz="2500">
                <a:solidFill>
                  <a:srgbClr val="000000"/>
                </a:solidFill>
                <a:latin typeface="標楷體" pitchFamily="65" charset="-120"/>
                <a:ea typeface="標楷體" pitchFamily="65" charset="-120"/>
              </a:rPr>
              <a:t>第</a:t>
            </a:r>
            <a:r>
              <a:rPr kumimoji="0" lang="en-US" altLang="zh-TW" sz="2500">
                <a:solidFill>
                  <a:srgbClr val="000000"/>
                </a:solidFill>
                <a:latin typeface="標楷體" pitchFamily="65" charset="-120"/>
                <a:ea typeface="標楷體" pitchFamily="65" charset="-120"/>
              </a:rPr>
              <a:t>2</a:t>
            </a:r>
            <a:r>
              <a:rPr kumimoji="0" lang="zh-TW" altLang="en-US" sz="2500">
                <a:solidFill>
                  <a:srgbClr val="000000"/>
                </a:solidFill>
                <a:latin typeface="標楷體" pitchFamily="65" charset="-120"/>
                <a:ea typeface="標楷體" pitchFamily="65" charset="-120"/>
              </a:rPr>
              <a:t>款</a:t>
            </a:r>
            <a:endParaRPr kumimoji="0" lang="en-US" altLang="zh-TW" sz="2500">
              <a:solidFill>
                <a:srgbClr val="000000"/>
              </a:solidFill>
              <a:latin typeface="標楷體" pitchFamily="65" charset="-120"/>
              <a:ea typeface="標楷體" pitchFamily="65" charset="-120"/>
            </a:endParaRPr>
          </a:p>
          <a:p>
            <a:pPr marL="341313" indent="-341313" algn="just" eaLnBrk="1" hangingPunct="1">
              <a:spcBef>
                <a:spcPts val="800"/>
              </a:spcBef>
              <a:buClr>
                <a:srgbClr val="000000"/>
              </a:buCl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kumimoji="0" lang="zh-TW" altLang="en-US" sz="2500">
                <a:solidFill>
                  <a:srgbClr val="000000"/>
                </a:solidFill>
                <a:latin typeface="標楷體" pitchFamily="65" charset="-120"/>
                <a:ea typeface="標楷體" pitchFamily="65" charset="-120"/>
              </a:rPr>
              <a:t>  </a:t>
            </a:r>
            <a:r>
              <a:rPr kumimoji="0" lang="zh-TW" sz="2500">
                <a:solidFill>
                  <a:srgbClr val="000000"/>
                </a:solidFill>
                <a:latin typeface="標楷體" pitchFamily="65" charset="-120"/>
                <a:ea typeface="標楷體" pitchFamily="65" charset="-120"/>
              </a:rPr>
              <a:t>個人以自有土地自地自建或與營利事業</a:t>
            </a:r>
            <a:r>
              <a:rPr kumimoji="0" lang="zh-TW" sz="2500">
                <a:solidFill>
                  <a:srgbClr val="FF0000"/>
                </a:solidFill>
                <a:latin typeface="標楷體" pitchFamily="65" charset="-120"/>
                <a:ea typeface="標楷體" pitchFamily="65" charset="-120"/>
              </a:rPr>
              <a:t>合建</a:t>
            </a:r>
            <a:r>
              <a:rPr kumimoji="0" lang="zh-TW" sz="2500">
                <a:solidFill>
                  <a:srgbClr val="000000"/>
                </a:solidFill>
                <a:latin typeface="標楷體" pitchFamily="65" charset="-120"/>
                <a:ea typeface="標楷體" pitchFamily="65" charset="-120"/>
              </a:rPr>
              <a:t>，設有固定營業場所</a:t>
            </a:r>
            <a:r>
              <a:rPr kumimoji="0" lang="en-US" altLang="zh-TW" sz="2500">
                <a:solidFill>
                  <a:srgbClr val="000000"/>
                </a:solidFill>
                <a:latin typeface="標楷體" pitchFamily="65" charset="-120"/>
                <a:ea typeface="標楷體" pitchFamily="65" charset="-120"/>
              </a:rPr>
              <a:t>(</a:t>
            </a:r>
            <a:r>
              <a:rPr kumimoji="0" lang="zh-TW" sz="2500">
                <a:solidFill>
                  <a:srgbClr val="000000"/>
                </a:solidFill>
                <a:latin typeface="標楷體" pitchFamily="65" charset="-120"/>
                <a:ea typeface="標楷體" pitchFamily="65" charset="-120"/>
              </a:rPr>
              <a:t>包含設置網站或加入拍賣網站等</a:t>
            </a:r>
            <a:r>
              <a:rPr kumimoji="0" lang="en-US" altLang="zh-TW" sz="2500">
                <a:solidFill>
                  <a:srgbClr val="000000"/>
                </a:solidFill>
                <a:latin typeface="標楷體" pitchFamily="65" charset="-120"/>
                <a:ea typeface="標楷體" pitchFamily="65" charset="-120"/>
              </a:rPr>
              <a:t>)</a:t>
            </a:r>
            <a:r>
              <a:rPr kumimoji="0" lang="zh-TW" sz="2500">
                <a:solidFill>
                  <a:srgbClr val="000000"/>
                </a:solidFill>
                <a:latin typeface="標楷體" pitchFamily="65" charset="-120"/>
                <a:ea typeface="標楷體" pitchFamily="65" charset="-120"/>
              </a:rPr>
              <a:t>、具備營業牌號（不論是否已依法辦理登記）</a:t>
            </a:r>
            <a:r>
              <a:rPr kumimoji="0" lang="zh-TW" sz="2500">
                <a:solidFill>
                  <a:srgbClr val="FF0000"/>
                </a:solidFill>
                <a:latin typeface="標楷體" pitchFamily="65" charset="-120"/>
                <a:ea typeface="標楷體" pitchFamily="65" charset="-120"/>
              </a:rPr>
              <a:t>或</a:t>
            </a:r>
            <a:r>
              <a:rPr kumimoji="0" lang="zh-TW" sz="2500">
                <a:solidFill>
                  <a:srgbClr val="000000"/>
                </a:solidFill>
                <a:latin typeface="標楷體" pitchFamily="65" charset="-120"/>
                <a:ea typeface="標楷體" pitchFamily="65" charset="-120"/>
              </a:rPr>
              <a:t>僱用員工協助處理土地銷售。</a:t>
            </a:r>
            <a:r>
              <a:rPr kumimoji="0" lang="zh-TW" altLang="en-US" sz="2500">
                <a:solidFill>
                  <a:srgbClr val="000000"/>
                </a:solidFill>
                <a:latin typeface="標楷體" pitchFamily="65" charset="-120"/>
                <a:ea typeface="標楷體" pitchFamily="65" charset="-120"/>
              </a:rPr>
              <a:t>（態樣： 包括自地自建、合建分售、 合建分成、合建分屋）</a:t>
            </a:r>
            <a:endParaRPr kumimoji="0" lang="zh-TW" altLang="zh-TW" sz="2500">
              <a:solidFill>
                <a:srgbClr val="000000"/>
              </a:solidFill>
              <a:latin typeface="標楷體" pitchFamily="65" charset="-120"/>
              <a:ea typeface="標楷體" pitchFamily="65" charset="-120"/>
            </a:endParaRPr>
          </a:p>
          <a:p>
            <a:pPr marL="341313" indent="-341313" eaLnBrk="1" hangingPunct="1">
              <a:spcBef>
                <a:spcPts val="800"/>
              </a:spcBef>
              <a:buClr>
                <a:srgbClr val="000000"/>
              </a:buClr>
              <a:buFont typeface="Wingdings" pitchFamily="2" charset="2"/>
              <a:buChar char="l"/>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kumimoji="0" lang="zh-TW" altLang="en-US" sz="2500">
                <a:solidFill>
                  <a:srgbClr val="000000"/>
                </a:solidFill>
                <a:latin typeface="標楷體" pitchFamily="65" charset="-120"/>
                <a:ea typeface="標楷體" pitchFamily="65" charset="-120"/>
              </a:rPr>
              <a:t>第</a:t>
            </a:r>
            <a:r>
              <a:rPr kumimoji="0" lang="en-US" altLang="zh-TW" sz="2500">
                <a:solidFill>
                  <a:srgbClr val="000000"/>
                </a:solidFill>
                <a:latin typeface="標楷體" pitchFamily="65" charset="-120"/>
                <a:ea typeface="標楷體" pitchFamily="65" charset="-120"/>
              </a:rPr>
              <a:t>3</a:t>
            </a:r>
            <a:r>
              <a:rPr kumimoji="0" lang="zh-TW" altLang="en-US" sz="2500">
                <a:solidFill>
                  <a:srgbClr val="000000"/>
                </a:solidFill>
                <a:latin typeface="標楷體" pitchFamily="65" charset="-120"/>
                <a:ea typeface="標楷體" pitchFamily="65" charset="-120"/>
              </a:rPr>
              <a:t>款</a:t>
            </a:r>
            <a:endParaRPr kumimoji="0" lang="en-US" altLang="zh-TW" sz="2500">
              <a:solidFill>
                <a:srgbClr val="000000"/>
              </a:solidFill>
              <a:latin typeface="標楷體" pitchFamily="65" charset="-120"/>
              <a:ea typeface="標楷體" pitchFamily="65" charset="-120"/>
            </a:endParaRPr>
          </a:p>
          <a:p>
            <a:pPr marL="341313" indent="-341313" eaLnBrk="1" hangingPunct="1">
              <a:spcBef>
                <a:spcPts val="800"/>
              </a:spcBef>
              <a:buClr>
                <a:srgbClr val="000000"/>
              </a:buCl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kumimoji="0" lang="zh-TW" altLang="en-US" sz="2500">
                <a:solidFill>
                  <a:srgbClr val="000000"/>
                </a:solidFill>
                <a:latin typeface="標楷體" pitchFamily="65" charset="-120"/>
                <a:ea typeface="標楷體" pitchFamily="65" charset="-120"/>
              </a:rPr>
              <a:t>  </a:t>
            </a:r>
            <a:r>
              <a:rPr kumimoji="0" lang="zh-TW" sz="2500">
                <a:solidFill>
                  <a:srgbClr val="000000"/>
                </a:solidFill>
                <a:latin typeface="標楷體" pitchFamily="65" charset="-120"/>
                <a:ea typeface="標楷體" pitchFamily="65" charset="-120"/>
              </a:rPr>
              <a:t>個人依加值型及非加值型營業稅法相關規定應辦理營業登記。</a:t>
            </a:r>
            <a:r>
              <a:rPr kumimoji="0" lang="en-US" altLang="zh-TW" sz="2500">
                <a:solidFill>
                  <a:srgbClr val="000000"/>
                </a:solidFill>
                <a:latin typeface="標楷體" pitchFamily="65" charset="-120"/>
                <a:ea typeface="標楷體" pitchFamily="65" charset="-120"/>
              </a:rPr>
              <a:t>(</a:t>
            </a:r>
            <a:r>
              <a:rPr kumimoji="0" lang="zh-TW" altLang="en-US" sz="2500">
                <a:solidFill>
                  <a:srgbClr val="000000"/>
                </a:solidFill>
                <a:latin typeface="標楷體" pitchFamily="65" charset="-120"/>
                <a:ea typeface="標楷體" pitchFamily="65" charset="-120"/>
              </a:rPr>
              <a:t>態樣：經常性買賣不動產、自地自建、合建分屋）</a:t>
            </a:r>
            <a:endParaRPr kumimoji="0" lang="en-US" altLang="zh-TW" sz="2500">
              <a:solidFill>
                <a:srgbClr val="000000"/>
              </a:solidFill>
              <a:latin typeface="標楷體" pitchFamily="65" charset="-120"/>
              <a:ea typeface="標楷體" pitchFamily="65" charset="-120"/>
            </a:endParaRPr>
          </a:p>
          <a:p>
            <a:pPr marL="341313" indent="-341313" eaLnBrk="1" hangingPunct="1">
              <a:spcBef>
                <a:spcPts val="800"/>
              </a:spcBef>
              <a:buClr>
                <a:srgbClr val="000000"/>
              </a:buCl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kumimoji="0" lang="zh-TW" altLang="en-US" sz="2200">
                <a:solidFill>
                  <a:srgbClr val="000000"/>
                </a:solidFill>
                <a:latin typeface="Calibri" pitchFamily="34" charset="0"/>
              </a:rPr>
              <a:t>      </a:t>
            </a:r>
            <a:endParaRPr kumimoji="0" lang="en-US" altLang="zh-TW" sz="2200">
              <a:solidFill>
                <a:srgbClr val="000000"/>
              </a:solidFill>
              <a:latin typeface="Calibri" pitchFamily="34" charset="0"/>
            </a:endParaRPr>
          </a:p>
          <a:p>
            <a:pPr marL="341313" indent="-341313" eaLnBrk="1" hangingPunct="1">
              <a:spcBef>
                <a:spcPts val="800"/>
              </a:spcBef>
              <a:buClr>
                <a:srgbClr val="000000"/>
              </a:buCl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kumimoji="0" lang="en-US" altLang="zh-TW" sz="2200">
              <a:solidFill>
                <a:srgbClr val="000000"/>
              </a:solidFill>
              <a:latin typeface="Calibri" pitchFamily="34" charset="0"/>
            </a:endParaRPr>
          </a:p>
          <a:p>
            <a:pPr marL="341313" indent="-341313" eaLnBrk="1" hangingPunct="1">
              <a:spcBef>
                <a:spcPts val="800"/>
              </a:spcBef>
              <a:buClr>
                <a:srgbClr val="000000"/>
              </a:buCl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kumimoji="0" lang="zh-TW" altLang="en-US" sz="2200">
                <a:solidFill>
                  <a:srgbClr val="000000"/>
                </a:solidFill>
                <a:latin typeface="Calibri" pitchFamily="34" charset="0"/>
              </a:rPr>
              <a:t>      </a:t>
            </a:r>
            <a:endParaRPr kumimoji="0" lang="zh-TW" sz="2200">
              <a:solidFill>
                <a:srgbClr val="000000"/>
              </a:solidFill>
              <a:latin typeface="Calibri" pitchFamily="34" charset="0"/>
            </a:endParaRPr>
          </a:p>
          <a:p>
            <a:pPr marL="341313" indent="-341313" eaLnBrk="1" hangingPunct="1">
              <a:lnSpc>
                <a:spcPct val="95000"/>
              </a:lnSpc>
              <a:spcBef>
                <a:spcPts val="800"/>
              </a:spcBef>
              <a:buClr>
                <a:srgbClr val="000000"/>
              </a:buClr>
              <a:buFont typeface="Wingdings" pitchFamily="2" charset="2"/>
              <a:buNone/>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kumimoji="0" lang="en-US" sz="2800" b="1">
              <a:solidFill>
                <a:srgbClr val="000000"/>
              </a:solidFill>
              <a:latin typeface="標楷體" pitchFamily="65" charset="-120"/>
            </a:endParaRPr>
          </a:p>
          <a:p>
            <a:pPr marL="341313" indent="-341313" eaLnBrk="1" hangingPunct="1">
              <a:lnSpc>
                <a:spcPct val="95000"/>
              </a:lnSpc>
              <a:spcBef>
                <a:spcPts val="800"/>
              </a:spcBef>
              <a:buClr>
                <a:srgbClr val="000000"/>
              </a:buClr>
              <a:buFont typeface="Wingdings" pitchFamily="2" charset="2"/>
              <a:buNone/>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kumimoji="0" lang="en-US" sz="2800" b="1">
              <a:solidFill>
                <a:srgbClr val="000000"/>
              </a:solidFill>
              <a:latin typeface="標楷體" pitchFamily="65" charset="-12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1"/>
          <p:cNvSpPr txBox="1">
            <a:spLocks noChangeArrowheads="1"/>
          </p:cNvSpPr>
          <p:nvPr/>
        </p:nvSpPr>
        <p:spPr bwMode="auto">
          <a:xfrm>
            <a:off x="539750" y="1196975"/>
            <a:ext cx="7920038" cy="4897438"/>
          </a:xfrm>
          <a:prstGeom prst="rect">
            <a:avLst/>
          </a:prstGeom>
          <a:noFill/>
          <a:ln w="9525">
            <a:noFill/>
            <a:round/>
            <a:headEnd/>
            <a:tailEnd/>
          </a:ln>
        </p:spPr>
        <p:txBody>
          <a:bodyPr lIns="0" tIns="20160" rIns="0" bIns="0"/>
          <a:lstStyle/>
          <a:p>
            <a:pPr algn="just" defTabSz="449263" eaLnBrk="1" hangingPunct="1">
              <a:lnSpc>
                <a:spcPct val="95000"/>
              </a:lnSpc>
              <a:spcBef>
                <a:spcPts val="800"/>
              </a:spcBef>
              <a:buSzPct val="100000"/>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Lst>
            </a:pPr>
            <a:r>
              <a:rPr kumimoji="0" lang="zh-TW" altLang="en-US" sz="2800">
                <a:solidFill>
                  <a:srgbClr val="000000"/>
                </a:solidFill>
                <a:latin typeface="標楷體" pitchFamily="65" charset="-120"/>
                <a:ea typeface="標楷體" pitchFamily="65" charset="-120"/>
              </a:rPr>
              <a:t>個人房屋、土地交易損失，得自交易日</a:t>
            </a:r>
            <a:r>
              <a:rPr kumimoji="0" lang="zh-TW" altLang="en-US" sz="2800">
                <a:solidFill>
                  <a:srgbClr val="C00000"/>
                </a:solidFill>
                <a:latin typeface="標楷體" pitchFamily="65" charset="-120"/>
                <a:ea typeface="標楷體" pitchFamily="65" charset="-120"/>
              </a:rPr>
              <a:t>以後</a:t>
            </a:r>
            <a:r>
              <a:rPr kumimoji="0" lang="en-US" altLang="zh-TW" sz="2800">
                <a:solidFill>
                  <a:srgbClr val="000000"/>
                </a:solidFill>
                <a:latin typeface="標楷體" pitchFamily="65" charset="-120"/>
                <a:ea typeface="標楷體" pitchFamily="65" charset="-120"/>
              </a:rPr>
              <a:t>3</a:t>
            </a:r>
            <a:r>
              <a:rPr kumimoji="0" lang="zh-TW" altLang="en-US" sz="2800">
                <a:solidFill>
                  <a:srgbClr val="000000"/>
                </a:solidFill>
                <a:latin typeface="標楷體" pitchFamily="65" charset="-120"/>
                <a:ea typeface="標楷體" pitchFamily="65" charset="-120"/>
              </a:rPr>
              <a:t>年內之房屋、土地交易所得減除之。</a:t>
            </a:r>
          </a:p>
        </p:txBody>
      </p:sp>
      <p:sp>
        <p:nvSpPr>
          <p:cNvPr id="82947" name="Text Box 2"/>
          <p:cNvSpPr txBox="1">
            <a:spLocks noChangeArrowheads="1"/>
          </p:cNvSpPr>
          <p:nvPr/>
        </p:nvSpPr>
        <p:spPr bwMode="auto">
          <a:xfrm>
            <a:off x="8316913" y="6453188"/>
            <a:ext cx="647700" cy="288925"/>
          </a:xfrm>
          <a:prstGeom prst="rect">
            <a:avLst/>
          </a:prstGeom>
          <a:noFill/>
          <a:ln w="9525">
            <a:noFill/>
            <a:round/>
            <a:headEnd/>
            <a:tailEnd/>
          </a:ln>
        </p:spPr>
        <p:txBody>
          <a:bodyPr lIns="90000" tIns="46800" rIns="90000" bIns="46800"/>
          <a:lstStyle/>
          <a:p>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4D8D6FBC-09A6-4976-9087-36B97563ECCA}" type="slidenum">
              <a:rPr kumimoji="0" lang="en-US" altLang="zh-TW" sz="1400" b="1" i="1">
                <a:solidFill>
                  <a:srgbClr val="000000"/>
                </a:solidFill>
                <a:latin typeface="Tahoma" pitchFamily="34" charset="0"/>
              </a:rPr>
              <a:pPr algn="r" defTabSz="449263" eaLnBrk="1" hangingPunct="1">
                <a:lnSpc>
                  <a:spcPct val="95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93</a:t>
            </a:fld>
            <a:endParaRPr kumimoji="0" lang="en-US" altLang="zh-TW" sz="1400" b="1" i="1">
              <a:solidFill>
                <a:srgbClr val="000000"/>
              </a:solidFill>
              <a:latin typeface="Tahoma" pitchFamily="34" charset="0"/>
            </a:endParaRPr>
          </a:p>
        </p:txBody>
      </p:sp>
      <p:sp>
        <p:nvSpPr>
          <p:cNvPr id="82948" name="Text Box 3"/>
          <p:cNvSpPr txBox="1">
            <a:spLocks noChangeArrowheads="1"/>
          </p:cNvSpPr>
          <p:nvPr/>
        </p:nvSpPr>
        <p:spPr bwMode="auto">
          <a:xfrm>
            <a:off x="468313" y="476250"/>
            <a:ext cx="8229600" cy="854075"/>
          </a:xfrm>
          <a:prstGeom prst="rect">
            <a:avLst/>
          </a:prstGeom>
          <a:noFill/>
          <a:ln w="9525">
            <a:noFill/>
            <a:round/>
            <a:headEnd/>
            <a:tailEnd/>
          </a:ln>
        </p:spPr>
        <p:txBody>
          <a:bodyPr lIns="0" tIns="0" rIns="0" bIns="0" anchor="ctr"/>
          <a:lstStyle/>
          <a:p>
            <a:pPr marL="569913" indent="-569913" algn="ctr" defTabSz="449263" eaLnBrk="1" hangingPunct="1">
              <a:lnSpc>
                <a:spcPct val="90000"/>
              </a:lnSpc>
              <a:buClr>
                <a:srgbClr val="000000"/>
              </a:buClr>
              <a:buSzPct val="100000"/>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pPr>
            <a:r>
              <a:rPr kumimoji="0" lang="zh-TW" altLang="en-US" sz="4000" b="1">
                <a:solidFill>
                  <a:srgbClr val="000000"/>
                </a:solidFill>
                <a:latin typeface="標楷體" pitchFamily="65" charset="-120"/>
                <a:ea typeface="標楷體" pitchFamily="65" charset="-120"/>
              </a:rPr>
              <a:t>盈虧互抵</a:t>
            </a:r>
            <a:r>
              <a:rPr kumimoji="0" lang="en-US" altLang="zh-TW" sz="4000" b="1">
                <a:solidFill>
                  <a:srgbClr val="000000"/>
                </a:solidFill>
                <a:latin typeface="標楷體" pitchFamily="65" charset="-120"/>
                <a:ea typeface="標楷體" pitchFamily="65" charset="-120"/>
              </a:rPr>
              <a:t>(</a:t>
            </a:r>
            <a:r>
              <a:rPr kumimoji="0" lang="zh-TW" altLang="en-US" sz="4000" b="1">
                <a:solidFill>
                  <a:srgbClr val="000000"/>
                </a:solidFill>
                <a:latin typeface="標楷體" pitchFamily="65" charset="-120"/>
                <a:ea typeface="標楷體" pitchFamily="65" charset="-120"/>
              </a:rPr>
              <a:t>所</a:t>
            </a:r>
            <a:r>
              <a:rPr kumimoji="0" lang="en-US" altLang="zh-TW" sz="4000" b="1">
                <a:solidFill>
                  <a:srgbClr val="000000"/>
                </a:solidFill>
                <a:latin typeface="標楷體" pitchFamily="65" charset="-120"/>
                <a:ea typeface="標楷體" pitchFamily="65" charset="-120"/>
              </a:rPr>
              <a:t>§14-4</a:t>
            </a:r>
            <a:r>
              <a:rPr kumimoji="0" lang="zh-TW" altLang="en-US" sz="4000" b="1">
                <a:solidFill>
                  <a:srgbClr val="000000"/>
                </a:solidFill>
                <a:latin typeface="標楷體" pitchFamily="65" charset="-120"/>
                <a:ea typeface="標楷體" pitchFamily="65" charset="-120"/>
              </a:rPr>
              <a:t>第</a:t>
            </a:r>
            <a:r>
              <a:rPr kumimoji="0" lang="en-US" altLang="zh-TW" sz="4000" b="1">
                <a:solidFill>
                  <a:srgbClr val="000000"/>
                </a:solidFill>
                <a:latin typeface="標楷體" pitchFamily="65" charset="-120"/>
                <a:ea typeface="標楷體" pitchFamily="65" charset="-120"/>
              </a:rPr>
              <a:t>2</a:t>
            </a:r>
            <a:r>
              <a:rPr kumimoji="0" lang="zh-TW" altLang="en-US" sz="4000" b="1">
                <a:solidFill>
                  <a:srgbClr val="000000"/>
                </a:solidFill>
                <a:latin typeface="標楷體" pitchFamily="65" charset="-120"/>
                <a:ea typeface="標楷體" pitchFamily="65" charset="-120"/>
              </a:rPr>
              <a:t>項</a:t>
            </a:r>
            <a:r>
              <a:rPr kumimoji="0" lang="en-US" altLang="zh-TW" sz="4000" b="1">
                <a:solidFill>
                  <a:srgbClr val="000000"/>
                </a:solidFill>
                <a:latin typeface="標楷體" pitchFamily="65" charset="-120"/>
                <a:ea typeface="標楷體" pitchFamily="65" charset="-120"/>
              </a:rPr>
              <a:t>)</a:t>
            </a:r>
          </a:p>
        </p:txBody>
      </p:sp>
      <p:graphicFrame>
        <p:nvGraphicFramePr>
          <p:cNvPr id="21509" name="Group 5"/>
          <p:cNvGraphicFramePr>
            <a:graphicFrameLocks noGrp="1"/>
          </p:cNvGraphicFramePr>
          <p:nvPr/>
        </p:nvGraphicFramePr>
        <p:xfrm>
          <a:off x="395288" y="2133600"/>
          <a:ext cx="8355012" cy="4240213"/>
        </p:xfrm>
        <a:graphic>
          <a:graphicData uri="http://schemas.openxmlformats.org/drawingml/2006/table">
            <a:tbl>
              <a:tblPr/>
              <a:tblGrid>
                <a:gridCol w="4175125"/>
                <a:gridCol w="4179887"/>
              </a:tblGrid>
              <a:tr h="762039">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ctr"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22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現制</a:t>
                      </a:r>
                    </a:p>
                    <a:p>
                      <a:pPr marL="0" marR="0" lvl="0" indent="0" algn="ctr"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sz="22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a:t>
                      </a:r>
                      <a:r>
                        <a:rPr kumimoji="0" lang="en-US" sz="2200" b="0" i="0" u="none" strike="noStrike" cap="none" normalizeH="0" baseline="0" dirty="0" smtClean="0">
                          <a:ln>
                            <a:noFill/>
                          </a:ln>
                          <a:solidFill>
                            <a:srgbClr val="000000"/>
                          </a:solidFill>
                          <a:effectLst/>
                          <a:latin typeface="Lucida Sans Unicode" panose="020B0602030504020204" pitchFamily="34" charset="0"/>
                          <a:ea typeface="微軟正黑體" panose="020B0604030504040204" pitchFamily="34" charset="-120"/>
                        </a:rPr>
                        <a:t>§</a:t>
                      </a:r>
                      <a:r>
                        <a:rPr kumimoji="0" lang="en-US" sz="22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17</a:t>
                      </a:r>
                      <a:r>
                        <a:rPr kumimoji="0" lang="zh-TW" sz="22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第</a:t>
                      </a:r>
                      <a:r>
                        <a:rPr kumimoji="0" lang="en-US" sz="22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1</a:t>
                      </a:r>
                      <a:r>
                        <a:rPr kumimoji="0" lang="zh-TW" sz="22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項第</a:t>
                      </a:r>
                      <a:r>
                        <a:rPr kumimoji="0" lang="en-US" sz="22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2</a:t>
                      </a:r>
                      <a:r>
                        <a:rPr kumimoji="0" lang="zh-TW" sz="22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款第</a:t>
                      </a:r>
                      <a:r>
                        <a:rPr kumimoji="0" lang="en-US" sz="22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3</a:t>
                      </a:r>
                      <a:r>
                        <a:rPr kumimoji="0" lang="zh-TW" sz="22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目</a:t>
                      </a:r>
                      <a:r>
                        <a:rPr kumimoji="0" lang="en-US" sz="22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a:t>
                      </a:r>
                    </a:p>
                  </a:txBody>
                  <a:tcPr marT="45710" marB="45710" horzOverflow="overflow">
                    <a:lnL w="576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A6DDEA"/>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ctr"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2200" b="1"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新制</a:t>
                      </a:r>
                    </a:p>
                  </a:txBody>
                  <a:tcPr marT="45710" marB="45710" horzOverflow="overflow">
                    <a:lnL w="576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A6DDEA"/>
                    </a:solidFill>
                  </a:tcPr>
                </a:tc>
              </a:tr>
              <a:tr h="3478174">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1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2200" b="0" i="0" u="none" strike="noStrike" cap="none" normalizeH="0" baseline="0" dirty="0" smtClean="0">
                          <a:ln>
                            <a:noFill/>
                          </a:ln>
                          <a:solidFill>
                            <a:srgbClr val="000000"/>
                          </a:solidFill>
                          <a:effectLst/>
                          <a:latin typeface="Lucida Sans Unicode" panose="020B0602030504020204" pitchFamily="34" charset="0"/>
                          <a:ea typeface="標楷體" panose="03000509000000000000" pitchFamily="65" charset="-120"/>
                          <a:cs typeface="Times New Roman" panose="02020603050405020304" pitchFamily="18" charset="0"/>
                        </a:rPr>
                        <a:t>財產交易損失特別扣除額：</a:t>
                      </a:r>
                    </a:p>
                    <a:p>
                      <a:pPr marL="0" marR="0" lvl="0" indent="0" algn="just" defTabSz="449263" rtl="0" eaLnBrk="1" fontAlgn="base" latinLnBrk="0" hangingPunct="1">
                        <a:lnSpc>
                          <a:spcPct val="101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2200" b="0" i="0" u="none" strike="noStrike" cap="none" normalizeH="0" baseline="0" dirty="0" smtClean="0">
                          <a:ln>
                            <a:noFill/>
                          </a:ln>
                          <a:solidFill>
                            <a:srgbClr val="000000"/>
                          </a:solidFill>
                          <a:effectLst/>
                          <a:latin typeface="Lucida Sans Unicode" panose="020B0602030504020204" pitchFamily="34" charset="0"/>
                          <a:ea typeface="標楷體" panose="03000509000000000000" pitchFamily="65" charset="-120"/>
                          <a:cs typeface="Times New Roman" panose="02020603050405020304" pitchFamily="18" charset="0"/>
                        </a:rPr>
                        <a:t>納稅義務人、配偶及受扶養親屬財產交易損失，其每年度扣除額，以不超過當年度申報之財產交易之所得為限；當年度無財產交易所得可資扣除，或扣除不足者，得以以後</a:t>
                      </a:r>
                      <a:r>
                        <a:rPr kumimoji="0" lang="en-US"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3</a:t>
                      </a:r>
                      <a:r>
                        <a:rPr kumimoji="0" lang="zh-TW"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年度之財產交易所得扣除之。財產交易損失之計算，準用第</a:t>
                      </a:r>
                      <a:r>
                        <a:rPr kumimoji="0" lang="en-US"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14</a:t>
                      </a:r>
                      <a:r>
                        <a:rPr kumimoji="0" lang="zh-TW"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條第</a:t>
                      </a:r>
                      <a:r>
                        <a:rPr kumimoji="0" lang="en-US"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1</a:t>
                      </a:r>
                      <a:r>
                        <a:rPr kumimoji="0" lang="zh-TW"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項第</a:t>
                      </a:r>
                      <a:r>
                        <a:rPr kumimoji="0" lang="en-US"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rPr>
                        <a:t>7</a:t>
                      </a:r>
                      <a:r>
                        <a:rPr kumimoji="0" lang="zh-TW" sz="2200" b="0" i="0" u="none" strike="noStrike" cap="none" normalizeH="0" baseline="0" dirty="0" smtClean="0">
                          <a:ln>
                            <a:noFill/>
                          </a:ln>
                          <a:solidFill>
                            <a:srgbClr val="000000"/>
                          </a:solidFill>
                          <a:effectLst/>
                          <a:latin typeface="Lucida Sans Unicode" panose="020B0602030504020204" pitchFamily="34" charset="0"/>
                          <a:ea typeface="標楷體" panose="03000509000000000000" pitchFamily="65" charset="-120"/>
                          <a:cs typeface="Times New Roman" panose="02020603050405020304" pitchFamily="18" charset="0"/>
                        </a:rPr>
                        <a:t>類關於計算財產交易增益之規定。</a:t>
                      </a:r>
                    </a:p>
                  </a:txBody>
                  <a:tcPr marT="45710" marB="45710" horzOverflow="overflow">
                    <a:lnL w="576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D3EEF5"/>
                    </a:solidFill>
                  </a:tcPr>
                </a:tc>
                <a:tc>
                  <a:txBody>
                    <a:bodyPr/>
                    <a:lstStyle>
                      <a:lvl1pPr>
                        <a:lnSpc>
                          <a:spcPct val="95000"/>
                        </a:lnSpc>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新細明體" panose="02020500000000000000" pitchFamily="18" charset="-120"/>
                        </a:defRPr>
                      </a:lvl1pPr>
                      <a:lvl2pPr>
                        <a:lnSpc>
                          <a:spcPct val="95000"/>
                        </a:lnSpc>
                        <a:spcBef>
                          <a:spcPts val="7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新細明體" panose="02020500000000000000" pitchFamily="18" charset="-120"/>
                        </a:defRPr>
                      </a:lvl2pPr>
                      <a:lvl3pPr>
                        <a:lnSpc>
                          <a:spcPct val="95000"/>
                        </a:lnSpc>
                        <a:spcBef>
                          <a:spcPts val="6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新細明體" panose="02020500000000000000" pitchFamily="18" charset="-120"/>
                        </a:defRPr>
                      </a:lvl3pPr>
                      <a:lvl4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4pPr>
                      <a:lvl5pPr>
                        <a:lnSpc>
                          <a:spcPct val="95000"/>
                        </a:lnSpc>
                        <a:spcBef>
                          <a:spcPts val="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5pPr>
                      <a:lvl6pPr marL="25146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6pPr>
                      <a:lvl7pPr marL="29718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7pPr>
                      <a:lvl8pPr marL="34290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8pPr>
                      <a:lvl9pPr marL="3886200" indent="-228600" defTabSz="449263" eaLnBrk="0" fontAlgn="base" hangingPunct="0">
                        <a:lnSpc>
                          <a:spcPct val="95000"/>
                        </a:lnSpc>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ea typeface="新細明體" panose="02020500000000000000" pitchFamily="18" charset="-120"/>
                        </a:defRPr>
                      </a:lvl9pPr>
                    </a:lstStyle>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個人房屋、土地交易損失，得自交易日以後</a:t>
                      </a:r>
                      <a:r>
                        <a:rPr kumimoji="0" lang="en-US"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3</a:t>
                      </a:r>
                      <a:r>
                        <a:rPr kumimoji="0" lang="zh-TW" sz="2200" b="0" i="0" u="none" strike="noStrike" cap="none" normalizeH="0" baseline="0" dirty="0" smtClean="0">
                          <a:ln>
                            <a:noFill/>
                          </a:ln>
                          <a:solidFill>
                            <a:srgbClr val="000000"/>
                          </a:solidFill>
                          <a:effectLst/>
                          <a:latin typeface="標楷體" panose="03000509000000000000" pitchFamily="65" charset="-120"/>
                          <a:ea typeface="標楷體" panose="03000509000000000000" pitchFamily="65" charset="-120"/>
                        </a:rPr>
                        <a:t>年內之房屋、土地交易所得減除之。</a:t>
                      </a:r>
                    </a:p>
                    <a:p>
                      <a:pPr marL="0" marR="0" lvl="0" indent="0" algn="just"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sz="2200" b="1"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rPr>
                        <a:t>(</a:t>
                      </a:r>
                      <a:r>
                        <a:rPr kumimoji="0" lang="zh-TW" sz="2200" b="1"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rPr>
                        <a:t>免納所得稅之房屋土地不適用</a:t>
                      </a:r>
                      <a:r>
                        <a:rPr kumimoji="0" lang="en-US" sz="2200" b="1"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rPr>
                        <a:t>)(</a:t>
                      </a:r>
                      <a:r>
                        <a:rPr kumimoji="0" lang="en-US" sz="2400" b="1"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rPr>
                        <a:t>§4-5</a:t>
                      </a:r>
                      <a:r>
                        <a:rPr kumimoji="0" lang="zh-TW" sz="2400" b="1"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rPr>
                        <a:t>第</a:t>
                      </a:r>
                      <a:r>
                        <a:rPr kumimoji="0" lang="en-US" sz="2400" b="1"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rPr>
                        <a:t>2</a:t>
                      </a:r>
                      <a:r>
                        <a:rPr kumimoji="0" lang="zh-TW" sz="2400" b="1"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rPr>
                        <a:t>項</a:t>
                      </a:r>
                      <a:r>
                        <a:rPr kumimoji="0" lang="en-US" sz="2200" b="1"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rPr>
                        <a:t>)</a:t>
                      </a:r>
                    </a:p>
                  </a:txBody>
                  <a:tcPr marT="45710" marB="45710" horzOverflow="overflow">
                    <a:lnL w="576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D3EEF5"/>
                    </a:solidFill>
                  </a:tcPr>
                </a:tc>
              </a:tr>
            </a:tbl>
          </a:graphicData>
        </a:graphic>
      </p:graphicFrame>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 Box 1"/>
          <p:cNvSpPr txBox="1">
            <a:spLocks noChangeArrowheads="1"/>
          </p:cNvSpPr>
          <p:nvPr/>
        </p:nvSpPr>
        <p:spPr bwMode="auto">
          <a:xfrm>
            <a:off x="382588" y="404813"/>
            <a:ext cx="8366125" cy="5994400"/>
          </a:xfrm>
          <a:prstGeom prst="rect">
            <a:avLst/>
          </a:prstGeom>
          <a:noFill/>
          <a:ln>
            <a:noFill/>
          </a:ln>
          <a:extLst/>
        </p:spPr>
        <p:txBody>
          <a:bodyPr lIns="0" tIns="20160" rIns="0" bIns="0"/>
          <a:lstStyle>
            <a:lvl1pPr marL="342900" indent="-342900">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1pPr>
            <a:lvl2pPr marL="563563" indent="-457200">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2pPr>
            <a:lvl3pPr>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3pPr>
            <a:lvl4pPr>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4pPr>
            <a:lvl5pPr>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defRPr>
                <a:solidFill>
                  <a:schemeClr val="bg1"/>
                </a:solidFill>
                <a:latin typeface="Times New Roman" panose="02020603050405020304" pitchFamily="18" charset="0"/>
                <a:ea typeface="標楷體" panose="03000509000000000000" pitchFamily="65" charset="-120"/>
              </a:defRPr>
            </a:lvl9pPr>
          </a:lstStyle>
          <a:p>
            <a:pPr lvl="1" eaLnBrk="1" fontAlgn="auto" hangingPunct="1">
              <a:lnSpc>
                <a:spcPct val="120000"/>
              </a:lnSpc>
              <a:spcBef>
                <a:spcPts val="400"/>
              </a:spcBef>
              <a:spcAft>
                <a:spcPts val="0"/>
              </a:spcAft>
              <a:buClr>
                <a:srgbClr val="000000"/>
              </a:buClr>
              <a:buSzPct val="68000"/>
              <a:buFont typeface="Wingdings" panose="05000000000000000000" pitchFamily="2" charset="2"/>
              <a:buChar char="n"/>
              <a:defRPr/>
            </a:pPr>
            <a:r>
              <a:rPr kumimoji="0" lang="zh-TW" altLang="en-US" sz="2600" dirty="0" smtClean="0">
                <a:solidFill>
                  <a:prstClr val="black"/>
                </a:solidFill>
                <a:latin typeface="標楷體" panose="03000509000000000000" pitchFamily="65" charset="-120"/>
              </a:rPr>
              <a:t>依實價計算之房屋、土地交易損失可否扣抵因無法提出成本費用而由稽徵機關依規定計算之交易所得？</a:t>
            </a:r>
            <a:endParaRPr kumimoji="0" lang="en-US" altLang="zh-TW" sz="2600" dirty="0" smtClean="0">
              <a:solidFill>
                <a:prstClr val="black"/>
              </a:solidFill>
              <a:latin typeface="標楷體" panose="03000509000000000000" pitchFamily="65" charset="-120"/>
            </a:endParaRPr>
          </a:p>
          <a:p>
            <a:pPr marL="106363" lvl="1" indent="0" eaLnBrk="1" fontAlgn="auto" hangingPunct="1">
              <a:lnSpc>
                <a:spcPct val="120000"/>
              </a:lnSpc>
              <a:spcBef>
                <a:spcPts val="400"/>
              </a:spcBef>
              <a:spcAft>
                <a:spcPts val="0"/>
              </a:spcAft>
              <a:buClr>
                <a:srgbClr val="000000"/>
              </a:buClr>
              <a:buSzPct val="68000"/>
              <a:defRPr/>
            </a:pPr>
            <a:r>
              <a:rPr kumimoji="0" lang="en-US" altLang="zh-TW" sz="2600" dirty="0" smtClean="0">
                <a:solidFill>
                  <a:prstClr val="black"/>
                </a:solidFill>
                <a:latin typeface="標楷體" panose="03000509000000000000" pitchFamily="65" charset="-120"/>
              </a:rPr>
              <a:t>(</a:t>
            </a:r>
            <a:r>
              <a:rPr kumimoji="0" lang="zh-TW" altLang="en-US" sz="2600" dirty="0" smtClean="0">
                <a:solidFill>
                  <a:prstClr val="black"/>
                </a:solidFill>
                <a:latin typeface="標楷體" panose="03000509000000000000" pitchFamily="65" charset="-120"/>
              </a:rPr>
              <a:t>一</a:t>
            </a:r>
            <a:r>
              <a:rPr kumimoji="0" lang="en-US" altLang="zh-TW" sz="2600" dirty="0" smtClean="0">
                <a:solidFill>
                  <a:prstClr val="black"/>
                </a:solidFill>
                <a:latin typeface="標楷體" panose="03000509000000000000" pitchFamily="65" charset="-120"/>
              </a:rPr>
              <a:t>)</a:t>
            </a:r>
            <a:r>
              <a:rPr kumimoji="0" lang="zh-TW" altLang="en-US" sz="2600" dirty="0" smtClean="0">
                <a:solidFill>
                  <a:prstClr val="black"/>
                </a:solidFill>
                <a:latin typeface="標楷體" panose="03000509000000000000" pitchFamily="65" charset="-120"/>
              </a:rPr>
              <a:t>個人未依規定申報或申報之成交價額較時價偏低而無正當理由，稽徵機關得依時價或查得資料，核定其成交價額；未提示原始取得成本之證明文件者，稽徵機關得依查得資料核定其成本，無查得資料，得依原始取得時房屋評定現值及公告土地現值按政府發布之消費者物價指數調整後，核定其成本；個人未提示因取得、改良及移轉而支付之費用者，稽徵機關得按成交價額</a:t>
            </a:r>
            <a:r>
              <a:rPr kumimoji="0" lang="en-US" altLang="zh-TW" sz="2600" dirty="0" smtClean="0">
                <a:solidFill>
                  <a:prstClr val="black"/>
                </a:solidFill>
                <a:latin typeface="標楷體" panose="03000509000000000000" pitchFamily="65" charset="-120"/>
              </a:rPr>
              <a:t>5%</a:t>
            </a:r>
            <a:r>
              <a:rPr kumimoji="0" lang="zh-TW" altLang="en-US" sz="2600" dirty="0" smtClean="0">
                <a:solidFill>
                  <a:prstClr val="black"/>
                </a:solidFill>
                <a:latin typeface="標楷體" panose="03000509000000000000" pitchFamily="65" charset="-120"/>
              </a:rPr>
              <a:t>計算其費用。</a:t>
            </a:r>
          </a:p>
          <a:p>
            <a:pPr marL="106363" lvl="1" indent="0" eaLnBrk="1" fontAlgn="auto" hangingPunct="1">
              <a:lnSpc>
                <a:spcPct val="120000"/>
              </a:lnSpc>
              <a:spcBef>
                <a:spcPts val="400"/>
              </a:spcBef>
              <a:spcAft>
                <a:spcPts val="0"/>
              </a:spcAft>
              <a:buClr>
                <a:srgbClr val="000000"/>
              </a:buClr>
              <a:buSzPct val="68000"/>
              <a:defRPr/>
            </a:pPr>
            <a:r>
              <a:rPr kumimoji="0" lang="en-US" altLang="zh-TW" sz="2600" dirty="0" smtClean="0">
                <a:solidFill>
                  <a:prstClr val="black"/>
                </a:solidFill>
                <a:latin typeface="標楷體" panose="03000509000000000000" pitchFamily="65" charset="-120"/>
              </a:rPr>
              <a:t>(</a:t>
            </a:r>
            <a:r>
              <a:rPr kumimoji="0" lang="zh-TW" altLang="en-US" sz="2600" dirty="0" smtClean="0">
                <a:solidFill>
                  <a:prstClr val="black"/>
                </a:solidFill>
                <a:latin typeface="標楷體" panose="03000509000000000000" pitchFamily="65" charset="-120"/>
              </a:rPr>
              <a:t>二</a:t>
            </a:r>
            <a:r>
              <a:rPr kumimoji="0" lang="en-US" altLang="zh-TW" sz="2600" dirty="0" smtClean="0">
                <a:solidFill>
                  <a:prstClr val="black"/>
                </a:solidFill>
                <a:latin typeface="標楷體" panose="03000509000000000000" pitchFamily="65" charset="-120"/>
              </a:rPr>
              <a:t>)</a:t>
            </a:r>
            <a:r>
              <a:rPr kumimoji="0" lang="zh-TW" altLang="en-US" sz="2600" dirty="0" smtClean="0">
                <a:solidFill>
                  <a:prstClr val="black"/>
                </a:solidFill>
                <a:latin typeface="標楷體" panose="03000509000000000000" pitchFamily="65" charset="-120"/>
              </a:rPr>
              <a:t>個人未依規定申報、未提示成本費用，經稽徵機關按上開規定計算之交易所得，如交易前</a:t>
            </a:r>
            <a:r>
              <a:rPr kumimoji="0" lang="en-US" altLang="zh-TW" sz="2600" dirty="0" smtClean="0">
                <a:solidFill>
                  <a:prstClr val="black"/>
                </a:solidFill>
                <a:latin typeface="標楷體" panose="03000509000000000000" pitchFamily="65" charset="-120"/>
              </a:rPr>
              <a:t>3</a:t>
            </a:r>
            <a:r>
              <a:rPr kumimoji="0" lang="zh-TW" altLang="en-US" sz="2600" dirty="0" smtClean="0">
                <a:solidFill>
                  <a:prstClr val="black"/>
                </a:solidFill>
                <a:latin typeface="標楷體" panose="03000509000000000000" pitchFamily="65" charset="-120"/>
              </a:rPr>
              <a:t>年內有房屋、土地交易損失，仍可主張適用抵減交易所得。</a:t>
            </a:r>
          </a:p>
        </p:txBody>
      </p:sp>
      <p:sp>
        <p:nvSpPr>
          <p:cNvPr id="84995" name="Text Box 2"/>
          <p:cNvSpPr txBox="1">
            <a:spLocks noChangeArrowheads="1"/>
          </p:cNvSpPr>
          <p:nvPr/>
        </p:nvSpPr>
        <p:spPr bwMode="auto">
          <a:xfrm>
            <a:off x="8604250" y="6381750"/>
            <a:ext cx="538163" cy="474663"/>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AEB78962-2719-4059-8E02-D97E358DE268}" type="slidenum">
              <a:rPr kumimoji="0" lang="en-US" altLang="zh-TW" sz="1400" b="1" i="1">
                <a:solidFill>
                  <a:srgbClr val="000000"/>
                </a:solidFill>
                <a:latin typeface="Tahoma"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94</a:t>
            </a:fld>
            <a:endParaRPr kumimoji="0" lang="en-US" altLang="zh-TW" sz="1400" b="1" i="1">
              <a:solidFill>
                <a:srgbClr val="000000"/>
              </a:solidFill>
              <a:latin typeface="Tahoma" pitchFamily="34" charset="0"/>
            </a:endParaRPr>
          </a:p>
        </p:txBody>
      </p:sp>
      <p:sp>
        <p:nvSpPr>
          <p:cNvPr id="84996" name="Text Box 4"/>
          <p:cNvSpPr txBox="1">
            <a:spLocks noChangeArrowheads="1"/>
          </p:cNvSpPr>
          <p:nvPr/>
        </p:nvSpPr>
        <p:spPr bwMode="auto">
          <a:xfrm>
            <a:off x="6834188" y="6542088"/>
            <a:ext cx="2309812" cy="315912"/>
          </a:xfrm>
          <a:prstGeom prst="rect">
            <a:avLst/>
          </a:prstGeom>
          <a:noFill/>
          <a:ln w="9525">
            <a:noFill/>
            <a:round/>
            <a:headEnd/>
            <a:tailEnd/>
          </a:ln>
        </p:spPr>
        <p:txBody>
          <a:bodyPr wrap="none" anchor="ctr"/>
          <a:lstStyle/>
          <a:p>
            <a:pPr eaLnBrk="1" hangingPunct="1">
              <a:buClr>
                <a:srgbClr val="000000"/>
              </a:buClr>
              <a:buFont typeface="Times New Roman" pitchFamily="18" charset="0"/>
              <a:buNone/>
            </a:pPr>
            <a:endParaRPr kumimoji="0" lang="zh-TW" altLang="en-US">
              <a:solidFill>
                <a:srgbClr val="FFFFFF"/>
              </a:solidFill>
              <a:latin typeface="Calibri"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ext Box 1"/>
          <p:cNvSpPr txBox="1">
            <a:spLocks noChangeArrowheads="1"/>
          </p:cNvSpPr>
          <p:nvPr/>
        </p:nvSpPr>
        <p:spPr bwMode="auto">
          <a:xfrm>
            <a:off x="382588" y="962025"/>
            <a:ext cx="8366125" cy="5437188"/>
          </a:xfrm>
          <a:prstGeom prst="rect">
            <a:avLst/>
          </a:prstGeom>
          <a:noFill/>
          <a:ln w="9525">
            <a:noFill/>
            <a:miter lim="800000"/>
            <a:headEnd/>
            <a:tailEnd/>
          </a:ln>
        </p:spPr>
        <p:txBody>
          <a:bodyPr lIns="0" tIns="20160" rIns="0" bIns="0"/>
          <a:lstStyle/>
          <a:p>
            <a:pPr marL="563563" lvl="1" indent="-457200" eaLnBrk="1" hangingPunct="1">
              <a:lnSpc>
                <a:spcPct val="120000"/>
              </a:lnSpc>
              <a:spcBef>
                <a:spcPts val="400"/>
              </a:spcBef>
              <a:buClr>
                <a:srgbClr val="000000"/>
              </a:buClr>
              <a:buSzPct val="68000"/>
              <a:buFont typeface="Wingdings" pitchFamily="2" charset="2"/>
              <a:buChar char="n"/>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pPr>
            <a:r>
              <a:rPr kumimoji="0" lang="zh-TW" altLang="en-US" sz="3000">
                <a:solidFill>
                  <a:srgbClr val="000000"/>
                </a:solidFill>
                <a:latin typeface="標楷體" pitchFamily="65" charset="-120"/>
                <a:ea typeface="標楷體" pitchFamily="65" charset="-120"/>
              </a:rPr>
              <a:t>周太太</a:t>
            </a:r>
            <a:r>
              <a:rPr kumimoji="0" lang="en-US" altLang="zh-TW" sz="3000">
                <a:solidFill>
                  <a:srgbClr val="000000"/>
                </a:solidFill>
                <a:latin typeface="標楷體" pitchFamily="65" charset="-120"/>
                <a:ea typeface="標楷體" pitchFamily="65" charset="-120"/>
              </a:rPr>
              <a:t>105</a:t>
            </a:r>
            <a:r>
              <a:rPr kumimoji="0" lang="zh-TW" altLang="en-US" sz="3000">
                <a:solidFill>
                  <a:srgbClr val="000000"/>
                </a:solidFill>
                <a:latin typeface="標楷體" pitchFamily="65" charset="-120"/>
                <a:ea typeface="標楷體" pitchFamily="65" charset="-120"/>
              </a:rPr>
              <a:t>年</a:t>
            </a:r>
            <a:r>
              <a:rPr kumimoji="0" lang="en-US" altLang="zh-TW" sz="3000">
                <a:solidFill>
                  <a:srgbClr val="000000"/>
                </a:solidFill>
                <a:latin typeface="標楷體" pitchFamily="65" charset="-120"/>
                <a:ea typeface="標楷體" pitchFamily="65" charset="-120"/>
              </a:rPr>
              <a:t>1</a:t>
            </a:r>
            <a:r>
              <a:rPr kumimoji="0" lang="zh-TW" altLang="en-US" sz="3000">
                <a:solidFill>
                  <a:srgbClr val="000000"/>
                </a:solidFill>
                <a:latin typeface="標楷體" pitchFamily="65" charset="-120"/>
                <a:ea typeface="標楷體" pitchFamily="65" charset="-120"/>
              </a:rPr>
              <a:t>月</a:t>
            </a:r>
            <a:r>
              <a:rPr kumimoji="0" lang="en-US" altLang="zh-TW" sz="3000">
                <a:solidFill>
                  <a:srgbClr val="000000"/>
                </a:solidFill>
                <a:latin typeface="標楷體" pitchFamily="65" charset="-120"/>
                <a:ea typeface="標楷體" pitchFamily="65" charset="-120"/>
              </a:rPr>
              <a:t>1</a:t>
            </a:r>
            <a:r>
              <a:rPr kumimoji="0" lang="zh-TW" altLang="en-US" sz="3000">
                <a:solidFill>
                  <a:srgbClr val="000000"/>
                </a:solidFill>
                <a:latin typeface="標楷體" pitchFamily="65" charset="-120"/>
                <a:ea typeface="標楷體" pitchFamily="65" charset="-120"/>
              </a:rPr>
              <a:t>日買進Ａ房地，成本</a:t>
            </a:r>
            <a:r>
              <a:rPr kumimoji="0" lang="en-US" altLang="zh-TW" sz="3000">
                <a:solidFill>
                  <a:srgbClr val="000000"/>
                </a:solidFill>
                <a:latin typeface="標楷體" pitchFamily="65" charset="-120"/>
                <a:ea typeface="標楷體" pitchFamily="65" charset="-120"/>
              </a:rPr>
              <a:t>1,300</a:t>
            </a:r>
            <a:r>
              <a:rPr kumimoji="0" lang="zh-TW" altLang="en-US" sz="3000">
                <a:solidFill>
                  <a:srgbClr val="000000"/>
                </a:solidFill>
                <a:latin typeface="標楷體" pitchFamily="65" charset="-120"/>
                <a:ea typeface="標楷體" pitchFamily="65" charset="-120"/>
              </a:rPr>
              <a:t>萬元，</a:t>
            </a:r>
            <a:r>
              <a:rPr kumimoji="0" lang="en-US" altLang="zh-TW" sz="3000">
                <a:solidFill>
                  <a:srgbClr val="000000"/>
                </a:solidFill>
                <a:latin typeface="標楷體" pitchFamily="65" charset="-120"/>
                <a:ea typeface="標楷體" pitchFamily="65" charset="-120"/>
              </a:rPr>
              <a:t>106</a:t>
            </a:r>
            <a:r>
              <a:rPr kumimoji="0" lang="zh-TW" altLang="en-US" sz="3000">
                <a:solidFill>
                  <a:srgbClr val="000000"/>
                </a:solidFill>
                <a:latin typeface="標楷體" pitchFamily="65" charset="-120"/>
                <a:ea typeface="標楷體" pitchFamily="65" charset="-120"/>
              </a:rPr>
              <a:t>年</a:t>
            </a:r>
            <a:r>
              <a:rPr kumimoji="0" lang="en-US" altLang="zh-TW" sz="3000">
                <a:solidFill>
                  <a:srgbClr val="000000"/>
                </a:solidFill>
                <a:latin typeface="標楷體" pitchFamily="65" charset="-120"/>
                <a:ea typeface="標楷體" pitchFamily="65" charset="-120"/>
              </a:rPr>
              <a:t>1</a:t>
            </a:r>
            <a:r>
              <a:rPr kumimoji="0" lang="zh-TW" altLang="en-US" sz="3000">
                <a:solidFill>
                  <a:srgbClr val="000000"/>
                </a:solidFill>
                <a:latin typeface="標楷體" pitchFamily="65" charset="-120"/>
                <a:ea typeface="標楷體" pitchFamily="65" charset="-120"/>
              </a:rPr>
              <a:t>月</a:t>
            </a:r>
            <a:r>
              <a:rPr kumimoji="0" lang="en-US" altLang="zh-TW" sz="3000">
                <a:solidFill>
                  <a:srgbClr val="000000"/>
                </a:solidFill>
                <a:latin typeface="標楷體" pitchFamily="65" charset="-120"/>
                <a:ea typeface="標楷體" pitchFamily="65" charset="-120"/>
              </a:rPr>
              <a:t>1</a:t>
            </a:r>
            <a:r>
              <a:rPr kumimoji="0" lang="zh-TW" altLang="en-US" sz="3000">
                <a:solidFill>
                  <a:srgbClr val="000000"/>
                </a:solidFill>
                <a:latin typeface="標楷體" pitchFamily="65" charset="-120"/>
                <a:ea typeface="標楷體" pitchFamily="65" charset="-120"/>
              </a:rPr>
              <a:t>日出售，售價</a:t>
            </a:r>
            <a:r>
              <a:rPr kumimoji="0" lang="en-US" altLang="zh-TW" sz="3000">
                <a:solidFill>
                  <a:srgbClr val="000000"/>
                </a:solidFill>
                <a:latin typeface="標楷體" pitchFamily="65" charset="-120"/>
                <a:ea typeface="標楷體" pitchFamily="65" charset="-120"/>
              </a:rPr>
              <a:t>1,400</a:t>
            </a:r>
            <a:r>
              <a:rPr kumimoji="0" lang="zh-TW" altLang="en-US" sz="3000">
                <a:solidFill>
                  <a:srgbClr val="000000"/>
                </a:solidFill>
                <a:latin typeface="標楷體" pitchFamily="65" charset="-120"/>
                <a:ea typeface="標楷體" pitchFamily="65" charset="-120"/>
              </a:rPr>
              <a:t>萬元，支付的取得、改良及移轉費用共</a:t>
            </a:r>
            <a:r>
              <a:rPr kumimoji="0" lang="en-US" altLang="zh-TW" sz="3000">
                <a:solidFill>
                  <a:srgbClr val="000000"/>
                </a:solidFill>
                <a:latin typeface="標楷體" pitchFamily="65" charset="-120"/>
                <a:ea typeface="標楷體" pitchFamily="65" charset="-120"/>
              </a:rPr>
              <a:t>150</a:t>
            </a:r>
            <a:r>
              <a:rPr kumimoji="0" lang="zh-TW" altLang="en-US" sz="3000">
                <a:solidFill>
                  <a:srgbClr val="000000"/>
                </a:solidFill>
                <a:latin typeface="標楷體" pitchFamily="65" charset="-120"/>
                <a:ea typeface="標楷體" pitchFamily="65" charset="-120"/>
              </a:rPr>
              <a:t>萬元，土地漲價總數額</a:t>
            </a:r>
            <a:r>
              <a:rPr kumimoji="0" lang="en-US" altLang="zh-TW" sz="3000">
                <a:solidFill>
                  <a:srgbClr val="000000"/>
                </a:solidFill>
                <a:latin typeface="標楷體" pitchFamily="65" charset="-120"/>
                <a:ea typeface="標楷體" pitchFamily="65" charset="-120"/>
              </a:rPr>
              <a:t>100</a:t>
            </a:r>
            <a:r>
              <a:rPr kumimoji="0" lang="zh-TW" altLang="en-US" sz="3000">
                <a:solidFill>
                  <a:srgbClr val="000000"/>
                </a:solidFill>
                <a:latin typeface="標楷體" pitchFamily="65" charset="-120"/>
                <a:ea typeface="標楷體" pitchFamily="65" charset="-120"/>
              </a:rPr>
              <a:t>萬元，Ａ房地的交易所得</a:t>
            </a:r>
            <a:r>
              <a:rPr kumimoji="0" lang="en-US" altLang="zh-TW" sz="3000">
                <a:solidFill>
                  <a:srgbClr val="000000"/>
                </a:solidFill>
                <a:latin typeface="標楷體" pitchFamily="65" charset="-120"/>
                <a:ea typeface="標楷體" pitchFamily="65" charset="-120"/>
              </a:rPr>
              <a:t>(</a:t>
            </a:r>
            <a:r>
              <a:rPr kumimoji="0" lang="zh-TW" altLang="en-US" sz="3000">
                <a:solidFill>
                  <a:srgbClr val="000000"/>
                </a:solidFill>
                <a:latin typeface="標楷體" pitchFamily="65" charset="-120"/>
                <a:ea typeface="標楷體" pitchFamily="65" charset="-120"/>
              </a:rPr>
              <a:t>或損失</a:t>
            </a:r>
            <a:r>
              <a:rPr kumimoji="0" lang="en-US" altLang="zh-TW" sz="3000">
                <a:solidFill>
                  <a:srgbClr val="000000"/>
                </a:solidFill>
                <a:latin typeface="標楷體" pitchFamily="65" charset="-120"/>
                <a:ea typeface="標楷體" pitchFamily="65" charset="-120"/>
              </a:rPr>
              <a:t>)</a:t>
            </a:r>
            <a:r>
              <a:rPr kumimoji="0" lang="zh-TW" altLang="en-US" sz="3000">
                <a:solidFill>
                  <a:srgbClr val="000000"/>
                </a:solidFill>
                <a:latin typeface="標楷體" pitchFamily="65" charset="-120"/>
                <a:ea typeface="標楷體" pitchFamily="65" charset="-120"/>
              </a:rPr>
              <a:t>金額為何</a:t>
            </a:r>
            <a:r>
              <a:rPr kumimoji="0" lang="en-US" altLang="zh-TW" sz="3000">
                <a:solidFill>
                  <a:srgbClr val="000000"/>
                </a:solidFill>
                <a:latin typeface="標楷體" pitchFamily="65" charset="-120"/>
                <a:ea typeface="標楷體" pitchFamily="65" charset="-120"/>
              </a:rPr>
              <a:t>? </a:t>
            </a:r>
          </a:p>
          <a:p>
            <a:pPr marL="342900" indent="-342900" eaLnBrk="1" hangingPunct="1">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pPr>
            <a:r>
              <a:rPr kumimoji="0" lang="zh-TW" altLang="en-US" sz="3000">
                <a:solidFill>
                  <a:srgbClr val="000000"/>
                </a:solidFill>
                <a:latin typeface="標楷體" pitchFamily="65" charset="-120"/>
                <a:ea typeface="標楷體" pitchFamily="65" charset="-120"/>
              </a:rPr>
              <a:t>答：Ａ房地交易所得</a:t>
            </a:r>
            <a:r>
              <a:rPr kumimoji="0" lang="en-US" altLang="zh-TW" sz="3000">
                <a:solidFill>
                  <a:srgbClr val="000000"/>
                </a:solidFill>
                <a:latin typeface="標楷體" pitchFamily="65" charset="-120"/>
                <a:ea typeface="標楷體" pitchFamily="65" charset="-120"/>
              </a:rPr>
              <a:t>(</a:t>
            </a:r>
            <a:r>
              <a:rPr kumimoji="0" lang="zh-TW" altLang="en-US" sz="3000">
                <a:solidFill>
                  <a:srgbClr val="000000"/>
                </a:solidFill>
                <a:latin typeface="標楷體" pitchFamily="65" charset="-120"/>
                <a:ea typeface="標楷體" pitchFamily="65" charset="-120"/>
              </a:rPr>
              <a:t>損失</a:t>
            </a:r>
            <a:r>
              <a:rPr kumimoji="0" lang="en-US" altLang="zh-TW" sz="3000">
                <a:solidFill>
                  <a:srgbClr val="000000"/>
                </a:solidFill>
                <a:latin typeface="標楷體" pitchFamily="65" charset="-120"/>
                <a:ea typeface="標楷體" pitchFamily="65" charset="-120"/>
              </a:rPr>
              <a:t>)</a:t>
            </a:r>
            <a:r>
              <a:rPr kumimoji="0" lang="zh-TW" altLang="en-US" sz="3000">
                <a:solidFill>
                  <a:srgbClr val="000000"/>
                </a:solidFill>
                <a:latin typeface="標楷體" pitchFamily="65" charset="-120"/>
                <a:ea typeface="標楷體" pitchFamily="65" charset="-120"/>
              </a:rPr>
              <a:t>＝成交價額</a:t>
            </a:r>
            <a:r>
              <a:rPr kumimoji="0" lang="en-US" altLang="zh-TW" sz="3000">
                <a:solidFill>
                  <a:srgbClr val="000000"/>
                </a:solidFill>
                <a:latin typeface="標楷體" pitchFamily="65" charset="-120"/>
                <a:ea typeface="標楷體" pitchFamily="65" charset="-120"/>
              </a:rPr>
              <a:t>1,400</a:t>
            </a:r>
            <a:r>
              <a:rPr kumimoji="0" lang="zh-TW" altLang="en-US" sz="3000">
                <a:solidFill>
                  <a:srgbClr val="000000"/>
                </a:solidFill>
                <a:latin typeface="標楷體" pitchFamily="65" charset="-120"/>
                <a:ea typeface="標楷體" pitchFamily="65" charset="-120"/>
              </a:rPr>
              <a:t>萬元</a:t>
            </a:r>
          </a:p>
          <a:p>
            <a:pPr marL="342900" indent="-342900" eaLnBrk="1" hangingPunct="1">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pPr>
            <a:r>
              <a:rPr kumimoji="0" lang="zh-TW" altLang="en-US" sz="3000">
                <a:solidFill>
                  <a:srgbClr val="000000"/>
                </a:solidFill>
                <a:latin typeface="標楷體" pitchFamily="65" charset="-120"/>
                <a:ea typeface="標楷體" pitchFamily="65" charset="-120"/>
              </a:rPr>
              <a:t>－成本</a:t>
            </a:r>
            <a:r>
              <a:rPr kumimoji="0" lang="en-US" altLang="zh-TW" sz="3000">
                <a:solidFill>
                  <a:srgbClr val="000000"/>
                </a:solidFill>
                <a:latin typeface="標楷體" pitchFamily="65" charset="-120"/>
                <a:ea typeface="標楷體" pitchFamily="65" charset="-120"/>
              </a:rPr>
              <a:t>1,300</a:t>
            </a:r>
            <a:r>
              <a:rPr kumimoji="0" lang="zh-TW" altLang="en-US" sz="3000">
                <a:solidFill>
                  <a:srgbClr val="000000"/>
                </a:solidFill>
                <a:latin typeface="標楷體" pitchFamily="65" charset="-120"/>
                <a:ea typeface="標楷體" pitchFamily="65" charset="-120"/>
              </a:rPr>
              <a:t>萬元</a:t>
            </a:r>
          </a:p>
          <a:p>
            <a:pPr marL="342900" indent="-342900" eaLnBrk="1" hangingPunct="1">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pPr>
            <a:r>
              <a:rPr kumimoji="0" lang="zh-TW" altLang="en-US" sz="3000">
                <a:solidFill>
                  <a:srgbClr val="000000"/>
                </a:solidFill>
                <a:latin typeface="標楷體" pitchFamily="65" charset="-120"/>
                <a:ea typeface="標楷體" pitchFamily="65" charset="-120"/>
              </a:rPr>
              <a:t>－取得、改良及移轉費用</a:t>
            </a:r>
            <a:r>
              <a:rPr kumimoji="0" lang="en-US" altLang="zh-TW" sz="3000">
                <a:solidFill>
                  <a:srgbClr val="000000"/>
                </a:solidFill>
                <a:latin typeface="標楷體" pitchFamily="65" charset="-120"/>
                <a:ea typeface="標楷體" pitchFamily="65" charset="-120"/>
              </a:rPr>
              <a:t>150</a:t>
            </a:r>
            <a:r>
              <a:rPr kumimoji="0" lang="zh-TW" altLang="en-US" sz="3000">
                <a:solidFill>
                  <a:srgbClr val="000000"/>
                </a:solidFill>
                <a:latin typeface="標楷體" pitchFamily="65" charset="-120"/>
                <a:ea typeface="標楷體" pitchFamily="65" charset="-120"/>
              </a:rPr>
              <a:t>萬元</a:t>
            </a:r>
          </a:p>
          <a:p>
            <a:pPr marL="342900" indent="-342900" eaLnBrk="1" hangingPunct="1">
              <a:tabLst>
                <a:tab pos="563563" algn="l"/>
                <a:tab pos="717550" algn="l"/>
                <a:tab pos="1166813" algn="l"/>
                <a:tab pos="1616075" algn="l"/>
                <a:tab pos="2065338" algn="l"/>
                <a:tab pos="2514600" algn="l"/>
                <a:tab pos="2963863" algn="l"/>
                <a:tab pos="3413125" algn="l"/>
                <a:tab pos="3862388" algn="l"/>
                <a:tab pos="4311650" algn="l"/>
                <a:tab pos="4760913" algn="l"/>
                <a:tab pos="5210175" algn="l"/>
                <a:tab pos="5659438" algn="l"/>
                <a:tab pos="6108700" algn="l"/>
                <a:tab pos="6557963" algn="l"/>
                <a:tab pos="7007225" algn="l"/>
                <a:tab pos="7456488" algn="l"/>
                <a:tab pos="7905750" algn="l"/>
                <a:tab pos="8355013" algn="l"/>
                <a:tab pos="8804275" algn="l"/>
                <a:tab pos="9253538" algn="l"/>
              </a:tabLst>
            </a:pPr>
            <a:r>
              <a:rPr kumimoji="0" lang="zh-TW" altLang="en-US" sz="3000">
                <a:solidFill>
                  <a:srgbClr val="000000"/>
                </a:solidFill>
                <a:latin typeface="標楷體" pitchFamily="65" charset="-120"/>
                <a:ea typeface="標楷體" pitchFamily="65" charset="-120"/>
              </a:rPr>
              <a:t>＝</a:t>
            </a:r>
            <a:r>
              <a:rPr kumimoji="0" lang="en-US" altLang="zh-TW" sz="3000">
                <a:solidFill>
                  <a:srgbClr val="000000"/>
                </a:solidFill>
                <a:latin typeface="標楷體" pitchFamily="65" charset="-120"/>
                <a:ea typeface="標楷體" pitchFamily="65" charset="-120"/>
              </a:rPr>
              <a:t>(</a:t>
            </a:r>
            <a:r>
              <a:rPr kumimoji="0" lang="zh-TW" altLang="en-US" sz="3000">
                <a:solidFill>
                  <a:srgbClr val="000000"/>
                </a:solidFill>
                <a:latin typeface="標楷體" pitchFamily="65" charset="-120"/>
                <a:ea typeface="標楷體" pitchFamily="65" charset="-120"/>
              </a:rPr>
              <a:t>損失</a:t>
            </a:r>
            <a:r>
              <a:rPr kumimoji="0" lang="en-US" altLang="zh-TW" sz="3000">
                <a:solidFill>
                  <a:srgbClr val="000000"/>
                </a:solidFill>
                <a:latin typeface="標楷體" pitchFamily="65" charset="-120"/>
                <a:ea typeface="標楷體" pitchFamily="65" charset="-120"/>
              </a:rPr>
              <a:t>50</a:t>
            </a:r>
            <a:r>
              <a:rPr kumimoji="0" lang="zh-TW" altLang="en-US" sz="3000">
                <a:solidFill>
                  <a:srgbClr val="000000"/>
                </a:solidFill>
                <a:latin typeface="標楷體" pitchFamily="65" charset="-120"/>
                <a:ea typeface="標楷體" pitchFamily="65" charset="-120"/>
              </a:rPr>
              <a:t>萬元</a:t>
            </a:r>
            <a:r>
              <a:rPr kumimoji="0" lang="en-US" altLang="zh-TW" sz="3000">
                <a:solidFill>
                  <a:srgbClr val="000000"/>
                </a:solidFill>
                <a:latin typeface="標楷體" pitchFamily="65" charset="-120"/>
                <a:ea typeface="標楷體" pitchFamily="65" charset="-120"/>
              </a:rPr>
              <a:t>)</a:t>
            </a:r>
            <a:endParaRPr kumimoji="0" lang="zh-TW" altLang="en-US" sz="3000">
              <a:solidFill>
                <a:srgbClr val="000000"/>
              </a:solidFill>
              <a:latin typeface="標楷體" pitchFamily="65" charset="-120"/>
              <a:ea typeface="標楷體" pitchFamily="65" charset="-120"/>
            </a:endParaRPr>
          </a:p>
        </p:txBody>
      </p:sp>
      <p:sp>
        <p:nvSpPr>
          <p:cNvPr id="87043" name="Text Box 2"/>
          <p:cNvSpPr txBox="1">
            <a:spLocks noChangeArrowheads="1"/>
          </p:cNvSpPr>
          <p:nvPr/>
        </p:nvSpPr>
        <p:spPr bwMode="auto">
          <a:xfrm>
            <a:off x="8532813" y="6381750"/>
            <a:ext cx="609600" cy="474663"/>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FA7B0468-D5EE-4B1E-B20E-17CAAB69A163}" type="slidenum">
              <a:rPr kumimoji="0" lang="en-US" altLang="zh-TW" sz="1400" b="1" i="1">
                <a:solidFill>
                  <a:srgbClr val="000000"/>
                </a:solidFill>
                <a:latin typeface="Tahoma"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95</a:t>
            </a:fld>
            <a:endParaRPr kumimoji="0" lang="en-US" altLang="zh-TW" sz="1400" b="1" i="1">
              <a:solidFill>
                <a:srgbClr val="000000"/>
              </a:solidFill>
              <a:latin typeface="Tahoma" pitchFamily="34" charset="0"/>
            </a:endParaRPr>
          </a:p>
        </p:txBody>
      </p:sp>
      <p:sp>
        <p:nvSpPr>
          <p:cNvPr id="87044" name="Text Box 3"/>
          <p:cNvSpPr txBox="1">
            <a:spLocks noChangeArrowheads="1"/>
          </p:cNvSpPr>
          <p:nvPr/>
        </p:nvSpPr>
        <p:spPr bwMode="auto">
          <a:xfrm>
            <a:off x="382588" y="411163"/>
            <a:ext cx="8229600" cy="496887"/>
          </a:xfrm>
          <a:prstGeom prst="rect">
            <a:avLst/>
          </a:prstGeom>
          <a:noFill/>
          <a:ln w="9525">
            <a:noFill/>
            <a:round/>
            <a:headEnd/>
            <a:tailEnd/>
          </a:ln>
        </p:spPr>
        <p:txBody>
          <a:bodyPr lIns="0" tIns="0" rIns="0" bIns="0" anchor="ctr"/>
          <a:lstStyle/>
          <a:p>
            <a:pPr marL="569913" indent="-569913" algn="ctr" eaLnBrk="1" hangingPunct="1">
              <a:lnSpc>
                <a:spcPct val="95000"/>
              </a:lnSpc>
              <a:buClr>
                <a:srgbClr val="000000"/>
              </a:buClr>
              <a:tabLst>
                <a:tab pos="569913" algn="l"/>
                <a:tab pos="1017588" algn="l"/>
                <a:tab pos="1466850" algn="l"/>
                <a:tab pos="1916113" algn="l"/>
                <a:tab pos="2365375" algn="l"/>
                <a:tab pos="2814638" algn="l"/>
                <a:tab pos="3263900" algn="l"/>
                <a:tab pos="3713163" algn="l"/>
                <a:tab pos="4162425" algn="l"/>
                <a:tab pos="4611688" algn="l"/>
                <a:tab pos="5060950" algn="l"/>
                <a:tab pos="5510213" algn="l"/>
                <a:tab pos="5959475" algn="l"/>
                <a:tab pos="6408738" algn="l"/>
                <a:tab pos="6858000" algn="l"/>
                <a:tab pos="7307263" algn="l"/>
                <a:tab pos="7756525" algn="l"/>
                <a:tab pos="8205788" algn="l"/>
                <a:tab pos="8655050" algn="l"/>
                <a:tab pos="9104313" algn="l"/>
                <a:tab pos="9553575" algn="l"/>
              </a:tabLst>
            </a:pPr>
            <a:r>
              <a:rPr kumimoji="0" lang="zh-TW" altLang="en-US" sz="4000" b="1" dirty="0">
                <a:solidFill>
                  <a:srgbClr val="000000"/>
                </a:solidFill>
                <a:latin typeface="標楷體" pitchFamily="65" charset="-120"/>
                <a:ea typeface="標楷體" pitchFamily="65" charset="-120"/>
              </a:rPr>
              <a:t>案</a:t>
            </a:r>
            <a:r>
              <a:rPr kumimoji="0" lang="zh-TW" altLang="zh-TW" sz="4000" b="1" dirty="0">
                <a:solidFill>
                  <a:srgbClr val="000000"/>
                </a:solidFill>
                <a:latin typeface="標楷體" pitchFamily="65" charset="-120"/>
                <a:ea typeface="標楷體" pitchFamily="65" charset="-120"/>
              </a:rPr>
              <a:t>例</a:t>
            </a:r>
            <a:r>
              <a:rPr kumimoji="0" lang="zh-TW" altLang="zh-TW" sz="4000" b="1" dirty="0" smtClean="0">
                <a:solidFill>
                  <a:srgbClr val="000000"/>
                </a:solidFill>
                <a:latin typeface="標楷體" pitchFamily="65" charset="-120"/>
                <a:ea typeface="標楷體" pitchFamily="65" charset="-120"/>
              </a:rPr>
              <a:t>說明</a:t>
            </a:r>
            <a:endParaRPr kumimoji="0" lang="zh-TW" altLang="zh-TW" sz="4000" b="1" dirty="0">
              <a:solidFill>
                <a:srgbClr val="000000"/>
              </a:solidFill>
              <a:latin typeface="標楷體" pitchFamily="65" charset="-120"/>
              <a:ea typeface="標楷體" pitchFamily="65" charset="-120"/>
            </a:endParaRPr>
          </a:p>
        </p:txBody>
      </p:sp>
      <p:sp>
        <p:nvSpPr>
          <p:cNvPr id="87045" name="Text Box 4"/>
          <p:cNvSpPr txBox="1">
            <a:spLocks noChangeArrowheads="1"/>
          </p:cNvSpPr>
          <p:nvPr/>
        </p:nvSpPr>
        <p:spPr bwMode="auto">
          <a:xfrm>
            <a:off x="6834188" y="6542088"/>
            <a:ext cx="2309812" cy="315912"/>
          </a:xfrm>
          <a:prstGeom prst="rect">
            <a:avLst/>
          </a:prstGeom>
          <a:noFill/>
          <a:ln w="9525">
            <a:noFill/>
            <a:round/>
            <a:headEnd/>
            <a:tailEnd/>
          </a:ln>
        </p:spPr>
        <p:txBody>
          <a:bodyPr wrap="none" anchor="ctr"/>
          <a:lstStyle/>
          <a:p>
            <a:pPr eaLnBrk="1" hangingPunct="1">
              <a:buClr>
                <a:srgbClr val="000000"/>
              </a:buClr>
              <a:buFont typeface="Times New Roman" pitchFamily="18" charset="0"/>
              <a:buNone/>
            </a:pPr>
            <a:endParaRPr kumimoji="0" lang="zh-TW" altLang="en-US">
              <a:solidFill>
                <a:srgbClr val="FFFFFF"/>
              </a:solidFill>
              <a:latin typeface="Calibri"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ext Box 1"/>
          <p:cNvSpPr txBox="1">
            <a:spLocks noChangeArrowheads="1"/>
          </p:cNvSpPr>
          <p:nvPr/>
        </p:nvSpPr>
        <p:spPr bwMode="auto">
          <a:xfrm>
            <a:off x="8604250" y="6381750"/>
            <a:ext cx="538163" cy="287338"/>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A739380B-6BB0-48F1-A4E4-8545CD672A72}"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96</a:t>
            </a:fld>
            <a:endParaRPr kumimoji="0" lang="en-US" altLang="zh-TW" sz="1600" b="1" i="1">
              <a:solidFill>
                <a:srgbClr val="000000"/>
              </a:solidFill>
              <a:latin typeface="Calibri" pitchFamily="34" charset="0"/>
            </a:endParaRPr>
          </a:p>
        </p:txBody>
      </p:sp>
      <p:sp>
        <p:nvSpPr>
          <p:cNvPr id="93187" name="Text Box 2"/>
          <p:cNvSpPr txBox="1">
            <a:spLocks noChangeArrowheads="1"/>
          </p:cNvSpPr>
          <p:nvPr/>
        </p:nvSpPr>
        <p:spPr bwMode="auto">
          <a:xfrm>
            <a:off x="738188" y="260350"/>
            <a:ext cx="8134350" cy="1081088"/>
          </a:xfrm>
          <a:prstGeom prst="rect">
            <a:avLst/>
          </a:prstGeom>
          <a:noFill/>
          <a:ln w="9525">
            <a:noFill/>
            <a:round/>
            <a:headEnd/>
            <a:tailEnd/>
          </a:ln>
        </p:spPr>
        <p:txBody>
          <a:bodyPr lIns="90000" tIns="74520" rIns="90000" bIns="46800" anchor="ctr"/>
          <a:lstStyle/>
          <a:p>
            <a:pPr marL="625475" indent="-625475" algn="ctr" eaLnBrk="1" hangingPunct="1">
              <a:lnSpc>
                <a:spcPct val="95000"/>
              </a:lnSpc>
              <a:buClr>
                <a:srgbClr val="000000"/>
              </a:buCl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3400" b="1">
                <a:solidFill>
                  <a:srgbClr val="000000"/>
                </a:solidFill>
                <a:latin typeface="標楷體" pitchFamily="65" charset="-120"/>
                <a:ea typeface="標楷體" pitchFamily="65" charset="-120"/>
              </a:rPr>
              <a:t>應申報及免申報之規定</a:t>
            </a:r>
            <a:r>
              <a:rPr kumimoji="0" lang="en-US" altLang="zh-TW" sz="3400" b="1">
                <a:solidFill>
                  <a:srgbClr val="000000"/>
                </a:solidFill>
                <a:latin typeface="標楷體" pitchFamily="65" charset="-120"/>
                <a:ea typeface="標楷體" pitchFamily="65" charset="-120"/>
              </a:rPr>
              <a:t>(</a:t>
            </a:r>
            <a:r>
              <a:rPr kumimoji="0" lang="zh-TW" altLang="en-US" sz="3400" b="1">
                <a:solidFill>
                  <a:srgbClr val="000000"/>
                </a:solidFill>
                <a:latin typeface="標楷體" pitchFamily="65" charset="-120"/>
                <a:ea typeface="標楷體" pitchFamily="65" charset="-120"/>
              </a:rPr>
              <a:t>一</a:t>
            </a:r>
            <a:r>
              <a:rPr kumimoji="0" lang="en-US" altLang="zh-TW" sz="3400" b="1">
                <a:solidFill>
                  <a:srgbClr val="000000"/>
                </a:solidFill>
                <a:latin typeface="標楷體" pitchFamily="65" charset="-120"/>
                <a:ea typeface="標楷體" pitchFamily="65" charset="-120"/>
              </a:rPr>
              <a:t>)</a:t>
            </a:r>
          </a:p>
          <a:p>
            <a:pPr marL="625475" indent="-625475" algn="ctr" eaLnBrk="1" hangingPunct="1">
              <a:lnSpc>
                <a:spcPct val="95000"/>
              </a:lnSpc>
              <a:buClr>
                <a:srgbClr val="000000"/>
              </a:buCl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en-US" altLang="zh-TW" sz="2500" b="1">
                <a:solidFill>
                  <a:srgbClr val="000000"/>
                </a:solidFill>
                <a:latin typeface="標楷體" pitchFamily="65" charset="-120"/>
                <a:ea typeface="標楷體" pitchFamily="65" charset="-120"/>
              </a:rPr>
              <a:t>(</a:t>
            </a:r>
            <a:r>
              <a:rPr kumimoji="0" lang="zh-TW" altLang="en-US" sz="2500" b="1">
                <a:solidFill>
                  <a:srgbClr val="000000"/>
                </a:solidFill>
                <a:latin typeface="標楷體" pitchFamily="65" charset="-120"/>
                <a:ea typeface="標楷體" pitchFamily="65" charset="-120"/>
              </a:rPr>
              <a:t>本法第</a:t>
            </a:r>
            <a:r>
              <a:rPr kumimoji="0" lang="en-US" altLang="zh-TW" sz="2500" b="1">
                <a:solidFill>
                  <a:srgbClr val="000000"/>
                </a:solidFill>
                <a:latin typeface="標楷體" pitchFamily="65" charset="-120"/>
                <a:ea typeface="標楷體" pitchFamily="65" charset="-120"/>
              </a:rPr>
              <a:t>4</a:t>
            </a:r>
            <a:r>
              <a:rPr kumimoji="0" lang="zh-TW" altLang="en-US" sz="2500" b="1">
                <a:solidFill>
                  <a:srgbClr val="000000"/>
                </a:solidFill>
                <a:latin typeface="標楷體" pitchFamily="65" charset="-120"/>
                <a:ea typeface="標楷體" pitchFamily="65" charset="-120"/>
              </a:rPr>
              <a:t>條之</a:t>
            </a:r>
            <a:r>
              <a:rPr kumimoji="0" lang="en-US" altLang="zh-TW" sz="2500" b="1">
                <a:solidFill>
                  <a:srgbClr val="000000"/>
                </a:solidFill>
                <a:latin typeface="標楷體" pitchFamily="65" charset="-120"/>
                <a:ea typeface="標楷體" pitchFamily="65" charset="-120"/>
              </a:rPr>
              <a:t>5</a:t>
            </a:r>
            <a:r>
              <a:rPr kumimoji="0" lang="zh-TW" altLang="en-US" sz="2500" b="1">
                <a:solidFill>
                  <a:srgbClr val="000000"/>
                </a:solidFill>
                <a:latin typeface="標楷體" pitchFamily="65" charset="-120"/>
                <a:ea typeface="標楷體" pitchFamily="65" charset="-120"/>
              </a:rPr>
              <a:t>第</a:t>
            </a:r>
            <a:r>
              <a:rPr kumimoji="0" lang="en-US" altLang="zh-TW" sz="2500" b="1">
                <a:solidFill>
                  <a:srgbClr val="000000"/>
                </a:solidFill>
                <a:latin typeface="標楷體" pitchFamily="65" charset="-120"/>
                <a:ea typeface="標楷體" pitchFamily="65" charset="-120"/>
              </a:rPr>
              <a:t>2</a:t>
            </a:r>
            <a:r>
              <a:rPr kumimoji="0" lang="zh-TW" altLang="en-US" sz="2500" b="1">
                <a:solidFill>
                  <a:srgbClr val="000000"/>
                </a:solidFill>
                <a:latin typeface="標楷體" pitchFamily="65" charset="-120"/>
                <a:ea typeface="標楷體" pitchFamily="65" charset="-120"/>
              </a:rPr>
              <a:t>項、第</a:t>
            </a:r>
            <a:r>
              <a:rPr kumimoji="0" lang="en-US" altLang="zh-TW" sz="2500" b="1">
                <a:solidFill>
                  <a:srgbClr val="000000"/>
                </a:solidFill>
                <a:latin typeface="標楷體" pitchFamily="65" charset="-120"/>
                <a:ea typeface="標楷體" pitchFamily="65" charset="-120"/>
              </a:rPr>
              <a:t>14</a:t>
            </a:r>
            <a:r>
              <a:rPr kumimoji="0" lang="zh-TW" altLang="en-US" sz="2500" b="1">
                <a:solidFill>
                  <a:srgbClr val="000000"/>
                </a:solidFill>
                <a:latin typeface="標楷體" pitchFamily="65" charset="-120"/>
                <a:ea typeface="標楷體" pitchFamily="65" charset="-120"/>
              </a:rPr>
              <a:t>條之</a:t>
            </a:r>
            <a:r>
              <a:rPr kumimoji="0" lang="en-US" altLang="zh-TW" sz="2500" b="1">
                <a:solidFill>
                  <a:srgbClr val="000000"/>
                </a:solidFill>
                <a:latin typeface="標楷體" pitchFamily="65" charset="-120"/>
                <a:ea typeface="標楷體" pitchFamily="65" charset="-120"/>
              </a:rPr>
              <a:t>5</a:t>
            </a:r>
            <a:r>
              <a:rPr kumimoji="0" lang="zh-TW" altLang="en-US" sz="2500" b="1">
                <a:solidFill>
                  <a:srgbClr val="000000"/>
                </a:solidFill>
                <a:latin typeface="標楷體" pitchFamily="65" charset="-120"/>
                <a:ea typeface="標楷體" pitchFamily="65" charset="-120"/>
              </a:rPr>
              <a:t>、第</a:t>
            </a:r>
            <a:r>
              <a:rPr kumimoji="0" lang="en-US" altLang="zh-TW" sz="2500" b="1">
                <a:solidFill>
                  <a:srgbClr val="000000"/>
                </a:solidFill>
                <a:latin typeface="標楷體" pitchFamily="65" charset="-120"/>
                <a:ea typeface="標楷體" pitchFamily="65" charset="-120"/>
              </a:rPr>
              <a:t>7</a:t>
            </a:r>
            <a:r>
              <a:rPr kumimoji="0" lang="zh-TW" altLang="en-US" sz="2500" b="1">
                <a:solidFill>
                  <a:srgbClr val="000000"/>
                </a:solidFill>
                <a:latin typeface="標楷體" pitchFamily="65" charset="-120"/>
                <a:ea typeface="標楷體" pitchFamily="65" charset="-120"/>
              </a:rPr>
              <a:t>及</a:t>
            </a:r>
            <a:r>
              <a:rPr kumimoji="0" lang="en-US" altLang="zh-TW" sz="2500" b="1">
                <a:solidFill>
                  <a:srgbClr val="000000"/>
                </a:solidFill>
                <a:latin typeface="標楷體" pitchFamily="65" charset="-120"/>
                <a:ea typeface="標楷體" pitchFamily="65" charset="-120"/>
              </a:rPr>
              <a:t>8</a:t>
            </a:r>
            <a:r>
              <a:rPr kumimoji="0" lang="zh-TW" altLang="en-US" sz="2500" b="1">
                <a:solidFill>
                  <a:srgbClr val="000000"/>
                </a:solidFill>
                <a:latin typeface="標楷體" pitchFamily="65" charset="-120"/>
                <a:ea typeface="標楷體" pitchFamily="65" charset="-120"/>
              </a:rPr>
              <a:t>點</a:t>
            </a:r>
            <a:r>
              <a:rPr kumimoji="0" lang="en-US" altLang="zh-TW" sz="2500" b="1">
                <a:solidFill>
                  <a:srgbClr val="000000"/>
                </a:solidFill>
                <a:latin typeface="標楷體" pitchFamily="65" charset="-120"/>
                <a:ea typeface="標楷體" pitchFamily="65" charset="-120"/>
              </a:rPr>
              <a:t>)</a:t>
            </a:r>
          </a:p>
        </p:txBody>
      </p:sp>
      <p:sp>
        <p:nvSpPr>
          <p:cNvPr id="2" name="Text Box 3"/>
          <p:cNvSpPr txBox="1">
            <a:spLocks noChangeArrowheads="1"/>
          </p:cNvSpPr>
          <p:nvPr/>
        </p:nvSpPr>
        <p:spPr bwMode="auto">
          <a:xfrm>
            <a:off x="395288" y="1341438"/>
            <a:ext cx="8353425" cy="5111750"/>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marL="604838" indent="-341313">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algn="just" eaLnBrk="1" fontAlgn="auto" hangingPunct="1">
              <a:lnSpc>
                <a:spcPct val="95000"/>
              </a:lnSpc>
              <a:spcBef>
                <a:spcPts val="800"/>
              </a:spcBef>
              <a:spcAft>
                <a:spcPts val="0"/>
              </a:spcAft>
              <a:buClr>
                <a:srgbClr val="000000"/>
              </a:buClr>
              <a:buSzPct val="100000"/>
              <a:buFont typeface="Wingdings" pitchFamily="2" charset="2"/>
              <a:buChar char="Ø"/>
              <a:defRPr/>
            </a:pPr>
            <a:r>
              <a:rPr kumimoji="0" lang="zh-TW" altLang="en-US" sz="2600" b="1" dirty="0" smtClean="0">
                <a:solidFill>
                  <a:srgbClr val="000000"/>
                </a:solidFill>
                <a:latin typeface="標楷體" panose="03000509000000000000" pitchFamily="65" charset="-120"/>
              </a:rPr>
              <a:t>第</a:t>
            </a:r>
            <a:r>
              <a:rPr kumimoji="0" lang="en-US" sz="2600" b="1" dirty="0" smtClean="0">
                <a:solidFill>
                  <a:srgbClr val="000000"/>
                </a:solidFill>
                <a:latin typeface="標楷體" panose="03000509000000000000" pitchFamily="65" charset="-120"/>
              </a:rPr>
              <a:t>7</a:t>
            </a:r>
            <a:r>
              <a:rPr kumimoji="0" lang="zh-TW" altLang="en-US" sz="2600" b="1" dirty="0" smtClean="0">
                <a:solidFill>
                  <a:srgbClr val="000000"/>
                </a:solidFill>
                <a:latin typeface="標楷體" panose="03000509000000000000" pitchFamily="65" charset="-120"/>
              </a:rPr>
              <a:t>點第</a:t>
            </a:r>
            <a:r>
              <a:rPr kumimoji="0" lang="en-US" sz="2600" b="1" dirty="0" smtClean="0">
                <a:solidFill>
                  <a:srgbClr val="000000"/>
                </a:solidFill>
                <a:latin typeface="標楷體" panose="03000509000000000000" pitchFamily="65" charset="-120"/>
              </a:rPr>
              <a:t>1</a:t>
            </a:r>
            <a:r>
              <a:rPr kumimoji="0" lang="zh-TW" altLang="en-US" sz="2600" b="1" dirty="0" smtClean="0">
                <a:solidFill>
                  <a:srgbClr val="000000"/>
                </a:solidFill>
                <a:latin typeface="標楷體" panose="03000509000000000000" pitchFamily="65" charset="-120"/>
              </a:rPr>
              <a:t>項</a:t>
            </a:r>
          </a:p>
          <a:p>
            <a:pPr marL="457200" lvl="1" indent="-455613" algn="just" eaLnBrk="1" fontAlgn="auto" hangingPunct="1">
              <a:lnSpc>
                <a:spcPct val="95000"/>
              </a:lnSpc>
              <a:spcBef>
                <a:spcPts val="0"/>
              </a:spcBef>
              <a:spcAft>
                <a:spcPts val="0"/>
              </a:spcAft>
              <a:buSzPct val="100000"/>
              <a:buFont typeface="Wingdings" pitchFamily="2" charset="2"/>
              <a:buChar char="l"/>
              <a:defRPr/>
            </a:pPr>
            <a:r>
              <a:rPr kumimoji="0" lang="zh-TW" altLang="en-US" sz="2600" dirty="0" smtClean="0">
                <a:solidFill>
                  <a:srgbClr val="000000"/>
                </a:solidFill>
                <a:latin typeface="標楷體" panose="03000509000000000000" pitchFamily="65" charset="-120"/>
              </a:rPr>
              <a:t>原則</a:t>
            </a:r>
            <a:r>
              <a:rPr kumimoji="0" lang="en-US" altLang="zh-TW" sz="2600" dirty="0" smtClean="0">
                <a:solidFill>
                  <a:srgbClr val="000000"/>
                </a:solidFill>
                <a:latin typeface="標楷體" panose="03000509000000000000" pitchFamily="65" charset="-120"/>
              </a:rPr>
              <a:t>-</a:t>
            </a:r>
            <a:r>
              <a:rPr kumimoji="0" lang="zh-TW" altLang="en-US" sz="2600" dirty="0" smtClean="0">
                <a:solidFill>
                  <a:srgbClr val="000000"/>
                </a:solidFill>
                <a:latin typeface="標楷體" panose="03000509000000000000" pitchFamily="65" charset="-120"/>
              </a:rPr>
              <a:t>應辦理申報</a:t>
            </a:r>
            <a:endParaRPr kumimoji="0" lang="en-US" altLang="zh-TW" sz="2600" dirty="0" smtClean="0">
              <a:solidFill>
                <a:srgbClr val="000000"/>
              </a:solidFill>
              <a:latin typeface="標楷體" panose="03000509000000000000" pitchFamily="65" charset="-120"/>
            </a:endParaRPr>
          </a:p>
          <a:p>
            <a:pPr indent="-455613" algn="just" eaLnBrk="1" fontAlgn="auto" hangingPunct="1">
              <a:lnSpc>
                <a:spcPct val="95000"/>
              </a:lnSpc>
              <a:spcBef>
                <a:spcPts val="0"/>
              </a:spcBef>
              <a:spcAft>
                <a:spcPts val="0"/>
              </a:spcAft>
              <a:buSzPct val="100000"/>
              <a:defRPr/>
            </a:pPr>
            <a:r>
              <a:rPr kumimoji="0" lang="zh-TW" altLang="en-US" sz="2600" dirty="0" smtClean="0">
                <a:solidFill>
                  <a:srgbClr val="000000"/>
                </a:solidFill>
                <a:latin typeface="標楷體" panose="03000509000000000000" pitchFamily="65" charset="-120"/>
              </a:rPr>
              <a:t>   個人交易房屋、土地，除</a:t>
            </a:r>
            <a:r>
              <a:rPr kumimoji="0" lang="zh-TW" altLang="en-US" sz="2600" dirty="0" smtClean="0">
                <a:solidFill>
                  <a:srgbClr val="FF6600"/>
                </a:solidFill>
                <a:latin typeface="標楷體" panose="03000509000000000000" pitchFamily="65" charset="-120"/>
              </a:rPr>
              <a:t>符合下列情形之一免辦理申報</a:t>
            </a:r>
            <a:r>
              <a:rPr kumimoji="0" lang="zh-TW" altLang="en-US" sz="2600" dirty="0" smtClean="0">
                <a:solidFill>
                  <a:srgbClr val="000000"/>
                </a:solidFill>
                <a:latin typeface="標楷體" panose="03000509000000000000" pitchFamily="65" charset="-120"/>
              </a:rPr>
              <a:t>外，不論有無應納稅額，應依本法第</a:t>
            </a:r>
            <a:r>
              <a:rPr kumimoji="0" lang="en-US" sz="2600" dirty="0" smtClean="0">
                <a:solidFill>
                  <a:srgbClr val="000000"/>
                </a:solidFill>
                <a:latin typeface="標楷體" panose="03000509000000000000" pitchFamily="65" charset="-120"/>
              </a:rPr>
              <a:t>14</a:t>
            </a:r>
            <a:r>
              <a:rPr kumimoji="0" lang="zh-TW" altLang="en-US" sz="2600" dirty="0" smtClean="0">
                <a:solidFill>
                  <a:srgbClr val="000000"/>
                </a:solidFill>
                <a:latin typeface="標楷體" panose="03000509000000000000" pitchFamily="65" charset="-120"/>
              </a:rPr>
              <a:t>條之</a:t>
            </a:r>
            <a:r>
              <a:rPr kumimoji="0" lang="en-US" sz="2600" dirty="0" smtClean="0">
                <a:solidFill>
                  <a:srgbClr val="000000"/>
                </a:solidFill>
                <a:latin typeface="標楷體" panose="03000509000000000000" pitchFamily="65" charset="-120"/>
              </a:rPr>
              <a:t>5</a:t>
            </a:r>
            <a:r>
              <a:rPr kumimoji="0" lang="zh-TW" altLang="en-US" sz="2600" dirty="0" smtClean="0">
                <a:solidFill>
                  <a:srgbClr val="000000"/>
                </a:solidFill>
                <a:latin typeface="標楷體" panose="03000509000000000000" pitchFamily="65" charset="-120"/>
              </a:rPr>
              <a:t>規定，於</a:t>
            </a:r>
            <a:r>
              <a:rPr kumimoji="0" lang="zh-TW" altLang="en-US" sz="2600" dirty="0" smtClean="0">
                <a:solidFill>
                  <a:srgbClr val="FF0000"/>
                </a:solidFill>
                <a:latin typeface="標楷體" panose="03000509000000000000" pitchFamily="65" charset="-120"/>
              </a:rPr>
              <a:t>房屋、土地完成所有權移轉登記日之次日或房屋使用權交易日之次日起算</a:t>
            </a:r>
            <a:r>
              <a:rPr kumimoji="0" lang="en-US" sz="2600" dirty="0" smtClean="0">
                <a:solidFill>
                  <a:srgbClr val="FF0000"/>
                </a:solidFill>
                <a:latin typeface="標楷體" panose="03000509000000000000" pitchFamily="65" charset="-120"/>
              </a:rPr>
              <a:t>30</a:t>
            </a:r>
            <a:r>
              <a:rPr kumimoji="0" lang="zh-TW" altLang="en-US" sz="2600" dirty="0" smtClean="0">
                <a:solidFill>
                  <a:srgbClr val="FF0000"/>
                </a:solidFill>
                <a:latin typeface="標楷體" panose="03000509000000000000" pitchFamily="65" charset="-120"/>
              </a:rPr>
              <a:t>日內</a:t>
            </a:r>
            <a:r>
              <a:rPr kumimoji="0" lang="zh-TW" altLang="en-US" sz="2600" dirty="0" smtClean="0">
                <a:solidFill>
                  <a:srgbClr val="000000"/>
                </a:solidFill>
                <a:latin typeface="標楷體" panose="03000509000000000000" pitchFamily="65" charset="-120"/>
              </a:rPr>
              <a:t>自行填具申報書，檢附契約書影本及其他有關文件，向該管稽徵機關辦理申報；其有應納稅額者，應一併檢附繳納收據</a:t>
            </a:r>
            <a:endParaRPr kumimoji="0" lang="en-US" altLang="zh-TW" sz="2600" dirty="0" smtClean="0">
              <a:solidFill>
                <a:srgbClr val="000000"/>
              </a:solidFill>
              <a:latin typeface="標楷體" panose="03000509000000000000" pitchFamily="65" charset="-120"/>
            </a:endParaRPr>
          </a:p>
          <a:p>
            <a:pPr marL="458787" algn="just" eaLnBrk="1" fontAlgn="auto" hangingPunct="1">
              <a:lnSpc>
                <a:spcPct val="95000"/>
              </a:lnSpc>
              <a:spcBef>
                <a:spcPts val="0"/>
              </a:spcBef>
              <a:spcAft>
                <a:spcPts val="0"/>
              </a:spcAft>
              <a:buSzPct val="100000"/>
              <a:buFont typeface="Wingdings" pitchFamily="2" charset="2"/>
              <a:buChar char="l"/>
              <a:defRPr/>
            </a:pPr>
            <a:r>
              <a:rPr kumimoji="0" lang="zh-TW" altLang="en-US" sz="2600" dirty="0" smtClean="0">
                <a:solidFill>
                  <a:srgbClr val="000000"/>
                </a:solidFill>
                <a:latin typeface="標楷體" panose="03000509000000000000" pitchFamily="65" charset="-120"/>
              </a:rPr>
              <a:t>例外</a:t>
            </a:r>
            <a:r>
              <a:rPr kumimoji="0" lang="en-US" altLang="zh-TW" sz="2600" dirty="0" smtClean="0">
                <a:solidFill>
                  <a:srgbClr val="000000"/>
                </a:solidFill>
                <a:latin typeface="標楷體" panose="03000509000000000000" pitchFamily="65" charset="-120"/>
              </a:rPr>
              <a:t>-</a:t>
            </a:r>
            <a:r>
              <a:rPr kumimoji="0" lang="zh-TW" altLang="en-US" sz="2600" dirty="0" smtClean="0">
                <a:solidFill>
                  <a:srgbClr val="000000"/>
                </a:solidFill>
                <a:latin typeface="標楷體" panose="03000509000000000000" pitchFamily="65" charset="-120"/>
              </a:rPr>
              <a:t>免申報</a:t>
            </a:r>
            <a:endParaRPr kumimoji="0" lang="en-US" altLang="zh-TW" sz="2600" dirty="0" smtClean="0">
              <a:solidFill>
                <a:srgbClr val="000000"/>
              </a:solidFill>
              <a:latin typeface="標楷體" panose="03000509000000000000" pitchFamily="65" charset="-120"/>
            </a:endParaRPr>
          </a:p>
          <a:p>
            <a:pPr marL="720725" lvl="1" indent="-457200" algn="just" eaLnBrk="1" fontAlgn="auto" hangingPunct="1">
              <a:lnSpc>
                <a:spcPct val="95000"/>
              </a:lnSpc>
              <a:spcBef>
                <a:spcPts val="700"/>
              </a:spcBef>
              <a:spcAft>
                <a:spcPts val="0"/>
              </a:spcAft>
              <a:buClr>
                <a:srgbClr val="000000"/>
              </a:buClr>
              <a:buSzPct val="100000"/>
              <a:buFont typeface="+mj-lt"/>
              <a:buAutoNum type="arabicPeriod"/>
              <a:defRPr/>
            </a:pPr>
            <a:r>
              <a:rPr kumimoji="0" lang="zh-TW" altLang="en-US" sz="2600" dirty="0" smtClean="0">
                <a:solidFill>
                  <a:srgbClr val="000000"/>
                </a:solidFill>
                <a:latin typeface="標楷體" panose="03000509000000000000" pitchFamily="65" charset="-120"/>
              </a:rPr>
              <a:t>交易之房屋、土地符合本法第</a:t>
            </a:r>
            <a:r>
              <a:rPr kumimoji="0" lang="en-US" sz="2600" dirty="0" smtClean="0">
                <a:solidFill>
                  <a:srgbClr val="000000"/>
                </a:solidFill>
                <a:latin typeface="標楷體" panose="03000509000000000000" pitchFamily="65" charset="-120"/>
              </a:rPr>
              <a:t>4</a:t>
            </a:r>
            <a:r>
              <a:rPr kumimoji="0" lang="zh-TW" altLang="en-US" sz="2600" dirty="0" smtClean="0">
                <a:solidFill>
                  <a:srgbClr val="000000"/>
                </a:solidFill>
                <a:latin typeface="標楷體" panose="03000509000000000000" pitchFamily="65" charset="-120"/>
              </a:rPr>
              <a:t>條之</a:t>
            </a:r>
            <a:r>
              <a:rPr kumimoji="0" lang="en-US" sz="2600" dirty="0" smtClean="0">
                <a:solidFill>
                  <a:srgbClr val="000000"/>
                </a:solidFill>
                <a:latin typeface="標楷體" panose="03000509000000000000" pitchFamily="65" charset="-120"/>
              </a:rPr>
              <a:t>5</a:t>
            </a:r>
            <a:r>
              <a:rPr kumimoji="0" lang="zh-TW" altLang="en-US" sz="2600" dirty="0" smtClean="0">
                <a:solidFill>
                  <a:srgbClr val="000000"/>
                </a:solidFill>
                <a:latin typeface="標楷體" panose="03000509000000000000" pitchFamily="65" charset="-120"/>
              </a:rPr>
              <a:t>第</a:t>
            </a:r>
            <a:r>
              <a:rPr kumimoji="0" lang="en-US" sz="2600" dirty="0" smtClean="0">
                <a:solidFill>
                  <a:srgbClr val="000000"/>
                </a:solidFill>
                <a:latin typeface="標楷體" panose="03000509000000000000" pitchFamily="65" charset="-120"/>
              </a:rPr>
              <a:t>1</a:t>
            </a:r>
            <a:r>
              <a:rPr kumimoji="0" lang="zh-TW" altLang="en-US" sz="2600" dirty="0" smtClean="0">
                <a:solidFill>
                  <a:srgbClr val="000000"/>
                </a:solidFill>
                <a:latin typeface="標楷體" panose="03000509000000000000" pitchFamily="65" charset="-120"/>
              </a:rPr>
              <a:t>項第</a:t>
            </a:r>
            <a:r>
              <a:rPr kumimoji="0" lang="en-US" sz="2600" dirty="0" smtClean="0">
                <a:solidFill>
                  <a:srgbClr val="000000"/>
                </a:solidFill>
                <a:latin typeface="標楷體" panose="03000509000000000000" pitchFamily="65" charset="-120"/>
              </a:rPr>
              <a:t>2</a:t>
            </a:r>
            <a:r>
              <a:rPr kumimoji="0" lang="zh-TW" altLang="en-US" sz="2600" dirty="0" smtClean="0">
                <a:solidFill>
                  <a:srgbClr val="000000"/>
                </a:solidFill>
                <a:latin typeface="標楷體" panose="03000509000000000000" pitchFamily="65" charset="-120"/>
              </a:rPr>
              <a:t>款至第</a:t>
            </a:r>
            <a:r>
              <a:rPr kumimoji="0" lang="en-US" sz="2600" dirty="0" smtClean="0">
                <a:solidFill>
                  <a:srgbClr val="000000"/>
                </a:solidFill>
                <a:latin typeface="標楷體" panose="03000509000000000000" pitchFamily="65" charset="-120"/>
              </a:rPr>
              <a:t>4</a:t>
            </a:r>
            <a:r>
              <a:rPr kumimoji="0" lang="zh-TW" altLang="en-US" sz="2600" dirty="0" smtClean="0">
                <a:solidFill>
                  <a:srgbClr val="000000"/>
                </a:solidFill>
                <a:latin typeface="標楷體" panose="03000509000000000000" pitchFamily="65" charset="-120"/>
              </a:rPr>
              <a:t>款規定情形。</a:t>
            </a:r>
          </a:p>
          <a:p>
            <a:pPr marL="720725" lvl="1" indent="-457200" algn="just" eaLnBrk="1" fontAlgn="auto" hangingPunct="1">
              <a:lnSpc>
                <a:spcPct val="95000"/>
              </a:lnSpc>
              <a:spcBef>
                <a:spcPts val="700"/>
              </a:spcBef>
              <a:spcAft>
                <a:spcPts val="0"/>
              </a:spcAft>
              <a:buClr>
                <a:srgbClr val="000000"/>
              </a:buClr>
              <a:buSzPct val="100000"/>
              <a:buFont typeface="+mj-lt"/>
              <a:buAutoNum type="arabicPeriod"/>
              <a:defRPr/>
            </a:pPr>
            <a:r>
              <a:rPr kumimoji="0" lang="zh-TW" altLang="en-US" sz="2600" dirty="0" smtClean="0">
                <a:solidFill>
                  <a:srgbClr val="FF6600"/>
                </a:solidFill>
                <a:latin typeface="標楷體" panose="03000509000000000000" pitchFamily="65" charset="-120"/>
              </a:rPr>
              <a:t>個人以自有土地與營利事業合建分屋，以土地交換房屋。</a:t>
            </a: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dirty="0" smtClean="0">
              <a:solidFill>
                <a:srgbClr val="000000"/>
              </a:solidFill>
              <a:latin typeface="標楷體" panose="03000509000000000000" pitchFamily="65" charset="-120"/>
            </a:endParaRPr>
          </a:p>
          <a:p>
            <a:pPr indent="-455613" eaLnBrk="1" fontAlgn="auto" hangingPunct="1">
              <a:lnSpc>
                <a:spcPct val="95000"/>
              </a:lnSpc>
              <a:spcBef>
                <a:spcPts val="800"/>
              </a:spcBef>
              <a:spcAft>
                <a:spcPts val="0"/>
              </a:spcAft>
              <a:buSzPct val="100000"/>
              <a:defRPr/>
            </a:pPr>
            <a:r>
              <a:rPr kumimoji="0" lang="zh-TW" altLang="en-US" sz="2800" dirty="0" smtClean="0">
                <a:solidFill>
                  <a:srgbClr val="000000"/>
                </a:solidFill>
                <a:ea typeface="新細明體" panose="02020500000000000000" pitchFamily="18" charset="-120"/>
              </a:rPr>
              <a:t>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ext Box 1"/>
          <p:cNvSpPr txBox="1">
            <a:spLocks noChangeArrowheads="1"/>
          </p:cNvSpPr>
          <p:nvPr/>
        </p:nvSpPr>
        <p:spPr bwMode="auto">
          <a:xfrm>
            <a:off x="8604250" y="6381750"/>
            <a:ext cx="538163" cy="287338"/>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98F4D368-5B31-4AB5-ACCF-CA8866732772}"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97</a:t>
            </a:fld>
            <a:endParaRPr kumimoji="0" lang="en-US" altLang="zh-TW" sz="1600" b="1" i="1">
              <a:solidFill>
                <a:srgbClr val="000000"/>
              </a:solidFill>
              <a:latin typeface="Calibri" pitchFamily="34" charset="0"/>
            </a:endParaRPr>
          </a:p>
        </p:txBody>
      </p:sp>
      <p:sp>
        <p:nvSpPr>
          <p:cNvPr id="95235" name="Text Box 2"/>
          <p:cNvSpPr txBox="1">
            <a:spLocks noChangeArrowheads="1"/>
          </p:cNvSpPr>
          <p:nvPr/>
        </p:nvSpPr>
        <p:spPr bwMode="auto">
          <a:xfrm>
            <a:off x="738188" y="260350"/>
            <a:ext cx="8134350" cy="1081088"/>
          </a:xfrm>
          <a:prstGeom prst="rect">
            <a:avLst/>
          </a:prstGeom>
          <a:noFill/>
          <a:ln w="9525">
            <a:noFill/>
            <a:round/>
            <a:headEnd/>
            <a:tailEnd/>
          </a:ln>
        </p:spPr>
        <p:txBody>
          <a:bodyPr lIns="90000" tIns="74520" rIns="90000" bIns="46800" anchor="ctr"/>
          <a:lstStyle/>
          <a:p>
            <a:pPr marL="625475" indent="-625475" algn="ctr" eaLnBrk="1" hangingPunct="1">
              <a:lnSpc>
                <a:spcPct val="95000"/>
              </a:lnSpc>
              <a:buClr>
                <a:srgbClr val="000000"/>
              </a:buCl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3400" b="1">
                <a:solidFill>
                  <a:srgbClr val="000000"/>
                </a:solidFill>
                <a:latin typeface="標楷體" pitchFamily="65" charset="-120"/>
                <a:ea typeface="標楷體" pitchFamily="65" charset="-120"/>
              </a:rPr>
              <a:t>應申報及免申報之規定</a:t>
            </a:r>
            <a:r>
              <a:rPr kumimoji="0" lang="en-US" altLang="zh-TW" sz="3400" b="1">
                <a:solidFill>
                  <a:srgbClr val="000000"/>
                </a:solidFill>
                <a:latin typeface="標楷體" pitchFamily="65" charset="-120"/>
                <a:ea typeface="標楷體" pitchFamily="65" charset="-120"/>
              </a:rPr>
              <a:t>(</a:t>
            </a:r>
            <a:r>
              <a:rPr kumimoji="0" lang="zh-TW" altLang="en-US" sz="3400" b="1">
                <a:solidFill>
                  <a:srgbClr val="000000"/>
                </a:solidFill>
                <a:latin typeface="標楷體" pitchFamily="65" charset="-120"/>
                <a:ea typeface="標楷體" pitchFamily="65" charset="-120"/>
              </a:rPr>
              <a:t>二</a:t>
            </a:r>
            <a:r>
              <a:rPr kumimoji="0" lang="en-US" altLang="zh-TW" sz="3400" b="1">
                <a:solidFill>
                  <a:srgbClr val="000000"/>
                </a:solidFill>
                <a:latin typeface="標楷體" pitchFamily="65" charset="-120"/>
                <a:ea typeface="標楷體" pitchFamily="65" charset="-120"/>
              </a:rPr>
              <a:t>)</a:t>
            </a:r>
          </a:p>
          <a:p>
            <a:pPr marL="625475" indent="-625475" algn="ctr" eaLnBrk="1" hangingPunct="1">
              <a:lnSpc>
                <a:spcPct val="95000"/>
              </a:lnSpc>
              <a:buClr>
                <a:srgbClr val="000000"/>
              </a:buCl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en-US" altLang="zh-TW" sz="2500" b="1">
                <a:solidFill>
                  <a:srgbClr val="000000"/>
                </a:solidFill>
                <a:latin typeface="標楷體" pitchFamily="65" charset="-120"/>
                <a:ea typeface="標楷體" pitchFamily="65" charset="-120"/>
              </a:rPr>
              <a:t>(</a:t>
            </a:r>
            <a:r>
              <a:rPr kumimoji="0" lang="zh-TW" altLang="en-US" sz="2500" b="1">
                <a:solidFill>
                  <a:srgbClr val="000000"/>
                </a:solidFill>
                <a:latin typeface="標楷體" pitchFamily="65" charset="-120"/>
                <a:ea typeface="標楷體" pitchFamily="65" charset="-120"/>
              </a:rPr>
              <a:t>本法第</a:t>
            </a:r>
            <a:r>
              <a:rPr kumimoji="0" lang="en-US" altLang="zh-TW" sz="2500" b="1">
                <a:solidFill>
                  <a:srgbClr val="000000"/>
                </a:solidFill>
                <a:latin typeface="標楷體" pitchFamily="65" charset="-120"/>
                <a:ea typeface="標楷體" pitchFamily="65" charset="-120"/>
              </a:rPr>
              <a:t>4</a:t>
            </a:r>
            <a:r>
              <a:rPr kumimoji="0" lang="zh-TW" altLang="en-US" sz="2500" b="1">
                <a:solidFill>
                  <a:srgbClr val="000000"/>
                </a:solidFill>
                <a:latin typeface="標楷體" pitchFamily="65" charset="-120"/>
                <a:ea typeface="標楷體" pitchFamily="65" charset="-120"/>
              </a:rPr>
              <a:t>條之</a:t>
            </a:r>
            <a:r>
              <a:rPr kumimoji="0" lang="en-US" altLang="zh-TW" sz="2500" b="1">
                <a:solidFill>
                  <a:srgbClr val="000000"/>
                </a:solidFill>
                <a:latin typeface="標楷體" pitchFamily="65" charset="-120"/>
                <a:ea typeface="標楷體" pitchFamily="65" charset="-120"/>
              </a:rPr>
              <a:t>5</a:t>
            </a:r>
            <a:r>
              <a:rPr kumimoji="0" lang="zh-TW" altLang="en-US" sz="2500" b="1">
                <a:solidFill>
                  <a:srgbClr val="000000"/>
                </a:solidFill>
                <a:latin typeface="標楷體" pitchFamily="65" charset="-120"/>
                <a:ea typeface="標楷體" pitchFamily="65" charset="-120"/>
              </a:rPr>
              <a:t>第</a:t>
            </a:r>
            <a:r>
              <a:rPr kumimoji="0" lang="en-US" altLang="zh-TW" sz="2500" b="1">
                <a:solidFill>
                  <a:srgbClr val="000000"/>
                </a:solidFill>
                <a:latin typeface="標楷體" pitchFamily="65" charset="-120"/>
                <a:ea typeface="標楷體" pitchFamily="65" charset="-120"/>
              </a:rPr>
              <a:t>2</a:t>
            </a:r>
            <a:r>
              <a:rPr kumimoji="0" lang="zh-TW" altLang="en-US" sz="2500" b="1">
                <a:solidFill>
                  <a:srgbClr val="000000"/>
                </a:solidFill>
                <a:latin typeface="標楷體" pitchFamily="65" charset="-120"/>
                <a:ea typeface="標楷體" pitchFamily="65" charset="-120"/>
              </a:rPr>
              <a:t>項、第</a:t>
            </a:r>
            <a:r>
              <a:rPr kumimoji="0" lang="en-US" altLang="zh-TW" sz="2500" b="1">
                <a:solidFill>
                  <a:srgbClr val="000000"/>
                </a:solidFill>
                <a:latin typeface="標楷體" pitchFamily="65" charset="-120"/>
                <a:ea typeface="標楷體" pitchFamily="65" charset="-120"/>
              </a:rPr>
              <a:t>14</a:t>
            </a:r>
            <a:r>
              <a:rPr kumimoji="0" lang="zh-TW" altLang="en-US" sz="2500" b="1">
                <a:solidFill>
                  <a:srgbClr val="000000"/>
                </a:solidFill>
                <a:latin typeface="標楷體" pitchFamily="65" charset="-120"/>
                <a:ea typeface="標楷體" pitchFamily="65" charset="-120"/>
              </a:rPr>
              <a:t>條之</a:t>
            </a:r>
            <a:r>
              <a:rPr kumimoji="0" lang="en-US" altLang="zh-TW" sz="2500" b="1">
                <a:solidFill>
                  <a:srgbClr val="000000"/>
                </a:solidFill>
                <a:latin typeface="標楷體" pitchFamily="65" charset="-120"/>
                <a:ea typeface="標楷體" pitchFamily="65" charset="-120"/>
              </a:rPr>
              <a:t>5</a:t>
            </a:r>
            <a:r>
              <a:rPr kumimoji="0" lang="zh-TW" altLang="en-US" sz="2500" b="1">
                <a:solidFill>
                  <a:srgbClr val="000000"/>
                </a:solidFill>
                <a:latin typeface="標楷體" pitchFamily="65" charset="-120"/>
                <a:ea typeface="標楷體" pitchFamily="65" charset="-120"/>
              </a:rPr>
              <a:t>、第</a:t>
            </a:r>
            <a:r>
              <a:rPr kumimoji="0" lang="en-US" altLang="zh-TW" sz="2500" b="1">
                <a:solidFill>
                  <a:srgbClr val="000000"/>
                </a:solidFill>
                <a:latin typeface="標楷體" pitchFamily="65" charset="-120"/>
                <a:ea typeface="標楷體" pitchFamily="65" charset="-120"/>
              </a:rPr>
              <a:t>7</a:t>
            </a:r>
            <a:r>
              <a:rPr kumimoji="0" lang="zh-TW" altLang="en-US" sz="2500" b="1">
                <a:solidFill>
                  <a:srgbClr val="000000"/>
                </a:solidFill>
                <a:latin typeface="標楷體" pitchFamily="65" charset="-120"/>
                <a:ea typeface="標楷體" pitchFamily="65" charset="-120"/>
              </a:rPr>
              <a:t>及</a:t>
            </a:r>
            <a:r>
              <a:rPr kumimoji="0" lang="en-US" altLang="zh-TW" sz="2500" b="1">
                <a:solidFill>
                  <a:srgbClr val="000000"/>
                </a:solidFill>
                <a:latin typeface="標楷體" pitchFamily="65" charset="-120"/>
                <a:ea typeface="標楷體" pitchFamily="65" charset="-120"/>
              </a:rPr>
              <a:t>8</a:t>
            </a:r>
            <a:r>
              <a:rPr kumimoji="0" lang="zh-TW" altLang="en-US" sz="2500" b="1">
                <a:solidFill>
                  <a:srgbClr val="000000"/>
                </a:solidFill>
                <a:latin typeface="標楷體" pitchFamily="65" charset="-120"/>
                <a:ea typeface="標楷體" pitchFamily="65" charset="-120"/>
              </a:rPr>
              <a:t>點</a:t>
            </a:r>
            <a:r>
              <a:rPr kumimoji="0" lang="en-US" altLang="zh-TW" sz="2500" b="1">
                <a:solidFill>
                  <a:srgbClr val="000000"/>
                </a:solidFill>
                <a:latin typeface="標楷體" pitchFamily="65" charset="-120"/>
                <a:ea typeface="標楷體" pitchFamily="65" charset="-120"/>
              </a:rPr>
              <a:t>)</a:t>
            </a:r>
          </a:p>
        </p:txBody>
      </p:sp>
      <p:sp>
        <p:nvSpPr>
          <p:cNvPr id="2" name="Text Box 3"/>
          <p:cNvSpPr txBox="1">
            <a:spLocks noChangeArrowheads="1"/>
          </p:cNvSpPr>
          <p:nvPr/>
        </p:nvSpPr>
        <p:spPr bwMode="auto">
          <a:xfrm>
            <a:off x="395288" y="1341438"/>
            <a:ext cx="8353425" cy="4608512"/>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marL="604838" indent="-341313">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algn="just" eaLnBrk="1" fontAlgn="auto" hangingPunct="1">
              <a:lnSpc>
                <a:spcPct val="95000"/>
              </a:lnSpc>
              <a:spcBef>
                <a:spcPts val="800"/>
              </a:spcBef>
              <a:spcAft>
                <a:spcPts val="0"/>
              </a:spcAft>
              <a:buClr>
                <a:srgbClr val="000000"/>
              </a:buClr>
              <a:buSzPct val="100000"/>
              <a:buFont typeface="Wingdings" pitchFamily="2" charset="2"/>
              <a:buChar char="Ø"/>
              <a:defRPr/>
            </a:pPr>
            <a:r>
              <a:rPr kumimoji="0" lang="zh-TW" altLang="zh-TW" sz="3000" b="1" dirty="0" smtClean="0">
                <a:solidFill>
                  <a:srgbClr val="000000"/>
                </a:solidFill>
                <a:latin typeface="標楷體" panose="03000509000000000000" pitchFamily="65" charset="-120"/>
              </a:rPr>
              <a:t>第</a:t>
            </a:r>
            <a:r>
              <a:rPr kumimoji="0" lang="en-US" altLang="zh-TW" sz="3000" b="1" dirty="0" smtClean="0">
                <a:solidFill>
                  <a:srgbClr val="000000"/>
                </a:solidFill>
                <a:latin typeface="標楷體" panose="03000509000000000000" pitchFamily="65" charset="-120"/>
              </a:rPr>
              <a:t>7</a:t>
            </a:r>
            <a:r>
              <a:rPr kumimoji="0" lang="zh-TW" altLang="zh-TW" sz="3000" b="1" dirty="0" smtClean="0">
                <a:solidFill>
                  <a:srgbClr val="000000"/>
                </a:solidFill>
                <a:latin typeface="標楷體" panose="03000509000000000000" pitchFamily="65" charset="-120"/>
              </a:rPr>
              <a:t>點</a:t>
            </a:r>
            <a:r>
              <a:rPr kumimoji="0" lang="zh-TW" altLang="en-US" sz="3000" b="1" dirty="0" smtClean="0">
                <a:solidFill>
                  <a:srgbClr val="000000"/>
                </a:solidFill>
                <a:latin typeface="標楷體" panose="03000509000000000000" pitchFamily="65" charset="-120"/>
              </a:rPr>
              <a:t>第</a:t>
            </a:r>
            <a:r>
              <a:rPr kumimoji="0" lang="en-US" sz="3000" b="1" dirty="0" smtClean="0">
                <a:solidFill>
                  <a:srgbClr val="000000"/>
                </a:solidFill>
                <a:latin typeface="標楷體" panose="03000509000000000000" pitchFamily="65" charset="-120"/>
              </a:rPr>
              <a:t>2</a:t>
            </a:r>
            <a:r>
              <a:rPr kumimoji="0" lang="zh-TW" altLang="en-US" sz="3000" b="1" dirty="0" smtClean="0">
                <a:solidFill>
                  <a:srgbClr val="000000"/>
                </a:solidFill>
                <a:latin typeface="標楷體" panose="03000509000000000000" pitchFamily="65" charset="-120"/>
              </a:rPr>
              <a:t>項</a:t>
            </a:r>
          </a:p>
          <a:p>
            <a:pPr indent="-455613" algn="just" eaLnBrk="1" fontAlgn="auto" hangingPunct="1">
              <a:lnSpc>
                <a:spcPct val="95000"/>
              </a:lnSpc>
              <a:spcBef>
                <a:spcPts val="800"/>
              </a:spcBef>
              <a:spcAft>
                <a:spcPts val="0"/>
              </a:spcAft>
              <a:buSzPct val="100000"/>
              <a:defRPr/>
            </a:pPr>
            <a:r>
              <a:rPr kumimoji="0" lang="zh-TW" altLang="en-US" sz="3000" dirty="0" smtClean="0">
                <a:solidFill>
                  <a:srgbClr val="FF6600"/>
                </a:solidFill>
                <a:latin typeface="標楷體" panose="03000509000000000000" pitchFamily="65" charset="-120"/>
              </a:rPr>
              <a:t>   前項第</a:t>
            </a:r>
            <a:r>
              <a:rPr kumimoji="0" lang="en-US" sz="3000" dirty="0" smtClean="0">
                <a:solidFill>
                  <a:srgbClr val="FF6600"/>
                </a:solidFill>
                <a:latin typeface="標楷體" panose="03000509000000000000" pitchFamily="65" charset="-120"/>
              </a:rPr>
              <a:t>2</a:t>
            </a:r>
            <a:r>
              <a:rPr kumimoji="0" lang="zh-TW" altLang="en-US" sz="3000" dirty="0" smtClean="0">
                <a:solidFill>
                  <a:srgbClr val="FF6600"/>
                </a:solidFill>
                <a:latin typeface="標楷體" panose="03000509000000000000" pitchFamily="65" charset="-120"/>
              </a:rPr>
              <a:t>款情形</a:t>
            </a:r>
            <a:r>
              <a:rPr kumimoji="0" lang="zh-TW" altLang="en-US" sz="3000" dirty="0" smtClean="0">
                <a:solidFill>
                  <a:srgbClr val="000000"/>
                </a:solidFill>
                <a:latin typeface="標楷體" panose="03000509000000000000" pitchFamily="65" charset="-120"/>
              </a:rPr>
              <a:t>，因換入房屋之價值低於換出土地之價值，</a:t>
            </a:r>
            <a:r>
              <a:rPr kumimoji="0" lang="zh-TW" altLang="en-US" sz="3000" dirty="0" smtClean="0">
                <a:solidFill>
                  <a:srgbClr val="FF0000"/>
                </a:solidFill>
                <a:latin typeface="標楷體" panose="03000509000000000000" pitchFamily="65" charset="-120"/>
              </a:rPr>
              <a:t>所收取價金部分，仍應按比例計算所得，申報納稅。</a:t>
            </a: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dirty="0" smtClean="0">
              <a:solidFill>
                <a:srgbClr val="000000"/>
              </a:solidFill>
              <a:latin typeface="標楷體" panose="03000509000000000000" pitchFamily="65" charset="-120"/>
            </a:endParaRPr>
          </a:p>
          <a:p>
            <a:pPr indent="-455613" eaLnBrk="1" fontAlgn="auto" hangingPunct="1">
              <a:lnSpc>
                <a:spcPct val="95000"/>
              </a:lnSpc>
              <a:spcBef>
                <a:spcPts val="800"/>
              </a:spcBef>
              <a:spcAft>
                <a:spcPts val="0"/>
              </a:spcAft>
              <a:buSzPct val="100000"/>
              <a:defRPr/>
            </a:pPr>
            <a:r>
              <a:rPr kumimoji="0" lang="zh-TW" altLang="en-US" sz="2800" dirty="0" smtClean="0">
                <a:solidFill>
                  <a:srgbClr val="000000"/>
                </a:solidFill>
                <a:ea typeface="新細明體" panose="02020500000000000000" pitchFamily="18" charset="-120"/>
              </a:rPr>
              <a:t>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ext Box 1"/>
          <p:cNvSpPr txBox="1">
            <a:spLocks noChangeArrowheads="1"/>
          </p:cNvSpPr>
          <p:nvPr/>
        </p:nvSpPr>
        <p:spPr bwMode="auto">
          <a:xfrm>
            <a:off x="8675688" y="6381750"/>
            <a:ext cx="466725" cy="474663"/>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BC6515F6-AB1E-4348-AF80-F41F0C5FEC0F}"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98</a:t>
            </a:fld>
            <a:endParaRPr kumimoji="0" lang="en-US" altLang="zh-TW" sz="1600" b="1" i="1">
              <a:solidFill>
                <a:srgbClr val="000000"/>
              </a:solidFill>
              <a:latin typeface="Calibri" pitchFamily="34" charset="0"/>
            </a:endParaRPr>
          </a:p>
        </p:txBody>
      </p:sp>
      <p:sp>
        <p:nvSpPr>
          <p:cNvPr id="97283" name="Text Box 2"/>
          <p:cNvSpPr txBox="1">
            <a:spLocks noChangeArrowheads="1"/>
          </p:cNvSpPr>
          <p:nvPr/>
        </p:nvSpPr>
        <p:spPr bwMode="auto">
          <a:xfrm>
            <a:off x="468313" y="549275"/>
            <a:ext cx="7848600" cy="792163"/>
          </a:xfrm>
          <a:prstGeom prst="rect">
            <a:avLst/>
          </a:prstGeom>
          <a:noFill/>
          <a:ln w="9525">
            <a:noFill/>
            <a:round/>
            <a:headEnd/>
            <a:tailEnd/>
          </a:ln>
        </p:spPr>
        <p:txBody>
          <a:bodyPr lIns="90000" tIns="74520" rIns="90000" bIns="46800" anchor="ctr"/>
          <a:lstStyle/>
          <a:p>
            <a:pPr marL="625475" indent="-625475" algn="ctr" eaLnBrk="1" hangingPunct="1">
              <a:lnSpc>
                <a:spcPct val="95000"/>
              </a:lnSpc>
              <a:buClr>
                <a:srgbClr val="000000"/>
              </a:buClr>
              <a:tabLst>
                <a:tab pos="625475" algn="l"/>
                <a:tab pos="1073150" algn="l"/>
                <a:tab pos="1522413" algn="l"/>
                <a:tab pos="1971675" algn="l"/>
                <a:tab pos="2420938" algn="l"/>
                <a:tab pos="2870200" algn="l"/>
                <a:tab pos="3319463" algn="l"/>
                <a:tab pos="3768725" algn="l"/>
                <a:tab pos="4217988" algn="l"/>
                <a:tab pos="4667250" algn="l"/>
                <a:tab pos="5116513" algn="l"/>
                <a:tab pos="5565775" algn="l"/>
                <a:tab pos="6015038" algn="l"/>
                <a:tab pos="6464300" algn="l"/>
                <a:tab pos="6913563" algn="l"/>
                <a:tab pos="7362825" algn="l"/>
                <a:tab pos="7812088" algn="l"/>
                <a:tab pos="8261350" algn="l"/>
                <a:tab pos="8710613" algn="l"/>
                <a:tab pos="9159875" algn="l"/>
                <a:tab pos="9609138" algn="l"/>
              </a:tabLst>
            </a:pPr>
            <a:r>
              <a:rPr kumimoji="0" lang="zh-TW" altLang="en-US" sz="3600" b="1">
                <a:solidFill>
                  <a:srgbClr val="000000"/>
                </a:solidFill>
                <a:latin typeface="標楷體" pitchFamily="65" charset="-120"/>
                <a:ea typeface="標楷體" pitchFamily="65" charset="-120"/>
              </a:rPr>
              <a:t>申報人及申報地</a:t>
            </a:r>
            <a:r>
              <a:rPr kumimoji="0" lang="en-US" altLang="zh-TW" sz="3600" b="1">
                <a:solidFill>
                  <a:srgbClr val="000000"/>
                </a:solidFill>
                <a:latin typeface="標楷體" pitchFamily="65" charset="-120"/>
                <a:ea typeface="標楷體" pitchFamily="65" charset="-120"/>
              </a:rPr>
              <a:t>(</a:t>
            </a:r>
            <a:r>
              <a:rPr kumimoji="0" lang="zh-TW" altLang="en-US" sz="3600" b="1">
                <a:solidFill>
                  <a:srgbClr val="000000"/>
                </a:solidFill>
                <a:latin typeface="標楷體" pitchFamily="65" charset="-120"/>
                <a:ea typeface="標楷體" pitchFamily="65" charset="-120"/>
              </a:rPr>
              <a:t>要點第</a:t>
            </a:r>
            <a:r>
              <a:rPr kumimoji="0" lang="en-US" altLang="zh-TW" sz="3600" b="1">
                <a:solidFill>
                  <a:srgbClr val="000000"/>
                </a:solidFill>
                <a:latin typeface="標楷體" pitchFamily="65" charset="-120"/>
                <a:ea typeface="標楷體" pitchFamily="65" charset="-120"/>
              </a:rPr>
              <a:t>8</a:t>
            </a:r>
            <a:r>
              <a:rPr kumimoji="0" lang="zh-TW" altLang="en-US" sz="3600" b="1">
                <a:solidFill>
                  <a:srgbClr val="000000"/>
                </a:solidFill>
                <a:latin typeface="標楷體" pitchFamily="65" charset="-120"/>
                <a:ea typeface="標楷體" pitchFamily="65" charset="-120"/>
              </a:rPr>
              <a:t>點</a:t>
            </a:r>
            <a:r>
              <a:rPr kumimoji="0" lang="en-US" altLang="zh-TW" sz="3600" b="1">
                <a:solidFill>
                  <a:srgbClr val="000000"/>
                </a:solidFill>
                <a:latin typeface="標楷體" pitchFamily="65" charset="-120"/>
                <a:ea typeface="標楷體" pitchFamily="65" charset="-120"/>
              </a:rPr>
              <a:t>)</a:t>
            </a:r>
          </a:p>
        </p:txBody>
      </p:sp>
      <p:sp>
        <p:nvSpPr>
          <p:cNvPr id="56323" name="Text Box 3"/>
          <p:cNvSpPr txBox="1">
            <a:spLocks noChangeArrowheads="1"/>
          </p:cNvSpPr>
          <p:nvPr/>
        </p:nvSpPr>
        <p:spPr bwMode="auto">
          <a:xfrm>
            <a:off x="250825" y="1268413"/>
            <a:ext cx="8642350" cy="5040312"/>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marL="855663"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algn="just" eaLnBrk="1" fontAlgn="auto" hangingPunct="1">
              <a:lnSpc>
                <a:spcPct val="95000"/>
              </a:lnSpc>
              <a:spcBef>
                <a:spcPts val="800"/>
              </a:spcBef>
              <a:spcAft>
                <a:spcPts val="0"/>
              </a:spcAft>
              <a:buClr>
                <a:srgbClr val="000000"/>
              </a:buClr>
              <a:buSzPct val="100000"/>
              <a:buFont typeface="Wingdings" pitchFamily="2" charset="2"/>
              <a:buChar char="Ø"/>
              <a:defRPr/>
            </a:pPr>
            <a:r>
              <a:rPr kumimoji="0" lang="zh-TW" altLang="en-US" sz="2800" b="1" dirty="0" smtClean="0">
                <a:solidFill>
                  <a:srgbClr val="000000"/>
                </a:solidFill>
                <a:latin typeface="標楷體" panose="03000509000000000000" pitchFamily="65" charset="-120"/>
              </a:rPr>
              <a:t>原則</a:t>
            </a:r>
          </a:p>
          <a:p>
            <a:pPr indent="-455613" algn="just" eaLnBrk="1" fontAlgn="auto" hangingPunct="1">
              <a:lnSpc>
                <a:spcPct val="95000"/>
              </a:lnSpc>
              <a:spcBef>
                <a:spcPts val="0"/>
              </a:spcBef>
              <a:spcAft>
                <a:spcPts val="0"/>
              </a:spcAft>
              <a:buSzPct val="100000"/>
              <a:defRPr/>
            </a:pPr>
            <a:r>
              <a:rPr kumimoji="0" lang="zh-TW" altLang="en-US" sz="2600" dirty="0" smtClean="0">
                <a:solidFill>
                  <a:srgbClr val="000000"/>
                </a:solidFill>
                <a:latin typeface="標楷體" panose="03000509000000000000" pitchFamily="65" charset="-120"/>
              </a:rPr>
              <a:t>申報時戶籍所在地之稽徵機關辦理。</a:t>
            </a:r>
          </a:p>
          <a:p>
            <a:pPr indent="-455613" algn="just" eaLnBrk="1" fontAlgn="auto" hangingPunct="1">
              <a:lnSpc>
                <a:spcPct val="95000"/>
              </a:lnSpc>
              <a:spcBef>
                <a:spcPts val="0"/>
              </a:spcBef>
              <a:spcAft>
                <a:spcPts val="0"/>
              </a:spcAft>
              <a:buSzPct val="100000"/>
              <a:defRPr/>
            </a:pPr>
            <a:r>
              <a:rPr kumimoji="0" lang="zh-TW" altLang="en-US" sz="2600" dirty="0" smtClean="0">
                <a:solidFill>
                  <a:srgbClr val="000000"/>
                </a:solidFill>
                <a:latin typeface="標楷體" panose="03000509000000000000" pitchFamily="65" charset="-120"/>
              </a:rPr>
              <a:t>   同現行舊制規定。</a:t>
            </a:r>
            <a:r>
              <a:rPr kumimoji="0" lang="en-US" sz="2600" dirty="0" smtClean="0">
                <a:solidFill>
                  <a:srgbClr val="000000"/>
                </a:solidFill>
                <a:latin typeface="標楷體" panose="03000509000000000000" pitchFamily="65" charset="-120"/>
              </a:rPr>
              <a:t>(</a:t>
            </a:r>
            <a:r>
              <a:rPr kumimoji="0" lang="zh-TW" altLang="en-US" sz="2600" dirty="0" smtClean="0">
                <a:solidFill>
                  <a:srgbClr val="000000"/>
                </a:solidFill>
                <a:latin typeface="標楷體" panose="03000509000000000000" pitchFamily="65" charset="-120"/>
              </a:rPr>
              <a:t>本法施行細則第</a:t>
            </a:r>
            <a:r>
              <a:rPr kumimoji="0" lang="en-US" sz="2600" dirty="0" smtClean="0">
                <a:solidFill>
                  <a:srgbClr val="000000"/>
                </a:solidFill>
                <a:latin typeface="標楷體" panose="03000509000000000000" pitchFamily="65" charset="-120"/>
              </a:rPr>
              <a:t>49</a:t>
            </a:r>
            <a:r>
              <a:rPr kumimoji="0" lang="zh-TW" altLang="en-US" sz="2600" dirty="0" smtClean="0">
                <a:solidFill>
                  <a:srgbClr val="000000"/>
                </a:solidFill>
                <a:latin typeface="標楷體" panose="03000509000000000000" pitchFamily="65" charset="-120"/>
              </a:rPr>
              <a:t>條第</a:t>
            </a:r>
            <a:r>
              <a:rPr kumimoji="0" lang="en-US" sz="2600" dirty="0" smtClean="0">
                <a:solidFill>
                  <a:srgbClr val="000000"/>
                </a:solidFill>
                <a:latin typeface="標楷體" panose="03000509000000000000" pitchFamily="65" charset="-120"/>
              </a:rPr>
              <a:t>1</a:t>
            </a:r>
            <a:r>
              <a:rPr kumimoji="0" lang="zh-TW" altLang="en-US" sz="2600" dirty="0" smtClean="0">
                <a:solidFill>
                  <a:srgbClr val="000000"/>
                </a:solidFill>
                <a:latin typeface="標楷體" panose="03000509000000000000" pitchFamily="65" charset="-120"/>
              </a:rPr>
              <a:t>項</a:t>
            </a:r>
            <a:r>
              <a:rPr kumimoji="0" lang="en-US" sz="2600" dirty="0" smtClean="0">
                <a:solidFill>
                  <a:srgbClr val="000000"/>
                </a:solidFill>
                <a:latin typeface="標楷體" panose="03000509000000000000" pitchFamily="65" charset="-120"/>
              </a:rPr>
              <a:t>)</a:t>
            </a:r>
          </a:p>
          <a:p>
            <a:pPr algn="just" eaLnBrk="1" fontAlgn="auto" hangingPunct="1">
              <a:lnSpc>
                <a:spcPct val="95000"/>
              </a:lnSpc>
              <a:spcBef>
                <a:spcPts val="800"/>
              </a:spcBef>
              <a:spcAft>
                <a:spcPts val="0"/>
              </a:spcAft>
              <a:buClr>
                <a:srgbClr val="000000"/>
              </a:buClr>
              <a:buSzPct val="100000"/>
              <a:buFont typeface="Wingdings" pitchFamily="2" charset="2"/>
              <a:buChar char="Ø"/>
              <a:defRPr/>
            </a:pPr>
            <a:r>
              <a:rPr kumimoji="0" lang="zh-TW" altLang="en-US" sz="2800" b="1" dirty="0" smtClean="0">
                <a:solidFill>
                  <a:srgbClr val="000000"/>
                </a:solidFill>
                <a:latin typeface="標楷體" panose="03000509000000000000" pitchFamily="65" charset="-120"/>
              </a:rPr>
              <a:t>非中華民國境內居住之個人</a:t>
            </a:r>
          </a:p>
          <a:p>
            <a:pPr indent="-455613" algn="just" eaLnBrk="1" fontAlgn="auto" hangingPunct="1">
              <a:lnSpc>
                <a:spcPct val="95000"/>
              </a:lnSpc>
              <a:spcBef>
                <a:spcPts val="0"/>
              </a:spcBef>
              <a:spcAft>
                <a:spcPts val="0"/>
              </a:spcAft>
              <a:buSzPct val="100000"/>
              <a:defRPr/>
            </a:pPr>
            <a:r>
              <a:rPr kumimoji="0" lang="zh-TW" altLang="en-US" sz="2800" dirty="0" smtClean="0">
                <a:solidFill>
                  <a:srgbClr val="000000"/>
                </a:solidFill>
                <a:latin typeface="標楷體" panose="03000509000000000000" pitchFamily="65" charset="-120"/>
              </a:rPr>
              <a:t>   </a:t>
            </a:r>
            <a:r>
              <a:rPr kumimoji="0" lang="zh-TW" altLang="en-US" sz="2600" dirty="0" smtClean="0">
                <a:solidFill>
                  <a:srgbClr val="000000"/>
                </a:solidFill>
                <a:latin typeface="標楷體" panose="03000509000000000000" pitchFamily="65" charset="-120"/>
              </a:rPr>
              <a:t>應向房屋、土地所在地稽徵機關申報。</a:t>
            </a:r>
          </a:p>
          <a:p>
            <a:pPr algn="just" eaLnBrk="1" fontAlgn="auto" hangingPunct="1">
              <a:lnSpc>
                <a:spcPct val="95000"/>
              </a:lnSpc>
              <a:spcBef>
                <a:spcPts val="800"/>
              </a:spcBef>
              <a:spcAft>
                <a:spcPts val="0"/>
              </a:spcAft>
              <a:buClr>
                <a:srgbClr val="000000"/>
              </a:buClr>
              <a:buSzPct val="100000"/>
              <a:buFont typeface="Wingdings" pitchFamily="2" charset="2"/>
              <a:buChar char="Ø"/>
              <a:defRPr/>
            </a:pPr>
            <a:r>
              <a:rPr kumimoji="0" lang="zh-TW" altLang="en-US" sz="2800" b="1" dirty="0" smtClean="0">
                <a:solidFill>
                  <a:srgbClr val="000000"/>
                </a:solidFill>
                <a:latin typeface="標楷體" panose="03000509000000000000" pitchFamily="65" charset="-120"/>
              </a:rPr>
              <a:t>信託行為</a:t>
            </a:r>
          </a:p>
          <a:p>
            <a:pPr indent="-455613" algn="just" eaLnBrk="1" fontAlgn="auto" hangingPunct="1">
              <a:lnSpc>
                <a:spcPct val="95000"/>
              </a:lnSpc>
              <a:spcBef>
                <a:spcPts val="0"/>
              </a:spcBef>
              <a:spcAft>
                <a:spcPts val="0"/>
              </a:spcAft>
              <a:buSzPct val="100000"/>
              <a:defRPr/>
            </a:pPr>
            <a:r>
              <a:rPr kumimoji="0" lang="zh-TW" altLang="en-US" sz="2800" dirty="0" smtClean="0">
                <a:solidFill>
                  <a:srgbClr val="000000"/>
                </a:solidFill>
                <a:latin typeface="標楷體" panose="03000509000000000000" pitchFamily="65" charset="-120"/>
              </a:rPr>
              <a:t>   </a:t>
            </a:r>
            <a:r>
              <a:rPr kumimoji="0" lang="zh-TW" altLang="en-US" sz="2600" dirty="0" smtClean="0">
                <a:solidFill>
                  <a:srgbClr val="000000"/>
                </a:solidFill>
                <a:latin typeface="標楷體" panose="03000509000000000000" pitchFamily="65" charset="-120"/>
              </a:rPr>
              <a:t>交易之房屋、土地為信託財產者，</a:t>
            </a:r>
            <a:r>
              <a:rPr kumimoji="0" lang="zh-TW" altLang="en-US" sz="2600" dirty="0" smtClean="0">
                <a:solidFill>
                  <a:srgbClr val="FF0000"/>
                </a:solidFill>
                <a:latin typeface="標楷體" panose="03000509000000000000" pitchFamily="65" charset="-120"/>
              </a:rPr>
              <a:t>除受益人為營利事業外</a:t>
            </a:r>
            <a:r>
              <a:rPr kumimoji="0" lang="zh-TW" altLang="en-US" sz="2600" dirty="0" smtClean="0">
                <a:solidFill>
                  <a:srgbClr val="000000"/>
                </a:solidFill>
                <a:latin typeface="標楷體" panose="03000509000000000000" pitchFamily="65" charset="-120"/>
              </a:rPr>
              <a:t>，</a:t>
            </a:r>
            <a:r>
              <a:rPr kumimoji="0" lang="zh-TW" altLang="en-US" sz="2600" b="1" dirty="0" smtClean="0">
                <a:solidFill>
                  <a:srgbClr val="FF0000"/>
                </a:solidFill>
                <a:latin typeface="標楷體" panose="03000509000000000000" pitchFamily="65" charset="-120"/>
              </a:rPr>
              <a:t>得</a:t>
            </a:r>
            <a:r>
              <a:rPr kumimoji="0" lang="zh-TW" altLang="en-US" sz="2600" dirty="0" smtClean="0">
                <a:solidFill>
                  <a:srgbClr val="000000"/>
                </a:solidFill>
                <a:latin typeface="標楷體" panose="03000509000000000000" pitchFamily="65" charset="-120"/>
              </a:rPr>
              <a:t>由</a:t>
            </a:r>
            <a:r>
              <a:rPr kumimoji="0" lang="zh-TW" altLang="en-US" sz="2600" b="1" dirty="0" smtClean="0">
                <a:solidFill>
                  <a:srgbClr val="FF0000"/>
                </a:solidFill>
                <a:latin typeface="標楷體" panose="03000509000000000000" pitchFamily="65" charset="-120"/>
              </a:rPr>
              <a:t>受託人</a:t>
            </a:r>
            <a:r>
              <a:rPr kumimoji="0" lang="zh-TW" altLang="en-US" sz="2600" dirty="0" smtClean="0">
                <a:solidFill>
                  <a:srgbClr val="000000"/>
                </a:solidFill>
                <a:latin typeface="標楷體" panose="03000509000000000000" pitchFamily="65" charset="-120"/>
              </a:rPr>
              <a:t>向該管稽徵機關辦理</a:t>
            </a:r>
            <a:r>
              <a:rPr kumimoji="0" lang="zh-TW" altLang="en-US" sz="2600" dirty="0" smtClean="0">
                <a:solidFill>
                  <a:srgbClr val="FF0000"/>
                </a:solidFill>
                <a:latin typeface="標楷體" panose="03000509000000000000" pitchFamily="65" charset="-120"/>
              </a:rPr>
              <a:t>申報納稅</a:t>
            </a:r>
            <a:r>
              <a:rPr kumimoji="0" lang="zh-TW" altLang="en-US" sz="2600" dirty="0" smtClean="0">
                <a:solidFill>
                  <a:srgbClr val="000000"/>
                </a:solidFill>
                <a:latin typeface="標楷體" panose="03000509000000000000" pitchFamily="65" charset="-120"/>
              </a:rPr>
              <a:t>。</a:t>
            </a:r>
          </a:p>
          <a:p>
            <a:pPr lvl="1" algn="just" eaLnBrk="1" fontAlgn="auto" hangingPunct="1">
              <a:lnSpc>
                <a:spcPct val="95000"/>
              </a:lnSpc>
              <a:spcBef>
                <a:spcPts val="700"/>
              </a:spcBef>
              <a:spcAft>
                <a:spcPts val="0"/>
              </a:spcAft>
              <a:buClr>
                <a:srgbClr val="000000"/>
              </a:buClr>
              <a:buSzPct val="100000"/>
              <a:buFont typeface="Wingdings" panose="05000000000000000000" pitchFamily="2" charset="2"/>
              <a:buChar char=""/>
              <a:defRPr/>
            </a:pPr>
            <a:r>
              <a:rPr kumimoji="0" lang="zh-TW" altLang="en-US" sz="2600" dirty="0" smtClean="0">
                <a:solidFill>
                  <a:srgbClr val="FF0000"/>
                </a:solidFill>
                <a:latin typeface="標楷體" panose="03000509000000000000" pitchFamily="65" charset="-120"/>
              </a:rPr>
              <a:t>原則上由受託人代為申報</a:t>
            </a:r>
          </a:p>
          <a:p>
            <a:pPr lvl="1" algn="just" eaLnBrk="1" fontAlgn="auto" hangingPunct="1">
              <a:lnSpc>
                <a:spcPct val="95000"/>
              </a:lnSpc>
              <a:spcBef>
                <a:spcPts val="700"/>
              </a:spcBef>
              <a:spcAft>
                <a:spcPts val="0"/>
              </a:spcAft>
              <a:buClr>
                <a:srgbClr val="000000"/>
              </a:buClr>
              <a:buSzPct val="100000"/>
              <a:buFont typeface="Wingdings" panose="05000000000000000000" pitchFamily="2" charset="2"/>
              <a:buChar char=""/>
              <a:defRPr/>
            </a:pPr>
            <a:r>
              <a:rPr kumimoji="0" lang="zh-TW" altLang="en-US" sz="2600" dirty="0" smtClean="0">
                <a:solidFill>
                  <a:srgbClr val="FF0000"/>
                </a:solidFill>
                <a:latin typeface="標楷體" panose="03000509000000000000" pitchFamily="65" charset="-120"/>
              </a:rPr>
              <a:t>受益人亦可自行申報</a:t>
            </a:r>
            <a:r>
              <a:rPr kumimoji="0" lang="en-US" sz="2600" dirty="0" smtClean="0">
                <a:solidFill>
                  <a:srgbClr val="FF0000"/>
                </a:solidFill>
                <a:latin typeface="標楷體" panose="03000509000000000000" pitchFamily="65" charset="-120"/>
              </a:rPr>
              <a:t>(</a:t>
            </a:r>
            <a:r>
              <a:rPr kumimoji="0" lang="zh-TW" altLang="en-US" sz="2600" dirty="0" smtClean="0">
                <a:solidFill>
                  <a:srgbClr val="FF0000"/>
                </a:solidFill>
                <a:latin typeface="標楷體" panose="03000509000000000000" pitchFamily="65" charset="-120"/>
              </a:rPr>
              <a:t>同現行舊制規定</a:t>
            </a:r>
            <a:r>
              <a:rPr kumimoji="0" lang="en-US" sz="2600" dirty="0" smtClean="0">
                <a:solidFill>
                  <a:srgbClr val="FF0000"/>
                </a:solidFill>
                <a:latin typeface="標楷體" panose="03000509000000000000" pitchFamily="65" charset="-120"/>
              </a:rPr>
              <a:t>)</a:t>
            </a:r>
          </a:p>
          <a:p>
            <a:pPr lvl="1" algn="just" eaLnBrk="1" fontAlgn="auto" hangingPunct="1">
              <a:lnSpc>
                <a:spcPct val="95000"/>
              </a:lnSpc>
              <a:spcBef>
                <a:spcPts val="700"/>
              </a:spcBef>
              <a:spcAft>
                <a:spcPts val="0"/>
              </a:spcAft>
              <a:buClr>
                <a:srgbClr val="000000"/>
              </a:buClr>
              <a:buSzPct val="100000"/>
              <a:buFont typeface="Wingdings" panose="05000000000000000000" pitchFamily="2" charset="2"/>
              <a:buChar char=""/>
              <a:defRPr/>
            </a:pPr>
            <a:r>
              <a:rPr kumimoji="0" lang="zh-TW" altLang="en-US" sz="2600" dirty="0" smtClean="0">
                <a:solidFill>
                  <a:srgbClr val="FF0000"/>
                </a:solidFill>
                <a:latin typeface="標楷體" panose="03000509000000000000" pitchFamily="65" charset="-120"/>
              </a:rPr>
              <a:t>未申報核定仍以受益人為納稅義務人出單</a:t>
            </a: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dirty="0" smtClean="0">
              <a:solidFill>
                <a:srgbClr val="000000"/>
              </a:solidFill>
              <a:latin typeface="標楷體" panose="03000509000000000000" pitchFamily="65" charset="-120"/>
            </a:endParaRPr>
          </a:p>
          <a:p>
            <a:pPr indent="-455613" eaLnBrk="1" fontAlgn="auto" hangingPunct="1">
              <a:lnSpc>
                <a:spcPct val="95000"/>
              </a:lnSpc>
              <a:spcBef>
                <a:spcPts val="800"/>
              </a:spcBef>
              <a:spcAft>
                <a:spcPts val="0"/>
              </a:spcAft>
              <a:buSzPct val="100000"/>
              <a:defRPr/>
            </a:pPr>
            <a:r>
              <a:rPr kumimoji="0" lang="zh-TW" altLang="en-US" sz="2800" dirty="0" smtClean="0">
                <a:solidFill>
                  <a:srgbClr val="000000"/>
                </a:solidFill>
                <a:ea typeface="新細明體" panose="02020500000000000000" pitchFamily="18" charset="-120"/>
              </a:rPr>
              <a:t>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1"/>
          <p:cNvSpPr txBox="1">
            <a:spLocks noChangeArrowheads="1"/>
          </p:cNvSpPr>
          <p:nvPr/>
        </p:nvSpPr>
        <p:spPr bwMode="auto">
          <a:xfrm>
            <a:off x="7239000" y="6400800"/>
            <a:ext cx="1903413" cy="455613"/>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0BB940B9-3378-4E22-A066-E350071D319C}"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99</a:t>
            </a:fld>
            <a:endParaRPr kumimoji="0" lang="en-US" altLang="zh-TW" sz="1600" b="1" i="1">
              <a:solidFill>
                <a:srgbClr val="000000"/>
              </a:solidFill>
              <a:latin typeface="Calibri" pitchFamily="34" charset="0"/>
            </a:endParaRPr>
          </a:p>
        </p:txBody>
      </p:sp>
      <p:sp>
        <p:nvSpPr>
          <p:cNvPr id="2" name="Text Box 3"/>
          <p:cNvSpPr txBox="1">
            <a:spLocks noChangeArrowheads="1"/>
          </p:cNvSpPr>
          <p:nvPr/>
        </p:nvSpPr>
        <p:spPr bwMode="auto">
          <a:xfrm>
            <a:off x="611188" y="620713"/>
            <a:ext cx="7848600" cy="5472112"/>
          </a:xfrm>
          <a:prstGeom prst="rect">
            <a:avLst/>
          </a:prstGeom>
          <a:noFill/>
          <a:ln>
            <a:noFill/>
          </a:ln>
          <a:effectLst/>
          <a:extLst/>
        </p:spPr>
        <p:txBody>
          <a:bodyPr lIns="0" tIns="20160" rIns="0" bIns="0"/>
          <a:lstStyle>
            <a:lvl1pPr marL="457200" indent="-45720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1pPr>
            <a:lvl2pPr marL="604838" indent="-341313">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rgbClr val="FFFFFF"/>
                </a:solidFill>
                <a:latin typeface="Times New Roman" panose="02020603050405020304" pitchFamily="18" charset="0"/>
                <a:ea typeface="標楷體" panose="03000509000000000000" pitchFamily="65" charset="-120"/>
              </a:defRPr>
            </a:lvl9pPr>
          </a:lstStyle>
          <a:p>
            <a:pPr algn="just" eaLnBrk="1" fontAlgn="auto" hangingPunct="1">
              <a:lnSpc>
                <a:spcPct val="95000"/>
              </a:lnSpc>
              <a:spcBef>
                <a:spcPts val="800"/>
              </a:spcBef>
              <a:spcAft>
                <a:spcPts val="0"/>
              </a:spcAft>
              <a:buClr>
                <a:srgbClr val="000000"/>
              </a:buClr>
              <a:buSzPct val="100000"/>
              <a:buFont typeface="Wingdings" panose="05000000000000000000" pitchFamily="2" charset="2"/>
              <a:buChar char="n"/>
              <a:defRPr/>
            </a:pPr>
            <a:r>
              <a:rPr kumimoji="0" lang="zh-TW" altLang="en-US" sz="3000" dirty="0">
                <a:solidFill>
                  <a:srgbClr val="000000"/>
                </a:solidFill>
                <a:latin typeface="標楷體" panose="03000509000000000000" pitchFamily="65" charset="-120"/>
              </a:rPr>
              <a:t>個人的房屋、土地交易所得為</a:t>
            </a:r>
            <a:r>
              <a:rPr kumimoji="0" lang="en-US" altLang="zh-TW" sz="3000" dirty="0">
                <a:solidFill>
                  <a:srgbClr val="000000"/>
                </a:solidFill>
                <a:latin typeface="標楷體" panose="03000509000000000000" pitchFamily="65" charset="-120"/>
              </a:rPr>
              <a:t>0</a:t>
            </a:r>
            <a:r>
              <a:rPr kumimoji="0" lang="zh-TW" altLang="en-US" sz="3000" dirty="0">
                <a:solidFill>
                  <a:srgbClr val="000000"/>
                </a:solidFill>
                <a:latin typeface="標楷體" panose="03000509000000000000" pitchFamily="65" charset="-120"/>
              </a:rPr>
              <a:t>或損失時，也要辦理申報嗎</a:t>
            </a:r>
            <a:r>
              <a:rPr kumimoji="0" lang="en-US" altLang="zh-TW" sz="3000" dirty="0">
                <a:solidFill>
                  <a:srgbClr val="000000"/>
                </a:solidFill>
                <a:latin typeface="標楷體" panose="03000509000000000000" pitchFamily="65" charset="-120"/>
              </a:rPr>
              <a:t>?</a:t>
            </a:r>
            <a:endParaRPr kumimoji="0" lang="en-US" altLang="zh-TW" sz="3000" b="1"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r>
              <a:rPr kumimoji="0" lang="zh-TW" altLang="en-US" sz="3000" dirty="0">
                <a:solidFill>
                  <a:srgbClr val="000000"/>
                </a:solidFill>
                <a:latin typeface="標楷體" panose="03000509000000000000" pitchFamily="65" charset="-120"/>
              </a:rPr>
              <a:t>答：個人交易房屋、土地，如課稅所得為</a:t>
            </a:r>
            <a:r>
              <a:rPr kumimoji="0" lang="en-US" altLang="zh-TW" sz="3000" dirty="0">
                <a:solidFill>
                  <a:srgbClr val="000000"/>
                </a:solidFill>
                <a:latin typeface="標楷體" panose="03000509000000000000" pitchFamily="65" charset="-120"/>
              </a:rPr>
              <a:t>0</a:t>
            </a:r>
            <a:r>
              <a:rPr kumimoji="0" lang="zh-TW" altLang="en-US" sz="3000" dirty="0">
                <a:solidFill>
                  <a:srgbClr val="000000"/>
                </a:solidFill>
                <a:latin typeface="標楷體" panose="03000509000000000000" pitchFamily="65" charset="-120"/>
              </a:rPr>
              <a:t>、為虧損情形或適用自住房地免稅優惠經計算後不用繳稅者，仍應於房屋、土地完成所有權移轉登記日的次日或房屋使用權交易日的次日起算</a:t>
            </a:r>
            <a:r>
              <a:rPr kumimoji="0" lang="en-US" altLang="zh-TW" sz="3000" dirty="0">
                <a:solidFill>
                  <a:srgbClr val="000000"/>
                </a:solidFill>
                <a:latin typeface="標楷體" panose="03000509000000000000" pitchFamily="65" charset="-120"/>
              </a:rPr>
              <a:t>30</a:t>
            </a:r>
            <a:r>
              <a:rPr kumimoji="0" lang="zh-TW" altLang="en-US" sz="3000" dirty="0">
                <a:solidFill>
                  <a:srgbClr val="000000"/>
                </a:solidFill>
                <a:latin typeface="標楷體" panose="03000509000000000000" pitchFamily="65" charset="-120"/>
              </a:rPr>
              <a:t>日內自行填具申報書，檢附契約書影本及其他有關文件，向該管國稅局辦理申報。</a:t>
            </a:r>
            <a:endParaRPr kumimoji="0" lang="en-US" sz="30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dirty="0" smtClean="0">
              <a:solidFill>
                <a:srgbClr val="000000"/>
              </a:solidFill>
              <a:latin typeface="標楷體" panose="03000509000000000000"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None/>
              <a:defRPr/>
            </a:pPr>
            <a:endParaRPr kumimoji="0" lang="en-US" sz="2800" dirty="0" smtClean="0">
              <a:solidFill>
                <a:srgbClr val="000000"/>
              </a:solidFill>
              <a:latin typeface="標楷體" panose="03000509000000000000" pitchFamily="65" charset="-120"/>
            </a:endParaRPr>
          </a:p>
          <a:p>
            <a:pPr indent="-455613" eaLnBrk="1" fontAlgn="auto" hangingPunct="1">
              <a:lnSpc>
                <a:spcPct val="95000"/>
              </a:lnSpc>
              <a:spcBef>
                <a:spcPts val="800"/>
              </a:spcBef>
              <a:spcAft>
                <a:spcPts val="0"/>
              </a:spcAft>
              <a:buSzPct val="100000"/>
              <a:defRPr/>
            </a:pPr>
            <a:r>
              <a:rPr kumimoji="0" lang="zh-TW" altLang="en-US" sz="2800" dirty="0" smtClean="0">
                <a:solidFill>
                  <a:srgbClr val="000000"/>
                </a:solidFill>
                <a:ea typeface="新細明體" panose="02020500000000000000" pitchFamily="18" charset="-120"/>
              </a:rPr>
              <a:t>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ext Box 1"/>
          <p:cNvSpPr txBox="1">
            <a:spLocks noChangeArrowheads="1"/>
          </p:cNvSpPr>
          <p:nvPr/>
        </p:nvSpPr>
        <p:spPr bwMode="auto">
          <a:xfrm>
            <a:off x="539750" y="1341438"/>
            <a:ext cx="8208963" cy="4967287"/>
          </a:xfrm>
          <a:prstGeom prst="rect">
            <a:avLst/>
          </a:prstGeom>
          <a:noFill/>
          <a:ln>
            <a:noFill/>
          </a:ln>
          <a:effectLst/>
          <a:extLst/>
        </p:spPr>
        <p:txBody>
          <a:bodyPr lIns="0" tIns="20160" rIns="0" bIns="0"/>
          <a:lstStyle>
            <a:lvl1pPr marL="512763" indent="-512763">
              <a:tabLst>
                <a:tab pos="512763" algn="l"/>
                <a:tab pos="617538" algn="l"/>
                <a:tab pos="1066800" algn="l"/>
                <a:tab pos="1516063" algn="l"/>
                <a:tab pos="1965325" algn="l"/>
                <a:tab pos="2414588" algn="l"/>
                <a:tab pos="2863850" algn="l"/>
                <a:tab pos="3313113" algn="l"/>
                <a:tab pos="3762375" algn="l"/>
                <a:tab pos="4211638" algn="l"/>
                <a:tab pos="4660900" algn="l"/>
                <a:tab pos="5110163" algn="l"/>
                <a:tab pos="5559425" algn="l"/>
                <a:tab pos="6008688" algn="l"/>
                <a:tab pos="6457950" algn="l"/>
                <a:tab pos="6907213" algn="l"/>
                <a:tab pos="7356475" algn="l"/>
                <a:tab pos="7805738" algn="l"/>
                <a:tab pos="8255000" algn="l"/>
                <a:tab pos="8704263" algn="l"/>
                <a:tab pos="9153525" algn="l"/>
              </a:tabLst>
              <a:defRPr>
                <a:solidFill>
                  <a:srgbClr val="FFFFFF"/>
                </a:solidFill>
                <a:latin typeface="Times New Roman" panose="02020603050405020304" pitchFamily="18" charset="0"/>
                <a:ea typeface="標楷體" panose="03000509000000000000" pitchFamily="65" charset="-120"/>
              </a:defRPr>
            </a:lvl1pPr>
            <a:lvl2pPr>
              <a:tabLst>
                <a:tab pos="512763" algn="l"/>
                <a:tab pos="617538" algn="l"/>
                <a:tab pos="1066800" algn="l"/>
                <a:tab pos="1516063" algn="l"/>
                <a:tab pos="1965325" algn="l"/>
                <a:tab pos="2414588" algn="l"/>
                <a:tab pos="2863850" algn="l"/>
                <a:tab pos="3313113" algn="l"/>
                <a:tab pos="3762375" algn="l"/>
                <a:tab pos="4211638" algn="l"/>
                <a:tab pos="4660900" algn="l"/>
                <a:tab pos="5110163" algn="l"/>
                <a:tab pos="5559425" algn="l"/>
                <a:tab pos="6008688" algn="l"/>
                <a:tab pos="6457950" algn="l"/>
                <a:tab pos="6907213" algn="l"/>
                <a:tab pos="7356475" algn="l"/>
                <a:tab pos="7805738" algn="l"/>
                <a:tab pos="8255000" algn="l"/>
                <a:tab pos="8704263" algn="l"/>
                <a:tab pos="9153525" algn="l"/>
              </a:tabLst>
              <a:defRPr>
                <a:solidFill>
                  <a:srgbClr val="FFFFFF"/>
                </a:solidFill>
                <a:latin typeface="Times New Roman" panose="02020603050405020304" pitchFamily="18" charset="0"/>
                <a:ea typeface="標楷體" panose="03000509000000000000" pitchFamily="65" charset="-120"/>
              </a:defRPr>
            </a:lvl2pPr>
            <a:lvl3pPr>
              <a:tabLst>
                <a:tab pos="512763" algn="l"/>
                <a:tab pos="617538" algn="l"/>
                <a:tab pos="1066800" algn="l"/>
                <a:tab pos="1516063" algn="l"/>
                <a:tab pos="1965325" algn="l"/>
                <a:tab pos="2414588" algn="l"/>
                <a:tab pos="2863850" algn="l"/>
                <a:tab pos="3313113" algn="l"/>
                <a:tab pos="3762375" algn="l"/>
                <a:tab pos="4211638" algn="l"/>
                <a:tab pos="4660900" algn="l"/>
                <a:tab pos="5110163" algn="l"/>
                <a:tab pos="5559425" algn="l"/>
                <a:tab pos="6008688" algn="l"/>
                <a:tab pos="6457950" algn="l"/>
                <a:tab pos="6907213" algn="l"/>
                <a:tab pos="7356475" algn="l"/>
                <a:tab pos="7805738" algn="l"/>
                <a:tab pos="8255000" algn="l"/>
                <a:tab pos="8704263" algn="l"/>
                <a:tab pos="9153525" algn="l"/>
              </a:tabLst>
              <a:defRPr>
                <a:solidFill>
                  <a:srgbClr val="FFFFFF"/>
                </a:solidFill>
                <a:latin typeface="Times New Roman" panose="02020603050405020304" pitchFamily="18" charset="0"/>
                <a:ea typeface="標楷體" panose="03000509000000000000" pitchFamily="65" charset="-120"/>
              </a:defRPr>
            </a:lvl3pPr>
            <a:lvl4pPr>
              <a:tabLst>
                <a:tab pos="512763" algn="l"/>
                <a:tab pos="617538" algn="l"/>
                <a:tab pos="1066800" algn="l"/>
                <a:tab pos="1516063" algn="l"/>
                <a:tab pos="1965325" algn="l"/>
                <a:tab pos="2414588" algn="l"/>
                <a:tab pos="2863850" algn="l"/>
                <a:tab pos="3313113" algn="l"/>
                <a:tab pos="3762375" algn="l"/>
                <a:tab pos="4211638" algn="l"/>
                <a:tab pos="4660900" algn="l"/>
                <a:tab pos="5110163" algn="l"/>
                <a:tab pos="5559425" algn="l"/>
                <a:tab pos="6008688" algn="l"/>
                <a:tab pos="6457950" algn="l"/>
                <a:tab pos="6907213" algn="l"/>
                <a:tab pos="7356475" algn="l"/>
                <a:tab pos="7805738" algn="l"/>
                <a:tab pos="8255000" algn="l"/>
                <a:tab pos="8704263" algn="l"/>
                <a:tab pos="9153525" algn="l"/>
              </a:tabLst>
              <a:defRPr>
                <a:solidFill>
                  <a:srgbClr val="FFFFFF"/>
                </a:solidFill>
                <a:latin typeface="Times New Roman" panose="02020603050405020304" pitchFamily="18" charset="0"/>
                <a:ea typeface="標楷體" panose="03000509000000000000" pitchFamily="65" charset="-120"/>
              </a:defRPr>
            </a:lvl4pPr>
            <a:lvl5pPr>
              <a:tabLst>
                <a:tab pos="512763" algn="l"/>
                <a:tab pos="617538" algn="l"/>
                <a:tab pos="1066800" algn="l"/>
                <a:tab pos="1516063" algn="l"/>
                <a:tab pos="1965325" algn="l"/>
                <a:tab pos="2414588" algn="l"/>
                <a:tab pos="2863850" algn="l"/>
                <a:tab pos="3313113" algn="l"/>
                <a:tab pos="3762375" algn="l"/>
                <a:tab pos="4211638" algn="l"/>
                <a:tab pos="4660900" algn="l"/>
                <a:tab pos="5110163" algn="l"/>
                <a:tab pos="5559425" algn="l"/>
                <a:tab pos="6008688" algn="l"/>
                <a:tab pos="6457950" algn="l"/>
                <a:tab pos="6907213" algn="l"/>
                <a:tab pos="7356475" algn="l"/>
                <a:tab pos="7805738" algn="l"/>
                <a:tab pos="8255000" algn="l"/>
                <a:tab pos="8704263" algn="l"/>
                <a:tab pos="9153525"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512763" algn="l"/>
                <a:tab pos="617538" algn="l"/>
                <a:tab pos="1066800" algn="l"/>
                <a:tab pos="1516063" algn="l"/>
                <a:tab pos="1965325" algn="l"/>
                <a:tab pos="2414588" algn="l"/>
                <a:tab pos="2863850" algn="l"/>
                <a:tab pos="3313113" algn="l"/>
                <a:tab pos="3762375" algn="l"/>
                <a:tab pos="4211638" algn="l"/>
                <a:tab pos="4660900" algn="l"/>
                <a:tab pos="5110163" algn="l"/>
                <a:tab pos="5559425" algn="l"/>
                <a:tab pos="6008688" algn="l"/>
                <a:tab pos="6457950" algn="l"/>
                <a:tab pos="6907213" algn="l"/>
                <a:tab pos="7356475" algn="l"/>
                <a:tab pos="7805738" algn="l"/>
                <a:tab pos="8255000" algn="l"/>
                <a:tab pos="8704263" algn="l"/>
                <a:tab pos="9153525"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512763" algn="l"/>
                <a:tab pos="617538" algn="l"/>
                <a:tab pos="1066800" algn="l"/>
                <a:tab pos="1516063" algn="l"/>
                <a:tab pos="1965325" algn="l"/>
                <a:tab pos="2414588" algn="l"/>
                <a:tab pos="2863850" algn="l"/>
                <a:tab pos="3313113" algn="l"/>
                <a:tab pos="3762375" algn="l"/>
                <a:tab pos="4211638" algn="l"/>
                <a:tab pos="4660900" algn="l"/>
                <a:tab pos="5110163" algn="l"/>
                <a:tab pos="5559425" algn="l"/>
                <a:tab pos="6008688" algn="l"/>
                <a:tab pos="6457950" algn="l"/>
                <a:tab pos="6907213" algn="l"/>
                <a:tab pos="7356475" algn="l"/>
                <a:tab pos="7805738" algn="l"/>
                <a:tab pos="8255000" algn="l"/>
                <a:tab pos="8704263" algn="l"/>
                <a:tab pos="9153525"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512763" algn="l"/>
                <a:tab pos="617538" algn="l"/>
                <a:tab pos="1066800" algn="l"/>
                <a:tab pos="1516063" algn="l"/>
                <a:tab pos="1965325" algn="l"/>
                <a:tab pos="2414588" algn="l"/>
                <a:tab pos="2863850" algn="l"/>
                <a:tab pos="3313113" algn="l"/>
                <a:tab pos="3762375" algn="l"/>
                <a:tab pos="4211638" algn="l"/>
                <a:tab pos="4660900" algn="l"/>
                <a:tab pos="5110163" algn="l"/>
                <a:tab pos="5559425" algn="l"/>
                <a:tab pos="6008688" algn="l"/>
                <a:tab pos="6457950" algn="l"/>
                <a:tab pos="6907213" algn="l"/>
                <a:tab pos="7356475" algn="l"/>
                <a:tab pos="7805738" algn="l"/>
                <a:tab pos="8255000" algn="l"/>
                <a:tab pos="8704263" algn="l"/>
                <a:tab pos="9153525"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512763" algn="l"/>
                <a:tab pos="617538" algn="l"/>
                <a:tab pos="1066800" algn="l"/>
                <a:tab pos="1516063" algn="l"/>
                <a:tab pos="1965325" algn="l"/>
                <a:tab pos="2414588" algn="l"/>
                <a:tab pos="2863850" algn="l"/>
                <a:tab pos="3313113" algn="l"/>
                <a:tab pos="3762375" algn="l"/>
                <a:tab pos="4211638" algn="l"/>
                <a:tab pos="4660900" algn="l"/>
                <a:tab pos="5110163" algn="l"/>
                <a:tab pos="5559425" algn="l"/>
                <a:tab pos="6008688" algn="l"/>
                <a:tab pos="6457950" algn="l"/>
                <a:tab pos="6907213" algn="l"/>
                <a:tab pos="7356475" algn="l"/>
                <a:tab pos="7805738" algn="l"/>
                <a:tab pos="8255000" algn="l"/>
                <a:tab pos="8704263" algn="l"/>
                <a:tab pos="9153525" algn="l"/>
              </a:tabLst>
              <a:defRPr>
                <a:solidFill>
                  <a:srgbClr val="FFFFFF"/>
                </a:solidFill>
                <a:latin typeface="Times New Roman" panose="02020603050405020304" pitchFamily="18" charset="0"/>
                <a:ea typeface="標楷體" panose="03000509000000000000" pitchFamily="65" charset="-120"/>
              </a:defRPr>
            </a:lvl9pPr>
          </a:lstStyle>
          <a:p>
            <a:pPr algn="just" eaLnBrk="1" fontAlgn="auto" hangingPunct="1">
              <a:lnSpc>
                <a:spcPct val="95000"/>
              </a:lnSpc>
              <a:spcBef>
                <a:spcPts val="800"/>
              </a:spcBef>
              <a:spcAft>
                <a:spcPts val="0"/>
              </a:spcAft>
              <a:buClr>
                <a:srgbClr val="000000"/>
              </a:buClr>
              <a:buSzPct val="100000"/>
              <a:buFont typeface="Wingdings" pitchFamily="2" charset="2"/>
              <a:buChar char="Ø"/>
              <a:defRPr/>
            </a:pPr>
            <a:r>
              <a:rPr kumimoji="0" lang="zh-TW" altLang="en-US" sz="2800" dirty="0" smtClean="0">
                <a:solidFill>
                  <a:srgbClr val="000000"/>
                </a:solidFill>
                <a:latin typeface="標楷體" panose="03000509000000000000" pitchFamily="65" charset="-120"/>
              </a:rPr>
              <a:t>個人未依限申報，稽徵機關得核定所得額及應納稅額，通知繳納</a:t>
            </a:r>
          </a:p>
          <a:p>
            <a:pPr algn="just" eaLnBrk="1" fontAlgn="auto" hangingPunct="1">
              <a:lnSpc>
                <a:spcPct val="95000"/>
              </a:lnSpc>
              <a:spcBef>
                <a:spcPts val="800"/>
              </a:spcBef>
              <a:spcAft>
                <a:spcPts val="0"/>
              </a:spcAft>
              <a:buClr>
                <a:srgbClr val="000000"/>
              </a:buClr>
              <a:buSzPct val="100000"/>
              <a:buFont typeface="Wingdings" pitchFamily="2" charset="2"/>
              <a:buChar char="Ø"/>
              <a:defRPr/>
            </a:pPr>
            <a:r>
              <a:rPr kumimoji="0" lang="zh-TW" altLang="en-US" sz="2800" b="1" dirty="0" smtClean="0">
                <a:solidFill>
                  <a:srgbClr val="000000"/>
                </a:solidFill>
                <a:latin typeface="標楷體" panose="03000509000000000000" pitchFamily="65" charset="-120"/>
              </a:rPr>
              <a:t>稽徵程序之準用</a:t>
            </a:r>
          </a:p>
          <a:p>
            <a:pPr marL="514350" algn="just" eaLnBrk="1" fontAlgn="auto" hangingPunct="1">
              <a:lnSpc>
                <a:spcPct val="95000"/>
              </a:lnSpc>
              <a:spcBef>
                <a:spcPts val="800"/>
              </a:spcBef>
              <a:spcAft>
                <a:spcPts val="0"/>
              </a:spcAft>
              <a:buSzPct val="100000"/>
              <a:defRPr/>
            </a:pPr>
            <a:r>
              <a:rPr kumimoji="0" lang="zh-TW" altLang="en-US" sz="2800" dirty="0" smtClean="0">
                <a:solidFill>
                  <a:srgbClr val="000000"/>
                </a:solidFill>
                <a:latin typeface="標楷體" panose="03000509000000000000" pitchFamily="65" charset="-120"/>
              </a:rPr>
              <a:t>新制稽徵機關之調查核定：準用所</a:t>
            </a:r>
            <a:r>
              <a:rPr kumimoji="0" lang="en-US" sz="2800" dirty="0" smtClean="0">
                <a:solidFill>
                  <a:srgbClr val="000000"/>
                </a:solidFill>
                <a:latin typeface="標楷體" panose="03000509000000000000" pitchFamily="65" charset="-120"/>
              </a:rPr>
              <a:t>§80</a:t>
            </a:r>
            <a:r>
              <a:rPr kumimoji="0" lang="zh-TW" altLang="en-US" sz="2800" dirty="0" smtClean="0">
                <a:solidFill>
                  <a:srgbClr val="000000"/>
                </a:solidFill>
                <a:latin typeface="標楷體" panose="03000509000000000000" pitchFamily="65" charset="-120"/>
              </a:rPr>
              <a:t>第</a:t>
            </a:r>
            <a:r>
              <a:rPr kumimoji="0" lang="en-US" sz="2800" dirty="0" smtClean="0">
                <a:solidFill>
                  <a:srgbClr val="000000"/>
                </a:solidFill>
                <a:latin typeface="標楷體" panose="03000509000000000000" pitchFamily="65" charset="-120"/>
              </a:rPr>
              <a:t>1</a:t>
            </a:r>
            <a:r>
              <a:rPr kumimoji="0" lang="zh-TW" altLang="en-US" sz="2800" dirty="0" smtClean="0">
                <a:solidFill>
                  <a:srgbClr val="000000"/>
                </a:solidFill>
                <a:latin typeface="標楷體" panose="03000509000000000000" pitchFamily="65" charset="-120"/>
              </a:rPr>
              <a:t>項</a:t>
            </a:r>
          </a:p>
          <a:p>
            <a:pPr marL="514350" algn="just" eaLnBrk="1" fontAlgn="auto" hangingPunct="1">
              <a:lnSpc>
                <a:spcPct val="95000"/>
              </a:lnSpc>
              <a:spcBef>
                <a:spcPts val="800"/>
              </a:spcBef>
              <a:spcAft>
                <a:spcPts val="0"/>
              </a:spcAft>
              <a:buSzPct val="100000"/>
              <a:defRPr/>
            </a:pPr>
            <a:r>
              <a:rPr kumimoji="0" lang="zh-TW" altLang="en-US" sz="2800" dirty="0" smtClean="0">
                <a:solidFill>
                  <a:srgbClr val="000000"/>
                </a:solidFill>
                <a:latin typeface="標楷體" panose="03000509000000000000" pitchFamily="65" charset="-120"/>
              </a:rPr>
              <a:t>核定通知書送達及查對更正：準用所</a:t>
            </a:r>
            <a:r>
              <a:rPr kumimoji="0" lang="en-US" sz="2800" dirty="0" smtClean="0">
                <a:solidFill>
                  <a:srgbClr val="000000"/>
                </a:solidFill>
                <a:latin typeface="標楷體" panose="03000509000000000000" pitchFamily="65" charset="-120"/>
              </a:rPr>
              <a:t>§81</a:t>
            </a:r>
          </a:p>
          <a:p>
            <a:pPr marL="514350" algn="just" eaLnBrk="1" fontAlgn="auto" hangingPunct="1">
              <a:lnSpc>
                <a:spcPct val="95000"/>
              </a:lnSpc>
              <a:spcBef>
                <a:spcPts val="800"/>
              </a:spcBef>
              <a:spcAft>
                <a:spcPts val="0"/>
              </a:spcAft>
              <a:buSzPct val="100000"/>
              <a:defRPr/>
            </a:pPr>
            <a:r>
              <a:rPr kumimoji="0" lang="zh-TW" altLang="en-US" sz="2800" dirty="0" smtClean="0">
                <a:solidFill>
                  <a:srgbClr val="000000"/>
                </a:solidFill>
                <a:latin typeface="標楷體" panose="03000509000000000000" pitchFamily="65" charset="-120"/>
              </a:rPr>
              <a:t>溢繳退稅：準用所</a:t>
            </a:r>
            <a:r>
              <a:rPr kumimoji="0" lang="en-US" sz="2800" dirty="0" smtClean="0">
                <a:solidFill>
                  <a:srgbClr val="000000"/>
                </a:solidFill>
                <a:latin typeface="標楷體" panose="03000509000000000000" pitchFamily="65" charset="-120"/>
              </a:rPr>
              <a:t>§100</a:t>
            </a:r>
            <a:r>
              <a:rPr kumimoji="0" lang="zh-TW" altLang="en-US" sz="2800" dirty="0" smtClean="0">
                <a:solidFill>
                  <a:srgbClr val="000000"/>
                </a:solidFill>
                <a:latin typeface="標楷體" panose="03000509000000000000" pitchFamily="65" charset="-120"/>
              </a:rPr>
              <a:t>第</a:t>
            </a:r>
            <a:r>
              <a:rPr kumimoji="0" lang="en-US" sz="2800" dirty="0" smtClean="0">
                <a:solidFill>
                  <a:srgbClr val="000000"/>
                </a:solidFill>
                <a:latin typeface="標楷體" panose="03000509000000000000" pitchFamily="65" charset="-120"/>
              </a:rPr>
              <a:t>2</a:t>
            </a:r>
            <a:r>
              <a:rPr kumimoji="0" lang="zh-TW" altLang="en-US" sz="2800" dirty="0" smtClean="0">
                <a:solidFill>
                  <a:srgbClr val="000000"/>
                </a:solidFill>
                <a:latin typeface="標楷體" panose="03000509000000000000" pitchFamily="65" charset="-120"/>
              </a:rPr>
              <a:t>項及第</a:t>
            </a:r>
            <a:r>
              <a:rPr kumimoji="0" lang="en-US" sz="2800" dirty="0" smtClean="0">
                <a:solidFill>
                  <a:srgbClr val="000000"/>
                </a:solidFill>
                <a:latin typeface="標楷體" panose="03000509000000000000" pitchFamily="65" charset="-120"/>
              </a:rPr>
              <a:t>4</a:t>
            </a:r>
            <a:r>
              <a:rPr kumimoji="0" lang="zh-TW" altLang="en-US" sz="2800" dirty="0" smtClean="0">
                <a:solidFill>
                  <a:srgbClr val="000000"/>
                </a:solidFill>
                <a:latin typeface="標楷體" panose="03000509000000000000" pitchFamily="65" charset="-120"/>
              </a:rPr>
              <a:t>項</a:t>
            </a:r>
          </a:p>
          <a:p>
            <a:pPr marL="514350" algn="just" eaLnBrk="1" fontAlgn="auto" hangingPunct="1">
              <a:lnSpc>
                <a:spcPct val="95000"/>
              </a:lnSpc>
              <a:spcBef>
                <a:spcPts val="800"/>
              </a:spcBef>
              <a:spcAft>
                <a:spcPts val="0"/>
              </a:spcAft>
              <a:buSzPct val="100000"/>
              <a:defRPr/>
            </a:pPr>
            <a:r>
              <a:rPr kumimoji="0" lang="zh-TW" altLang="en-US" sz="2800" dirty="0" smtClean="0">
                <a:solidFill>
                  <a:srgbClr val="000000"/>
                </a:solidFill>
                <a:latin typeface="標楷體" panose="03000509000000000000" pitchFamily="65" charset="-120"/>
              </a:rPr>
              <a:t>成本費用或損失超限：準用所</a:t>
            </a:r>
            <a:r>
              <a:rPr kumimoji="0" lang="en-US" sz="2800" dirty="0" smtClean="0">
                <a:solidFill>
                  <a:srgbClr val="000000"/>
                </a:solidFill>
                <a:latin typeface="標楷體" panose="03000509000000000000" pitchFamily="65" charset="-120"/>
              </a:rPr>
              <a:t>§100</a:t>
            </a:r>
            <a:r>
              <a:rPr kumimoji="0" lang="en-US" sz="2800" dirty="0" smtClean="0">
                <a:solidFill>
                  <a:srgbClr val="000000"/>
                </a:solidFill>
              </a:rPr>
              <a:t>-</a:t>
            </a:r>
            <a:r>
              <a:rPr kumimoji="0" lang="en-US" sz="2800" dirty="0" smtClean="0">
                <a:solidFill>
                  <a:srgbClr val="000000"/>
                </a:solidFill>
                <a:latin typeface="標楷體" panose="03000509000000000000" pitchFamily="65" charset="-120"/>
              </a:rPr>
              <a:t>2</a:t>
            </a:r>
          </a:p>
        </p:txBody>
      </p:sp>
      <p:sp>
        <p:nvSpPr>
          <p:cNvPr id="101379" name="Text Box 2"/>
          <p:cNvSpPr txBox="1">
            <a:spLocks noChangeArrowheads="1"/>
          </p:cNvSpPr>
          <p:nvPr/>
        </p:nvSpPr>
        <p:spPr bwMode="auto">
          <a:xfrm>
            <a:off x="8388350" y="6381750"/>
            <a:ext cx="538163" cy="287338"/>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9179028B-ACC4-47D0-A80D-707F8C0B79EB}" type="slidenum">
              <a:rPr kumimoji="0" lang="en-US" altLang="zh-TW" sz="1400" b="1" i="1">
                <a:solidFill>
                  <a:srgbClr val="000000"/>
                </a:solidFill>
                <a:latin typeface="Tahoma"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100</a:t>
            </a:fld>
            <a:endParaRPr kumimoji="0" lang="en-US" altLang="zh-TW" sz="1400" b="1" i="1">
              <a:solidFill>
                <a:srgbClr val="000000"/>
              </a:solidFill>
              <a:latin typeface="Tahoma" pitchFamily="34" charset="0"/>
            </a:endParaRPr>
          </a:p>
        </p:txBody>
      </p:sp>
      <p:sp>
        <p:nvSpPr>
          <p:cNvPr id="101380" name="Text Box 3"/>
          <p:cNvSpPr txBox="1">
            <a:spLocks noChangeArrowheads="1"/>
          </p:cNvSpPr>
          <p:nvPr/>
        </p:nvSpPr>
        <p:spPr bwMode="auto">
          <a:xfrm>
            <a:off x="468313" y="549275"/>
            <a:ext cx="8229600" cy="792163"/>
          </a:xfrm>
          <a:prstGeom prst="rect">
            <a:avLst/>
          </a:prstGeom>
          <a:noFill/>
          <a:ln w="9525">
            <a:noFill/>
            <a:round/>
            <a:headEnd/>
            <a:tailEnd/>
          </a:ln>
        </p:spPr>
        <p:txBody>
          <a:bodyPr lIns="0" tIns="0" rIns="0" bIns="0" anchor="ctr"/>
          <a:lstStyle/>
          <a:p>
            <a:pPr marL="457200" indent="-457200" algn="ctr" eaLnBrk="1" hangingPunct="1">
              <a:lnSpc>
                <a:spcPct val="90000"/>
              </a:lnSpc>
              <a:buClr>
                <a:srgbClr val="000000"/>
              </a:buCl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altLang="en-US" sz="4000" b="1">
                <a:solidFill>
                  <a:srgbClr val="000000"/>
                </a:solidFill>
                <a:latin typeface="標楷體" pitchFamily="65" charset="-120"/>
                <a:ea typeface="標楷體" pitchFamily="65" charset="-120"/>
              </a:rPr>
              <a:t>未申報案件處理稽徵程序</a:t>
            </a:r>
            <a:r>
              <a:rPr kumimoji="0" lang="en-US" altLang="zh-TW" sz="4000" b="1">
                <a:solidFill>
                  <a:srgbClr val="000000"/>
                </a:solidFill>
                <a:latin typeface="標楷體" pitchFamily="65" charset="-120"/>
                <a:ea typeface="標楷體" pitchFamily="65" charset="-120"/>
              </a:rPr>
              <a:t>(</a:t>
            </a:r>
            <a:r>
              <a:rPr kumimoji="0" lang="zh-TW" altLang="en-US" sz="4000" b="1">
                <a:solidFill>
                  <a:srgbClr val="000000"/>
                </a:solidFill>
                <a:latin typeface="標楷體" pitchFamily="65" charset="-120"/>
                <a:ea typeface="標楷體" pitchFamily="65" charset="-120"/>
              </a:rPr>
              <a:t>所</a:t>
            </a:r>
            <a:r>
              <a:rPr kumimoji="0" lang="en-US" altLang="zh-TW" sz="4000" b="1">
                <a:solidFill>
                  <a:srgbClr val="000000"/>
                </a:solidFill>
                <a:latin typeface="標楷體" pitchFamily="65" charset="-120"/>
                <a:ea typeface="標楷體" pitchFamily="65" charset="-120"/>
              </a:rPr>
              <a:t>§14-7)</a:t>
            </a:r>
          </a:p>
        </p:txBody>
      </p:sp>
      <p:sp>
        <p:nvSpPr>
          <p:cNvPr id="101381" name="Text Box 4"/>
          <p:cNvSpPr txBox="1">
            <a:spLocks noChangeArrowheads="1"/>
          </p:cNvSpPr>
          <p:nvPr/>
        </p:nvSpPr>
        <p:spPr bwMode="auto">
          <a:xfrm>
            <a:off x="6834188" y="6542088"/>
            <a:ext cx="2309812" cy="315912"/>
          </a:xfrm>
          <a:prstGeom prst="rect">
            <a:avLst/>
          </a:prstGeom>
          <a:noFill/>
          <a:ln w="9525">
            <a:noFill/>
            <a:round/>
            <a:headEnd/>
            <a:tailEnd/>
          </a:ln>
        </p:spPr>
        <p:txBody>
          <a:bodyPr wrap="none" anchor="ctr"/>
          <a:lstStyle/>
          <a:p>
            <a:pPr eaLnBrk="1" hangingPunct="1">
              <a:buClr>
                <a:srgbClr val="000000"/>
              </a:buClr>
              <a:buFont typeface="Times New Roman" pitchFamily="18" charset="0"/>
              <a:buNone/>
            </a:pPr>
            <a:endParaRPr kumimoji="0" lang="zh-TW" altLang="en-US">
              <a:solidFill>
                <a:srgbClr val="FFFFFF"/>
              </a:solidFill>
              <a:latin typeface="Calibri"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ext Box 1"/>
          <p:cNvSpPr txBox="1">
            <a:spLocks noChangeArrowheads="1"/>
          </p:cNvSpPr>
          <p:nvPr/>
        </p:nvSpPr>
        <p:spPr bwMode="auto">
          <a:xfrm>
            <a:off x="611188" y="1268413"/>
            <a:ext cx="8137525" cy="5184775"/>
          </a:xfrm>
          <a:prstGeom prst="rect">
            <a:avLst/>
          </a:prstGeom>
          <a:noFill/>
          <a:ln>
            <a:noFill/>
          </a:ln>
          <a:effectLst/>
          <a:extLst/>
        </p:spPr>
        <p:txBody>
          <a:bodyPr lIns="0" tIns="20160" rIns="0" bIns="0"/>
          <a:lstStyle>
            <a:lvl1pPr marL="457200" indent="-45720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1pPr>
            <a:lvl2pPr>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9pPr>
          </a:lstStyle>
          <a:p>
            <a:pPr algn="just" eaLnBrk="1" fontAlgn="auto" hangingPunct="1">
              <a:lnSpc>
                <a:spcPct val="95000"/>
              </a:lnSpc>
              <a:spcBef>
                <a:spcPts val="800"/>
              </a:spcBef>
              <a:spcAft>
                <a:spcPts val="0"/>
              </a:spcAft>
              <a:buClr>
                <a:srgbClr val="000000"/>
              </a:buClr>
              <a:buSzPct val="100000"/>
              <a:buFont typeface="Wingdings" pitchFamily="2" charset="2"/>
              <a:buChar char="Ø"/>
              <a:defRPr/>
            </a:pPr>
            <a:r>
              <a:rPr kumimoji="0" lang="zh-TW" altLang="en-US" sz="2800" b="1" dirty="0" smtClean="0">
                <a:solidFill>
                  <a:srgbClr val="000000"/>
                </a:solidFill>
                <a:latin typeface="標楷體" panose="03000509000000000000" pitchFamily="65" charset="-120"/>
              </a:rPr>
              <a:t>行為罰：</a:t>
            </a:r>
            <a:r>
              <a:rPr kumimoji="0" lang="zh-TW" altLang="en-US" sz="2800" dirty="0" smtClean="0">
                <a:solidFill>
                  <a:srgbClr val="000000"/>
                </a:solidFill>
                <a:latin typeface="標楷體" panose="03000509000000000000" pitchFamily="65" charset="-120"/>
              </a:rPr>
              <a:t>個人未依限辦理申報，處</a:t>
            </a:r>
            <a:r>
              <a:rPr kumimoji="0" lang="en-US" sz="2800" dirty="0" smtClean="0">
                <a:solidFill>
                  <a:srgbClr val="000000"/>
                </a:solidFill>
                <a:latin typeface="標楷體" panose="03000509000000000000" pitchFamily="65" charset="-120"/>
              </a:rPr>
              <a:t>3</a:t>
            </a:r>
            <a:r>
              <a:rPr kumimoji="0" lang="zh-TW" altLang="en-US" sz="2800" dirty="0" smtClean="0">
                <a:solidFill>
                  <a:srgbClr val="000000"/>
                </a:solidFill>
                <a:latin typeface="標楷體" panose="03000509000000000000" pitchFamily="65" charset="-120"/>
              </a:rPr>
              <a:t>千元以上</a:t>
            </a:r>
            <a:r>
              <a:rPr kumimoji="0" lang="en-US" sz="2800" dirty="0" smtClean="0">
                <a:solidFill>
                  <a:srgbClr val="000000"/>
                </a:solidFill>
                <a:latin typeface="標楷體" panose="03000509000000000000" pitchFamily="65" charset="-120"/>
              </a:rPr>
              <a:t>3</a:t>
            </a:r>
            <a:r>
              <a:rPr kumimoji="0" lang="zh-TW" altLang="en-US" sz="2800" dirty="0" smtClean="0">
                <a:solidFill>
                  <a:srgbClr val="000000"/>
                </a:solidFill>
                <a:latin typeface="標楷體" panose="03000509000000000000" pitchFamily="65" charset="-120"/>
              </a:rPr>
              <a:t>萬元以下罰鍰。（第</a:t>
            </a:r>
            <a:r>
              <a:rPr kumimoji="0" lang="en-US" sz="2800" dirty="0" smtClean="0">
                <a:solidFill>
                  <a:srgbClr val="000000"/>
                </a:solidFill>
                <a:latin typeface="標楷體" panose="03000509000000000000" pitchFamily="65" charset="-120"/>
              </a:rPr>
              <a:t>1</a:t>
            </a:r>
            <a:r>
              <a:rPr kumimoji="0" lang="zh-TW" altLang="en-US" sz="2800" dirty="0" smtClean="0">
                <a:solidFill>
                  <a:srgbClr val="000000"/>
                </a:solidFill>
                <a:latin typeface="標楷體" panose="03000509000000000000" pitchFamily="65" charset="-120"/>
              </a:rPr>
              <a:t>項）</a:t>
            </a:r>
          </a:p>
          <a:p>
            <a:pPr algn="just" eaLnBrk="1" fontAlgn="auto" hangingPunct="1">
              <a:lnSpc>
                <a:spcPct val="95000"/>
              </a:lnSpc>
              <a:spcBef>
                <a:spcPts val="800"/>
              </a:spcBef>
              <a:spcAft>
                <a:spcPts val="0"/>
              </a:spcAft>
              <a:buClr>
                <a:srgbClr val="000000"/>
              </a:buClr>
              <a:buSzPct val="100000"/>
              <a:buFont typeface="Wingdings" pitchFamily="2" charset="2"/>
              <a:buChar char="Ø"/>
              <a:defRPr/>
            </a:pPr>
            <a:r>
              <a:rPr kumimoji="0" lang="zh-TW" altLang="en-US" sz="2800" b="1" dirty="0" smtClean="0">
                <a:solidFill>
                  <a:srgbClr val="000000"/>
                </a:solidFill>
                <a:latin typeface="標楷體" panose="03000509000000000000" pitchFamily="65" charset="-120"/>
              </a:rPr>
              <a:t>漏稅罰：</a:t>
            </a:r>
          </a:p>
          <a:p>
            <a:pPr algn="just" eaLnBrk="1" fontAlgn="auto" hangingPunct="1">
              <a:lnSpc>
                <a:spcPct val="95000"/>
              </a:lnSpc>
              <a:spcBef>
                <a:spcPts val="800"/>
              </a:spcBef>
              <a:spcAft>
                <a:spcPts val="0"/>
              </a:spcAft>
              <a:buClr>
                <a:srgbClr val="000000"/>
              </a:buClr>
              <a:buSzPct val="100000"/>
              <a:buFont typeface="Wingdings" panose="05000000000000000000" pitchFamily="2" charset="2"/>
              <a:buChar char=""/>
              <a:defRPr/>
            </a:pPr>
            <a:r>
              <a:rPr kumimoji="0" lang="zh-TW" altLang="en-US" sz="2800" dirty="0" smtClean="0">
                <a:solidFill>
                  <a:srgbClr val="000000"/>
                </a:solidFill>
                <a:latin typeface="標楷體" panose="03000509000000000000" pitchFamily="65" charset="-120"/>
              </a:rPr>
              <a:t>個人已依本法規定辦理房屋、土地交易所得申報，而有漏報或短報情事，處以所漏稅額</a:t>
            </a:r>
            <a:r>
              <a:rPr kumimoji="0" lang="en-US" sz="2800" dirty="0" smtClean="0">
                <a:solidFill>
                  <a:srgbClr val="000000"/>
                </a:solidFill>
                <a:latin typeface="標楷體" panose="03000509000000000000" pitchFamily="65" charset="-120"/>
              </a:rPr>
              <a:t>2</a:t>
            </a:r>
            <a:r>
              <a:rPr kumimoji="0" lang="zh-TW" altLang="en-US" sz="2800" dirty="0" smtClean="0">
                <a:solidFill>
                  <a:srgbClr val="000000"/>
                </a:solidFill>
                <a:latin typeface="標楷體" panose="03000509000000000000" pitchFamily="65" charset="-120"/>
              </a:rPr>
              <a:t>倍以下之罰鍰。（第</a:t>
            </a:r>
            <a:r>
              <a:rPr kumimoji="0" lang="en-US" sz="2800" dirty="0" smtClean="0">
                <a:solidFill>
                  <a:srgbClr val="000000"/>
                </a:solidFill>
                <a:latin typeface="標楷體" panose="03000509000000000000" pitchFamily="65" charset="-120"/>
              </a:rPr>
              <a:t>2</a:t>
            </a:r>
            <a:r>
              <a:rPr kumimoji="0" lang="zh-TW" altLang="en-US" sz="2800" dirty="0" smtClean="0">
                <a:solidFill>
                  <a:srgbClr val="000000"/>
                </a:solidFill>
                <a:latin typeface="標楷體" panose="03000509000000000000" pitchFamily="65" charset="-120"/>
              </a:rPr>
              <a:t>項）　　</a:t>
            </a:r>
          </a:p>
          <a:p>
            <a:pPr algn="just" eaLnBrk="1" fontAlgn="auto" hangingPunct="1">
              <a:lnSpc>
                <a:spcPct val="95000"/>
              </a:lnSpc>
              <a:spcBef>
                <a:spcPts val="800"/>
              </a:spcBef>
              <a:spcAft>
                <a:spcPts val="0"/>
              </a:spcAft>
              <a:buClr>
                <a:srgbClr val="000000"/>
              </a:buClr>
              <a:buSzPct val="100000"/>
              <a:buFont typeface="Wingdings" panose="05000000000000000000" pitchFamily="2" charset="2"/>
              <a:buChar char=""/>
              <a:defRPr/>
            </a:pPr>
            <a:r>
              <a:rPr kumimoji="0" lang="zh-TW" altLang="en-US" sz="2800" dirty="0" smtClean="0">
                <a:solidFill>
                  <a:srgbClr val="000000"/>
                </a:solidFill>
                <a:latin typeface="標楷體" panose="03000509000000000000" pitchFamily="65" charset="-120"/>
              </a:rPr>
              <a:t>個人未依本法規定自行辦理房屋、土地交易所得申報，除依法核定補徵應納稅額外，應按補徵稅額處</a:t>
            </a:r>
            <a:r>
              <a:rPr kumimoji="0" lang="en-US" sz="2800" dirty="0" smtClean="0">
                <a:solidFill>
                  <a:srgbClr val="000000"/>
                </a:solidFill>
                <a:latin typeface="標楷體" panose="03000509000000000000" pitchFamily="65" charset="-120"/>
              </a:rPr>
              <a:t>3</a:t>
            </a:r>
            <a:r>
              <a:rPr kumimoji="0" lang="zh-TW" altLang="en-US" sz="2800" dirty="0" smtClean="0">
                <a:solidFill>
                  <a:srgbClr val="000000"/>
                </a:solidFill>
                <a:latin typeface="標楷體" panose="03000509000000000000" pitchFamily="65" charset="-120"/>
              </a:rPr>
              <a:t>倍以下之罰鍰。（第</a:t>
            </a:r>
            <a:r>
              <a:rPr kumimoji="0" lang="en-US" sz="2800" dirty="0" smtClean="0">
                <a:solidFill>
                  <a:srgbClr val="000000"/>
                </a:solidFill>
                <a:latin typeface="標楷體" panose="03000509000000000000" pitchFamily="65" charset="-120"/>
              </a:rPr>
              <a:t>3</a:t>
            </a:r>
            <a:r>
              <a:rPr kumimoji="0" lang="zh-TW" altLang="en-US" sz="2800" dirty="0" smtClean="0">
                <a:solidFill>
                  <a:srgbClr val="000000"/>
                </a:solidFill>
                <a:latin typeface="標楷體" panose="03000509000000000000" pitchFamily="65" charset="-120"/>
              </a:rPr>
              <a:t>項）</a:t>
            </a:r>
            <a:endParaRPr kumimoji="0" lang="en-US" altLang="zh-TW" sz="2800" dirty="0" smtClean="0">
              <a:solidFill>
                <a:srgbClr val="000000"/>
              </a:solidFill>
              <a:latin typeface="標楷體" panose="03000509000000000000" pitchFamily="65" charset="-120"/>
            </a:endParaRPr>
          </a:p>
          <a:p>
            <a:pPr algn="just" eaLnBrk="1" fontAlgn="auto" hangingPunct="1">
              <a:lnSpc>
                <a:spcPct val="95000"/>
              </a:lnSpc>
              <a:spcBef>
                <a:spcPts val="800"/>
              </a:spcBef>
              <a:spcAft>
                <a:spcPts val="0"/>
              </a:spcAft>
              <a:buClr>
                <a:srgbClr val="000000"/>
              </a:buClr>
              <a:buSzPct val="100000"/>
              <a:defRPr/>
            </a:pPr>
            <a:r>
              <a:rPr kumimoji="0" lang="en-US" altLang="zh-TW" sz="2800" b="1" dirty="0" smtClean="0">
                <a:solidFill>
                  <a:srgbClr val="000000"/>
                </a:solidFill>
                <a:latin typeface="標楷體" pitchFamily="65" charset="-120"/>
              </a:rPr>
              <a:t>※</a:t>
            </a:r>
            <a:r>
              <a:rPr kumimoji="0" lang="zh-TW" altLang="en-US" sz="2800" b="1" dirty="0" smtClean="0">
                <a:solidFill>
                  <a:srgbClr val="000000"/>
                </a:solidFill>
                <a:latin typeface="標楷體" pitchFamily="65" charset="-120"/>
              </a:rPr>
              <a:t> </a:t>
            </a:r>
            <a:r>
              <a:rPr kumimoji="0" lang="zh-TW" altLang="zh-TW" sz="2800" b="1" dirty="0" smtClean="0">
                <a:solidFill>
                  <a:srgbClr val="000000"/>
                </a:solidFill>
                <a:latin typeface="標楷體" pitchFamily="65" charset="-120"/>
              </a:rPr>
              <a:t>如有以詐術或不正當方法逃漏稅捐，應依稅捐稽徵法相關規定科以刑罰。</a:t>
            </a:r>
            <a:r>
              <a:rPr kumimoji="0" lang="en-US" altLang="zh-TW" sz="2800" b="1" dirty="0" smtClean="0">
                <a:solidFill>
                  <a:srgbClr val="000000"/>
                </a:solidFill>
                <a:latin typeface="標楷體" pitchFamily="65" charset="-120"/>
              </a:rPr>
              <a:t>(</a:t>
            </a:r>
            <a:r>
              <a:rPr kumimoji="0" lang="zh-TW" altLang="zh-TW" sz="2800" b="1" dirty="0" smtClean="0">
                <a:solidFill>
                  <a:srgbClr val="000000"/>
                </a:solidFill>
                <a:latin typeface="標楷體" pitchFamily="65" charset="-120"/>
              </a:rPr>
              <a:t>本條說明</a:t>
            </a:r>
            <a:r>
              <a:rPr kumimoji="0" lang="en-US" altLang="zh-TW" sz="2800" b="1" dirty="0" smtClean="0">
                <a:solidFill>
                  <a:srgbClr val="000000"/>
                </a:solidFill>
                <a:latin typeface="標楷體" pitchFamily="65" charset="-120"/>
              </a:rPr>
              <a:t>)</a:t>
            </a:r>
            <a:endParaRPr kumimoji="0" lang="zh-TW" altLang="en-US" sz="2800" dirty="0" smtClean="0">
              <a:solidFill>
                <a:srgbClr val="000000"/>
              </a:solidFill>
              <a:latin typeface="標楷體" panose="03000509000000000000" pitchFamily="65" charset="-120"/>
            </a:endParaRPr>
          </a:p>
          <a:p>
            <a:pPr indent="-455613" eaLnBrk="1" fontAlgn="auto" hangingPunct="1">
              <a:lnSpc>
                <a:spcPct val="95000"/>
              </a:lnSpc>
              <a:spcBef>
                <a:spcPts val="800"/>
              </a:spcBef>
              <a:spcAft>
                <a:spcPts val="0"/>
              </a:spcAft>
              <a:buSzPct val="100000"/>
              <a:defRPr/>
            </a:pPr>
            <a:endParaRPr kumimoji="0" lang="en-US" sz="2800" dirty="0" smtClean="0">
              <a:solidFill>
                <a:srgbClr val="000000"/>
              </a:solidFill>
              <a:latin typeface="標楷體" panose="03000509000000000000" pitchFamily="65" charset="-120"/>
            </a:endParaRPr>
          </a:p>
        </p:txBody>
      </p:sp>
      <p:sp>
        <p:nvSpPr>
          <p:cNvPr id="103427" name="Text Box 2"/>
          <p:cNvSpPr txBox="1">
            <a:spLocks noChangeArrowheads="1"/>
          </p:cNvSpPr>
          <p:nvPr/>
        </p:nvSpPr>
        <p:spPr bwMode="auto">
          <a:xfrm>
            <a:off x="395288" y="404813"/>
            <a:ext cx="8229600" cy="792162"/>
          </a:xfrm>
          <a:prstGeom prst="rect">
            <a:avLst/>
          </a:prstGeom>
          <a:noFill/>
          <a:ln w="9525">
            <a:noFill/>
            <a:round/>
            <a:headEnd/>
            <a:tailEnd/>
          </a:ln>
        </p:spPr>
        <p:txBody>
          <a:bodyPr lIns="0" tIns="0" rIns="0" bIns="0" anchor="ctr"/>
          <a:lstStyle/>
          <a:p>
            <a:pPr marL="457200" indent="-457200" algn="ctr" eaLnBrk="1" hangingPunct="1">
              <a:lnSpc>
                <a:spcPct val="95000"/>
              </a:lnSpc>
              <a:buClr>
                <a:srgbClr val="000000"/>
              </a:buCl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altLang="en-US" sz="4000" b="1">
                <a:solidFill>
                  <a:srgbClr val="000000"/>
                </a:solidFill>
                <a:latin typeface="標楷體" pitchFamily="65" charset="-120"/>
                <a:ea typeface="標楷體" pitchFamily="65" charset="-120"/>
              </a:rPr>
              <a:t>罰則</a:t>
            </a:r>
            <a:r>
              <a:rPr kumimoji="0" lang="en-US" altLang="zh-TW" sz="4000" b="1">
                <a:solidFill>
                  <a:srgbClr val="000000"/>
                </a:solidFill>
                <a:latin typeface="標楷體" pitchFamily="65" charset="-120"/>
                <a:ea typeface="標楷體" pitchFamily="65" charset="-120"/>
              </a:rPr>
              <a:t>(</a:t>
            </a:r>
            <a:r>
              <a:rPr kumimoji="0" lang="zh-TW" altLang="en-US" sz="4000" b="1">
                <a:solidFill>
                  <a:srgbClr val="000000"/>
                </a:solidFill>
                <a:latin typeface="標楷體" pitchFamily="65" charset="-120"/>
                <a:ea typeface="標楷體" pitchFamily="65" charset="-120"/>
              </a:rPr>
              <a:t>所</a:t>
            </a:r>
            <a:r>
              <a:rPr kumimoji="0" lang="en-US" altLang="zh-TW" sz="4000" b="1">
                <a:solidFill>
                  <a:srgbClr val="000000"/>
                </a:solidFill>
                <a:latin typeface="標楷體" pitchFamily="65" charset="-120"/>
                <a:ea typeface="標楷體" pitchFamily="65" charset="-120"/>
              </a:rPr>
              <a:t>§108-2)(</a:t>
            </a:r>
            <a:r>
              <a:rPr kumimoji="0" lang="zh-TW" altLang="en-US" sz="4000" b="1">
                <a:solidFill>
                  <a:srgbClr val="000000"/>
                </a:solidFill>
                <a:latin typeface="標楷體" pitchFamily="65" charset="-120"/>
                <a:ea typeface="標楷體" pitchFamily="65" charset="-120"/>
              </a:rPr>
              <a:t>一</a:t>
            </a:r>
            <a:r>
              <a:rPr kumimoji="0" lang="en-US" altLang="zh-TW" sz="4000" b="1">
                <a:solidFill>
                  <a:srgbClr val="000000"/>
                </a:solidFill>
                <a:latin typeface="標楷體" pitchFamily="65" charset="-120"/>
                <a:ea typeface="標楷體" pitchFamily="65" charset="-120"/>
              </a:rPr>
              <a:t>)</a:t>
            </a:r>
          </a:p>
        </p:txBody>
      </p:sp>
      <p:sp>
        <p:nvSpPr>
          <p:cNvPr id="103428" name="Text Box 2"/>
          <p:cNvSpPr txBox="1">
            <a:spLocks noChangeArrowheads="1"/>
          </p:cNvSpPr>
          <p:nvPr/>
        </p:nvSpPr>
        <p:spPr bwMode="auto">
          <a:xfrm>
            <a:off x="8388350" y="6381750"/>
            <a:ext cx="538163" cy="287338"/>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7D04CF40-A571-4F2F-993F-ED70A96D0C11}" type="slidenum">
              <a:rPr kumimoji="0" lang="en-US" altLang="zh-TW" sz="1400" b="1" i="1">
                <a:solidFill>
                  <a:srgbClr val="000000"/>
                </a:solidFill>
                <a:latin typeface="Tahoma"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101</a:t>
            </a:fld>
            <a:endParaRPr kumimoji="0" lang="en-US" altLang="zh-TW" sz="1400" b="1" i="1">
              <a:solidFill>
                <a:srgbClr val="000000"/>
              </a:solidFill>
              <a:latin typeface="Tahoma"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ext Box 1"/>
          <p:cNvSpPr txBox="1">
            <a:spLocks noChangeArrowheads="1"/>
          </p:cNvSpPr>
          <p:nvPr/>
        </p:nvSpPr>
        <p:spPr bwMode="auto">
          <a:xfrm>
            <a:off x="539750" y="1052513"/>
            <a:ext cx="8135938" cy="5329237"/>
          </a:xfrm>
          <a:prstGeom prst="rect">
            <a:avLst/>
          </a:prstGeom>
          <a:noFill/>
          <a:ln>
            <a:noFill/>
          </a:ln>
          <a:effectLst/>
          <a:extLst/>
        </p:spPr>
        <p:txBody>
          <a:bodyPr lIns="0" tIns="20160" rIns="0" bIns="0"/>
          <a:lstStyle>
            <a:lvl1pPr marL="457200" indent="-45720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1pPr>
            <a:lvl2pPr>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9pPr>
          </a:lstStyle>
          <a:p>
            <a:pPr eaLnBrk="1" fontAlgn="auto" hangingPunct="1">
              <a:lnSpc>
                <a:spcPct val="95000"/>
              </a:lnSpc>
              <a:spcBef>
                <a:spcPts val="800"/>
              </a:spcBef>
              <a:spcAft>
                <a:spcPts val="0"/>
              </a:spcAft>
              <a:buClr>
                <a:srgbClr val="000000"/>
              </a:buClr>
              <a:buSzPct val="100000"/>
              <a:buFont typeface="Wingdings" panose="05000000000000000000" pitchFamily="2" charset="2"/>
              <a:buChar char=""/>
              <a:defRPr/>
            </a:pPr>
            <a:r>
              <a:rPr kumimoji="0" lang="zh-TW" altLang="en-US" sz="2400" dirty="0" smtClean="0">
                <a:solidFill>
                  <a:prstClr val="black"/>
                </a:solidFill>
                <a:latin typeface="標楷體" pitchFamily="65" charset="-120"/>
              </a:rPr>
              <a:t>交易之房屋、土地係被繼承人於</a:t>
            </a:r>
            <a:r>
              <a:rPr kumimoji="0" lang="en-US" altLang="zh-TW" sz="2400" dirty="0" smtClean="0">
                <a:solidFill>
                  <a:prstClr val="black"/>
                </a:solidFill>
                <a:latin typeface="標楷體" pitchFamily="65" charset="-120"/>
              </a:rPr>
              <a:t>104</a:t>
            </a:r>
            <a:r>
              <a:rPr kumimoji="0" lang="zh-TW" altLang="en-US" sz="2400" dirty="0" smtClean="0">
                <a:solidFill>
                  <a:prstClr val="black"/>
                </a:solidFill>
                <a:latin typeface="標楷體" pitchFamily="65" charset="-120"/>
              </a:rPr>
              <a:t>年</a:t>
            </a:r>
            <a:r>
              <a:rPr kumimoji="0" lang="en-US" altLang="zh-TW" sz="2400" dirty="0" smtClean="0">
                <a:solidFill>
                  <a:prstClr val="black"/>
                </a:solidFill>
                <a:latin typeface="標楷體" pitchFamily="65" charset="-120"/>
              </a:rPr>
              <a:t>12</a:t>
            </a:r>
            <a:r>
              <a:rPr kumimoji="0" lang="zh-TW" altLang="en-US" sz="2400" dirty="0" smtClean="0">
                <a:solidFill>
                  <a:prstClr val="black"/>
                </a:solidFill>
                <a:latin typeface="標楷體" pitchFamily="65" charset="-120"/>
              </a:rPr>
              <a:t>月</a:t>
            </a:r>
            <a:r>
              <a:rPr kumimoji="0" lang="en-US" altLang="zh-TW" sz="2400" dirty="0" smtClean="0">
                <a:solidFill>
                  <a:prstClr val="black"/>
                </a:solidFill>
                <a:latin typeface="標楷體" pitchFamily="65" charset="-120"/>
              </a:rPr>
              <a:t>31</a:t>
            </a:r>
            <a:r>
              <a:rPr kumimoji="0" lang="zh-TW" altLang="en-US" sz="2400" dirty="0" smtClean="0">
                <a:solidFill>
                  <a:prstClr val="black"/>
                </a:solidFill>
                <a:latin typeface="標楷體" pitchFamily="65" charset="-120"/>
              </a:rPr>
              <a:t>日以前取得，且納稅義務人於</a:t>
            </a:r>
            <a:r>
              <a:rPr kumimoji="0" lang="en-US" altLang="zh-TW" sz="2400" dirty="0" smtClean="0">
                <a:solidFill>
                  <a:prstClr val="black"/>
                </a:solidFill>
                <a:latin typeface="標楷體" pitchFamily="65" charset="-120"/>
              </a:rPr>
              <a:t>105</a:t>
            </a:r>
            <a:r>
              <a:rPr kumimoji="0" lang="zh-TW" altLang="en-US" sz="2400" dirty="0" smtClean="0">
                <a:solidFill>
                  <a:prstClr val="black"/>
                </a:solidFill>
                <a:latin typeface="標楷體" pitchFamily="65" charset="-120"/>
              </a:rPr>
              <a:t>年</a:t>
            </a:r>
            <a:r>
              <a:rPr kumimoji="0" lang="en-US" altLang="zh-TW" sz="2400" dirty="0" smtClean="0">
                <a:solidFill>
                  <a:prstClr val="black"/>
                </a:solidFill>
                <a:latin typeface="標楷體" pitchFamily="65" charset="-120"/>
              </a:rPr>
              <a:t>1</a:t>
            </a:r>
            <a:r>
              <a:rPr kumimoji="0" lang="zh-TW" altLang="en-US" sz="2400" dirty="0" smtClean="0">
                <a:solidFill>
                  <a:prstClr val="black"/>
                </a:solidFill>
                <a:latin typeface="標楷體" pitchFamily="65" charset="-120"/>
              </a:rPr>
              <a:t>月</a:t>
            </a:r>
            <a:r>
              <a:rPr kumimoji="0" lang="en-US" altLang="zh-TW" sz="2400" dirty="0" smtClean="0">
                <a:solidFill>
                  <a:prstClr val="black"/>
                </a:solidFill>
                <a:latin typeface="標楷體" pitchFamily="65" charset="-120"/>
              </a:rPr>
              <a:t>1</a:t>
            </a:r>
            <a:r>
              <a:rPr kumimoji="0" lang="zh-TW" altLang="en-US" sz="2400" dirty="0" smtClean="0">
                <a:solidFill>
                  <a:prstClr val="black"/>
                </a:solidFill>
                <a:latin typeface="標楷體" pitchFamily="65" charset="-120"/>
              </a:rPr>
              <a:t>日以後繼承取得，符合所得稅法第</a:t>
            </a:r>
            <a:r>
              <a:rPr kumimoji="0" lang="en-US" altLang="zh-TW" sz="2400" dirty="0" smtClean="0">
                <a:solidFill>
                  <a:prstClr val="black"/>
                </a:solidFill>
                <a:latin typeface="標楷體" pitchFamily="65" charset="-120"/>
              </a:rPr>
              <a:t>4</a:t>
            </a:r>
            <a:r>
              <a:rPr kumimoji="0" lang="zh-TW" altLang="en-US" sz="2400" dirty="0" smtClean="0">
                <a:solidFill>
                  <a:prstClr val="black"/>
                </a:solidFill>
                <a:latin typeface="標楷體" pitchFamily="65" charset="-120"/>
              </a:rPr>
              <a:t>條之</a:t>
            </a:r>
            <a:r>
              <a:rPr kumimoji="0" lang="en-US" altLang="zh-TW" sz="2400" dirty="0" smtClean="0">
                <a:solidFill>
                  <a:prstClr val="black"/>
                </a:solidFill>
                <a:latin typeface="標楷體" pitchFamily="65" charset="-120"/>
              </a:rPr>
              <a:t>5</a:t>
            </a:r>
            <a:r>
              <a:rPr kumimoji="0" lang="zh-TW" altLang="en-US" sz="2400" dirty="0" smtClean="0">
                <a:solidFill>
                  <a:prstClr val="black"/>
                </a:solidFill>
                <a:latin typeface="標楷體" pitchFamily="65" charset="-120"/>
              </a:rPr>
              <a:t>第</a:t>
            </a:r>
            <a:r>
              <a:rPr kumimoji="0" lang="en-US" altLang="zh-TW" sz="2400" dirty="0" smtClean="0">
                <a:solidFill>
                  <a:prstClr val="black"/>
                </a:solidFill>
                <a:latin typeface="標楷體" pitchFamily="65" charset="-120"/>
              </a:rPr>
              <a:t>1</a:t>
            </a:r>
            <a:r>
              <a:rPr kumimoji="0" lang="zh-TW" altLang="en-US" sz="2400" dirty="0" smtClean="0">
                <a:solidFill>
                  <a:prstClr val="black"/>
                </a:solidFill>
                <a:latin typeface="標楷體" pitchFamily="65" charset="-120"/>
              </a:rPr>
              <a:t>項第</a:t>
            </a:r>
            <a:r>
              <a:rPr kumimoji="0" lang="en-US" altLang="zh-TW" sz="2400" dirty="0" smtClean="0">
                <a:solidFill>
                  <a:prstClr val="black"/>
                </a:solidFill>
                <a:latin typeface="標楷體" pitchFamily="65" charset="-120"/>
              </a:rPr>
              <a:t>1</a:t>
            </a:r>
            <a:r>
              <a:rPr kumimoji="0" lang="zh-TW" altLang="en-US" sz="2400" dirty="0" smtClean="0">
                <a:solidFill>
                  <a:prstClr val="black"/>
                </a:solidFill>
                <a:latin typeface="標楷體" pitchFamily="65" charset="-120"/>
              </a:rPr>
              <a:t>款規定之自住房屋、土地者，納稅義務人得選擇依同法第</a:t>
            </a:r>
            <a:r>
              <a:rPr kumimoji="0" lang="en-US" altLang="zh-TW" sz="2400" dirty="0" smtClean="0">
                <a:solidFill>
                  <a:prstClr val="black"/>
                </a:solidFill>
                <a:latin typeface="標楷體" pitchFamily="65" charset="-120"/>
              </a:rPr>
              <a:t>14</a:t>
            </a:r>
            <a:r>
              <a:rPr kumimoji="0" lang="zh-TW" altLang="en-US" sz="2400" dirty="0" smtClean="0">
                <a:solidFill>
                  <a:prstClr val="black"/>
                </a:solidFill>
                <a:latin typeface="標楷體" pitchFamily="65" charset="-120"/>
              </a:rPr>
              <a:t>條之</a:t>
            </a:r>
            <a:r>
              <a:rPr kumimoji="0" lang="en-US" altLang="zh-TW" sz="2400" dirty="0" smtClean="0">
                <a:solidFill>
                  <a:prstClr val="black"/>
                </a:solidFill>
                <a:latin typeface="標楷體" pitchFamily="65" charset="-120"/>
              </a:rPr>
              <a:t>4</a:t>
            </a:r>
            <a:r>
              <a:rPr kumimoji="0" lang="zh-TW" altLang="en-US" sz="2400" dirty="0" smtClean="0">
                <a:solidFill>
                  <a:prstClr val="black"/>
                </a:solidFill>
                <a:latin typeface="標楷體" pitchFamily="65" charset="-120"/>
              </a:rPr>
              <a:t>規定計算房屋、土地交易所得，並依同法第</a:t>
            </a:r>
            <a:r>
              <a:rPr kumimoji="0" lang="en-US" altLang="zh-TW" sz="2400" dirty="0" smtClean="0">
                <a:solidFill>
                  <a:prstClr val="black"/>
                </a:solidFill>
                <a:latin typeface="標楷體" pitchFamily="65" charset="-120"/>
              </a:rPr>
              <a:t>14</a:t>
            </a:r>
            <a:r>
              <a:rPr kumimoji="0" lang="zh-TW" altLang="en-US" sz="2400" dirty="0" smtClean="0">
                <a:solidFill>
                  <a:prstClr val="black"/>
                </a:solidFill>
                <a:latin typeface="標楷體" pitchFamily="65" charset="-120"/>
              </a:rPr>
              <a:t>條之</a:t>
            </a:r>
            <a:r>
              <a:rPr kumimoji="0" lang="en-US" altLang="zh-TW" sz="2400" dirty="0" smtClean="0">
                <a:solidFill>
                  <a:prstClr val="black"/>
                </a:solidFill>
                <a:latin typeface="標楷體" pitchFamily="65" charset="-120"/>
              </a:rPr>
              <a:t>5</a:t>
            </a:r>
            <a:r>
              <a:rPr kumimoji="0" lang="zh-TW" altLang="en-US" sz="2400" dirty="0" smtClean="0">
                <a:solidFill>
                  <a:prstClr val="black"/>
                </a:solidFill>
                <a:latin typeface="標楷體" pitchFamily="65" charset="-120"/>
              </a:rPr>
              <a:t>規定於房屋、土地完成所有權移轉登記日之次日起算</a:t>
            </a:r>
            <a:r>
              <a:rPr kumimoji="0" lang="en-US" altLang="zh-TW" sz="2400" dirty="0" smtClean="0">
                <a:solidFill>
                  <a:prstClr val="black"/>
                </a:solidFill>
                <a:latin typeface="標楷體" pitchFamily="65" charset="-120"/>
              </a:rPr>
              <a:t>30</a:t>
            </a:r>
            <a:r>
              <a:rPr kumimoji="0" lang="zh-TW" altLang="en-US" sz="2400" dirty="0" smtClean="0">
                <a:solidFill>
                  <a:prstClr val="black"/>
                </a:solidFill>
                <a:latin typeface="標楷體" pitchFamily="65" charset="-120"/>
              </a:rPr>
              <a:t>日內申報房屋、土地交易所得，繳納所得稅。</a:t>
            </a:r>
            <a:endParaRPr kumimoji="0" lang="en-US" altLang="zh-TW" sz="2400" dirty="0" smtClean="0">
              <a:solidFill>
                <a:prstClr val="black"/>
              </a:solidFill>
              <a:latin typeface="標楷體" pitchFamily="65" charset="-120"/>
            </a:endParaRPr>
          </a:p>
          <a:p>
            <a:pPr eaLnBrk="1" fontAlgn="auto" hangingPunct="1">
              <a:lnSpc>
                <a:spcPct val="95000"/>
              </a:lnSpc>
              <a:spcBef>
                <a:spcPts val="800"/>
              </a:spcBef>
              <a:spcAft>
                <a:spcPts val="0"/>
              </a:spcAft>
              <a:buClr>
                <a:srgbClr val="000000"/>
              </a:buClr>
              <a:buSzPct val="100000"/>
              <a:buFont typeface="Wingdings" panose="05000000000000000000" pitchFamily="2" charset="2"/>
              <a:buChar char=""/>
              <a:defRPr/>
            </a:pPr>
            <a:r>
              <a:rPr kumimoji="0" lang="zh-TW" altLang="en-US" sz="2300" dirty="0" smtClean="0">
                <a:solidFill>
                  <a:prstClr val="black"/>
                </a:solidFill>
                <a:latin typeface="標楷體" pitchFamily="65" charset="-120"/>
              </a:rPr>
              <a:t>納稅義務人未依前點規定期間內申報，但於房屋、土地交易日之次年綜合所得稅結算申報期限前依所得稅法第</a:t>
            </a:r>
            <a:r>
              <a:rPr kumimoji="0" lang="en-US" altLang="zh-TW" sz="2300" dirty="0" smtClean="0">
                <a:solidFill>
                  <a:prstClr val="black"/>
                </a:solidFill>
                <a:latin typeface="標楷體" pitchFamily="65" charset="-120"/>
              </a:rPr>
              <a:t>14</a:t>
            </a:r>
            <a:r>
              <a:rPr kumimoji="0" lang="zh-TW" altLang="en-US" sz="2300" dirty="0" smtClean="0">
                <a:solidFill>
                  <a:prstClr val="black"/>
                </a:solidFill>
                <a:latin typeface="標楷體" pitchFamily="65" charset="-120"/>
              </a:rPr>
              <a:t>條之</a:t>
            </a:r>
            <a:r>
              <a:rPr kumimoji="0" lang="en-US" altLang="zh-TW" sz="2300" dirty="0" smtClean="0">
                <a:solidFill>
                  <a:prstClr val="black"/>
                </a:solidFill>
                <a:latin typeface="標楷體" pitchFamily="65" charset="-120"/>
              </a:rPr>
              <a:t>4</a:t>
            </a:r>
            <a:r>
              <a:rPr kumimoji="0" lang="zh-TW" altLang="en-US" sz="2300" dirty="0" smtClean="0">
                <a:solidFill>
                  <a:prstClr val="black"/>
                </a:solidFill>
                <a:latin typeface="標楷體" pitchFamily="65" charset="-120"/>
              </a:rPr>
              <a:t>規定計算房屋、土地交易所得，並自動補報及補繳稅款，稽徵機關應予受理，惟應認屬逾期申報案件，依同法第</a:t>
            </a:r>
            <a:r>
              <a:rPr kumimoji="0" lang="en-US" altLang="zh-TW" sz="2300" dirty="0" smtClean="0">
                <a:solidFill>
                  <a:prstClr val="black"/>
                </a:solidFill>
                <a:latin typeface="標楷體" pitchFamily="65" charset="-120"/>
              </a:rPr>
              <a:t>108</a:t>
            </a:r>
            <a:r>
              <a:rPr kumimoji="0" lang="zh-TW" altLang="en-US" sz="2300" dirty="0" smtClean="0">
                <a:solidFill>
                  <a:prstClr val="black"/>
                </a:solidFill>
                <a:latin typeface="標楷體" pitchFamily="65" charset="-120"/>
              </a:rPr>
              <a:t>條之</a:t>
            </a:r>
            <a:r>
              <a:rPr kumimoji="0" lang="en-US" altLang="zh-TW" sz="2300" dirty="0" smtClean="0">
                <a:solidFill>
                  <a:prstClr val="black"/>
                </a:solidFill>
                <a:latin typeface="標楷體" pitchFamily="65" charset="-120"/>
              </a:rPr>
              <a:t>2</a:t>
            </a:r>
            <a:r>
              <a:rPr kumimoji="0" lang="zh-TW" altLang="en-US" sz="2300" dirty="0" smtClean="0">
                <a:solidFill>
                  <a:prstClr val="black"/>
                </a:solidFill>
                <a:latin typeface="標楷體" pitchFamily="65" charset="-120"/>
              </a:rPr>
              <a:t>第</a:t>
            </a:r>
            <a:r>
              <a:rPr kumimoji="0" lang="en-US" altLang="zh-TW" sz="2300" dirty="0" smtClean="0">
                <a:solidFill>
                  <a:prstClr val="black"/>
                </a:solidFill>
                <a:latin typeface="標楷體" pitchFamily="65" charset="-120"/>
              </a:rPr>
              <a:t>1</a:t>
            </a:r>
            <a:r>
              <a:rPr kumimoji="0" lang="zh-TW" altLang="en-US" sz="2300" dirty="0" smtClean="0">
                <a:solidFill>
                  <a:prstClr val="black"/>
                </a:solidFill>
                <a:latin typeface="標楷體" pitchFamily="65" charset="-120"/>
              </a:rPr>
              <a:t>項有關未依限申報規定處罰；該補繳之稅款，得適用稅捐稽徵法第</a:t>
            </a:r>
            <a:r>
              <a:rPr kumimoji="0" lang="en-US" altLang="zh-TW" sz="2300" dirty="0" smtClean="0">
                <a:solidFill>
                  <a:prstClr val="black"/>
                </a:solidFill>
                <a:latin typeface="標楷體" pitchFamily="65" charset="-120"/>
              </a:rPr>
              <a:t>48</a:t>
            </a:r>
            <a:r>
              <a:rPr kumimoji="0" lang="zh-TW" altLang="en-US" sz="2300" dirty="0" smtClean="0">
                <a:solidFill>
                  <a:prstClr val="black"/>
                </a:solidFill>
                <a:latin typeface="標楷體" pitchFamily="65" charset="-120"/>
              </a:rPr>
              <a:t>條之</a:t>
            </a:r>
            <a:r>
              <a:rPr kumimoji="0" lang="en-US" altLang="zh-TW" sz="2300" dirty="0" smtClean="0">
                <a:solidFill>
                  <a:prstClr val="black"/>
                </a:solidFill>
                <a:latin typeface="標楷體" pitchFamily="65" charset="-120"/>
              </a:rPr>
              <a:t>1</a:t>
            </a:r>
            <a:r>
              <a:rPr kumimoji="0" lang="zh-TW" altLang="en-US" sz="2300" dirty="0" smtClean="0">
                <a:solidFill>
                  <a:prstClr val="black"/>
                </a:solidFill>
                <a:latin typeface="標楷體" pitchFamily="65" charset="-120"/>
              </a:rPr>
              <a:t>規定，免依所得稅法第</a:t>
            </a:r>
            <a:r>
              <a:rPr kumimoji="0" lang="en-US" altLang="zh-TW" sz="2300" dirty="0" smtClean="0">
                <a:solidFill>
                  <a:prstClr val="black"/>
                </a:solidFill>
                <a:latin typeface="標楷體" pitchFamily="65" charset="-120"/>
              </a:rPr>
              <a:t>108</a:t>
            </a:r>
            <a:r>
              <a:rPr kumimoji="0" lang="zh-TW" altLang="en-US" sz="2300" dirty="0" smtClean="0">
                <a:solidFill>
                  <a:prstClr val="black"/>
                </a:solidFill>
                <a:latin typeface="標楷體" pitchFamily="65" charset="-120"/>
              </a:rPr>
              <a:t>條之</a:t>
            </a:r>
            <a:r>
              <a:rPr kumimoji="0" lang="en-US" altLang="zh-TW" sz="2300" dirty="0" smtClean="0">
                <a:solidFill>
                  <a:prstClr val="black"/>
                </a:solidFill>
                <a:latin typeface="標楷體" pitchFamily="65" charset="-120"/>
              </a:rPr>
              <a:t>2</a:t>
            </a:r>
            <a:r>
              <a:rPr kumimoji="0" lang="zh-TW" altLang="en-US" sz="2300" dirty="0" smtClean="0">
                <a:solidFill>
                  <a:prstClr val="black"/>
                </a:solidFill>
                <a:latin typeface="標楷體" pitchFamily="65" charset="-120"/>
              </a:rPr>
              <a:t>第</a:t>
            </a:r>
            <a:r>
              <a:rPr kumimoji="0" lang="en-US" altLang="zh-TW" sz="2300" dirty="0" smtClean="0">
                <a:solidFill>
                  <a:prstClr val="black"/>
                </a:solidFill>
                <a:latin typeface="標楷體" pitchFamily="65" charset="-120"/>
              </a:rPr>
              <a:t>2</a:t>
            </a:r>
            <a:r>
              <a:rPr kumimoji="0" lang="zh-TW" altLang="en-US" sz="2300" dirty="0" smtClean="0">
                <a:solidFill>
                  <a:prstClr val="black"/>
                </a:solidFill>
                <a:latin typeface="標楷體" pitchFamily="65" charset="-120"/>
              </a:rPr>
              <a:t>項規定處罰及加徵滯納金。惟應依各年度</a:t>
            </a:r>
            <a:r>
              <a:rPr kumimoji="0" lang="en-US" altLang="zh-TW" sz="2300" dirty="0" smtClean="0">
                <a:solidFill>
                  <a:prstClr val="black"/>
                </a:solidFill>
                <a:latin typeface="標楷體" pitchFamily="65" charset="-120"/>
              </a:rPr>
              <a:t>1</a:t>
            </a:r>
            <a:r>
              <a:rPr kumimoji="0" lang="zh-TW" altLang="en-US" sz="2300" dirty="0" smtClean="0">
                <a:solidFill>
                  <a:prstClr val="black"/>
                </a:solidFill>
                <a:latin typeface="標楷體" pitchFamily="65" charset="-120"/>
              </a:rPr>
              <a:t>月</a:t>
            </a:r>
            <a:r>
              <a:rPr kumimoji="0" lang="en-US" altLang="zh-TW" sz="2300" dirty="0" smtClean="0">
                <a:solidFill>
                  <a:prstClr val="black"/>
                </a:solidFill>
                <a:latin typeface="標楷體" pitchFamily="65" charset="-120"/>
              </a:rPr>
              <a:t>1</a:t>
            </a:r>
            <a:r>
              <a:rPr kumimoji="0" lang="zh-TW" altLang="en-US" sz="2300" dirty="0" smtClean="0">
                <a:solidFill>
                  <a:prstClr val="black"/>
                </a:solidFill>
                <a:latin typeface="標楷體" pitchFamily="65" charset="-120"/>
              </a:rPr>
              <a:t>日郵政儲金</a:t>
            </a:r>
            <a:r>
              <a:rPr kumimoji="0" lang="en-US" altLang="zh-TW" sz="2300" dirty="0" smtClean="0">
                <a:solidFill>
                  <a:prstClr val="black"/>
                </a:solidFill>
                <a:latin typeface="標楷體" pitchFamily="65" charset="-120"/>
              </a:rPr>
              <a:t>1</a:t>
            </a:r>
            <a:r>
              <a:rPr kumimoji="0" lang="zh-TW" altLang="en-US" sz="2300" dirty="0" smtClean="0">
                <a:solidFill>
                  <a:prstClr val="black"/>
                </a:solidFill>
                <a:latin typeface="標楷體" pitchFamily="65" charset="-120"/>
              </a:rPr>
              <a:t>年期定期儲金固定利率，按日加計利息，一併徵收。</a:t>
            </a:r>
            <a:r>
              <a:rPr kumimoji="0" lang="zh-TW" altLang="en-US" sz="2400" dirty="0" smtClean="0">
                <a:solidFill>
                  <a:prstClr val="black"/>
                </a:solidFill>
                <a:latin typeface="標楷體" pitchFamily="65" charset="-120"/>
              </a:rPr>
              <a:t/>
            </a:r>
            <a:br>
              <a:rPr kumimoji="0" lang="zh-TW" altLang="en-US" sz="2400" dirty="0" smtClean="0">
                <a:solidFill>
                  <a:prstClr val="black"/>
                </a:solidFill>
                <a:latin typeface="標楷體" pitchFamily="65" charset="-120"/>
              </a:rPr>
            </a:br>
            <a:endParaRPr kumimoji="0" lang="zh-TW" altLang="en-US" sz="2400" dirty="0" smtClean="0">
              <a:solidFill>
                <a:srgbClr val="000000"/>
              </a:solidFill>
              <a:latin typeface="標楷體" pitchFamily="65" charset="-120"/>
            </a:endParaRPr>
          </a:p>
          <a:p>
            <a:pPr indent="-455613" eaLnBrk="1" fontAlgn="auto" hangingPunct="1">
              <a:lnSpc>
                <a:spcPct val="95000"/>
              </a:lnSpc>
              <a:spcBef>
                <a:spcPts val="800"/>
              </a:spcBef>
              <a:spcAft>
                <a:spcPts val="0"/>
              </a:spcAft>
              <a:buSzPct val="100000"/>
              <a:defRPr/>
            </a:pPr>
            <a:endParaRPr kumimoji="0" lang="en-US" dirty="0" smtClean="0">
              <a:solidFill>
                <a:srgbClr val="000000"/>
              </a:solidFill>
              <a:latin typeface="標楷體" pitchFamily="65" charset="-120"/>
            </a:endParaRPr>
          </a:p>
        </p:txBody>
      </p:sp>
      <p:sp>
        <p:nvSpPr>
          <p:cNvPr id="105475" name="Text Box 2"/>
          <p:cNvSpPr txBox="1">
            <a:spLocks noChangeArrowheads="1"/>
          </p:cNvSpPr>
          <p:nvPr/>
        </p:nvSpPr>
        <p:spPr bwMode="auto">
          <a:xfrm>
            <a:off x="395288" y="333375"/>
            <a:ext cx="8229600" cy="574675"/>
          </a:xfrm>
          <a:prstGeom prst="rect">
            <a:avLst/>
          </a:prstGeom>
          <a:noFill/>
          <a:ln w="9525">
            <a:noFill/>
            <a:round/>
            <a:headEnd/>
            <a:tailEnd/>
          </a:ln>
        </p:spPr>
        <p:txBody>
          <a:bodyPr lIns="0" tIns="0" rIns="0" bIns="0" anchor="ctr"/>
          <a:lstStyle/>
          <a:p>
            <a:pPr marL="457200" indent="-457200" algn="ctr" eaLnBrk="1" hangingPunct="1">
              <a:lnSpc>
                <a:spcPct val="95000"/>
              </a:lnSpc>
              <a:buClr>
                <a:srgbClr val="000000"/>
              </a:buCl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kumimoji="0" lang="zh-TW" altLang="en-US" sz="4000" b="1">
                <a:solidFill>
                  <a:srgbClr val="000000"/>
                </a:solidFill>
                <a:latin typeface="標楷體" pitchFamily="65" charset="-120"/>
                <a:ea typeface="標楷體" pitchFamily="65" charset="-120"/>
              </a:rPr>
              <a:t>罰則</a:t>
            </a:r>
            <a:r>
              <a:rPr kumimoji="0" lang="en-US" altLang="zh-TW" sz="4000" b="1">
                <a:solidFill>
                  <a:srgbClr val="000000"/>
                </a:solidFill>
                <a:latin typeface="標楷體" pitchFamily="65" charset="-120"/>
                <a:ea typeface="標楷體" pitchFamily="65" charset="-120"/>
              </a:rPr>
              <a:t>(</a:t>
            </a:r>
            <a:r>
              <a:rPr kumimoji="0" lang="zh-TW" altLang="en-US" sz="4000" b="1">
                <a:solidFill>
                  <a:srgbClr val="000000"/>
                </a:solidFill>
                <a:latin typeface="標楷體" pitchFamily="65" charset="-120"/>
                <a:ea typeface="標楷體" pitchFamily="65" charset="-120"/>
              </a:rPr>
              <a:t>所</a:t>
            </a:r>
            <a:r>
              <a:rPr kumimoji="0" lang="en-US" altLang="zh-TW" sz="4000" b="1">
                <a:solidFill>
                  <a:srgbClr val="000000"/>
                </a:solidFill>
                <a:latin typeface="標楷體" pitchFamily="65" charset="-120"/>
                <a:ea typeface="標楷體" pitchFamily="65" charset="-120"/>
              </a:rPr>
              <a:t>§108-2)(</a:t>
            </a:r>
            <a:r>
              <a:rPr kumimoji="0" lang="zh-TW" altLang="en-US" sz="4000" b="1">
                <a:solidFill>
                  <a:srgbClr val="000000"/>
                </a:solidFill>
                <a:latin typeface="標楷體" pitchFamily="65" charset="-120"/>
                <a:ea typeface="標楷體" pitchFamily="65" charset="-120"/>
              </a:rPr>
              <a:t>二</a:t>
            </a:r>
            <a:r>
              <a:rPr kumimoji="0" lang="en-US" altLang="zh-TW" sz="4000" b="1">
                <a:solidFill>
                  <a:srgbClr val="000000"/>
                </a:solidFill>
                <a:latin typeface="標楷體" pitchFamily="65" charset="-120"/>
                <a:ea typeface="標楷體" pitchFamily="65" charset="-120"/>
              </a:rPr>
              <a:t>)</a:t>
            </a:r>
          </a:p>
        </p:txBody>
      </p:sp>
      <p:sp>
        <p:nvSpPr>
          <p:cNvPr id="105476" name="Text Box 2"/>
          <p:cNvSpPr txBox="1">
            <a:spLocks noChangeArrowheads="1"/>
          </p:cNvSpPr>
          <p:nvPr/>
        </p:nvSpPr>
        <p:spPr bwMode="auto">
          <a:xfrm>
            <a:off x="8388350" y="6381750"/>
            <a:ext cx="538163" cy="287338"/>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01D9569A-49F0-4E41-8BD3-90666BCD777E}" type="slidenum">
              <a:rPr kumimoji="0" lang="en-US" altLang="zh-TW" sz="1400" b="1" i="1">
                <a:solidFill>
                  <a:srgbClr val="000000"/>
                </a:solidFill>
                <a:latin typeface="Tahoma"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102</a:t>
            </a:fld>
            <a:endParaRPr kumimoji="0" lang="en-US" altLang="zh-TW" sz="1400" b="1" i="1">
              <a:solidFill>
                <a:srgbClr val="000000"/>
              </a:solidFill>
              <a:latin typeface="Tahoma"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ext Box 1"/>
          <p:cNvSpPr txBox="1">
            <a:spLocks noChangeArrowheads="1"/>
          </p:cNvSpPr>
          <p:nvPr/>
        </p:nvSpPr>
        <p:spPr bwMode="auto">
          <a:xfrm>
            <a:off x="611188" y="692150"/>
            <a:ext cx="7921625" cy="5545138"/>
          </a:xfrm>
          <a:prstGeom prst="rect">
            <a:avLst/>
          </a:prstGeom>
          <a:noFill/>
          <a:ln>
            <a:noFill/>
          </a:ln>
          <a:effectLst/>
          <a:extLst/>
        </p:spPr>
        <p:txBody>
          <a:bodyPr lIns="0" tIns="20160" rIns="0" bIns="0"/>
          <a:lstStyle>
            <a:lvl1pPr marL="457200" indent="-45720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1pPr>
            <a:lvl2pPr>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2pPr>
            <a:lvl3pPr>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3pPr>
            <a:lvl4pPr>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4pPr>
            <a:lvl5pPr>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457200" algn="l"/>
                <a:tab pos="561975"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Lst>
              <a:defRPr>
                <a:solidFill>
                  <a:srgbClr val="FFFFFF"/>
                </a:solidFill>
                <a:latin typeface="Times New Roman" panose="02020603050405020304" pitchFamily="18" charset="0"/>
                <a:ea typeface="標楷體" panose="03000509000000000000" pitchFamily="65" charset="-120"/>
              </a:defRPr>
            </a:lvl9pPr>
          </a:lstStyle>
          <a:p>
            <a:pPr algn="just" eaLnBrk="1" fontAlgn="auto" hangingPunct="1">
              <a:lnSpc>
                <a:spcPct val="95000"/>
              </a:lnSpc>
              <a:spcBef>
                <a:spcPts val="800"/>
              </a:spcBef>
              <a:spcAft>
                <a:spcPts val="0"/>
              </a:spcAft>
              <a:buClr>
                <a:srgbClr val="000000"/>
              </a:buClr>
              <a:buSzPct val="100000"/>
              <a:buFont typeface="Wingdings" panose="05000000000000000000" pitchFamily="2" charset="2"/>
              <a:buChar char="n"/>
              <a:defRPr/>
            </a:pPr>
            <a:r>
              <a:rPr kumimoji="0" lang="zh-TW" altLang="en-US" sz="3000" dirty="0">
                <a:solidFill>
                  <a:srgbClr val="000000"/>
                </a:solidFill>
                <a:latin typeface="標楷體" panose="03000509000000000000" pitchFamily="65" charset="-120"/>
              </a:rPr>
              <a:t>個人已依規定向國稅局申報房屋、土地交易所得，但未於規定期限內繳納應繳納的所得稅款，會有什麼後果</a:t>
            </a:r>
            <a:r>
              <a:rPr kumimoji="0" lang="en-US" altLang="zh-TW" sz="3000" dirty="0" smtClean="0">
                <a:solidFill>
                  <a:srgbClr val="000000"/>
                </a:solidFill>
                <a:latin typeface="標楷體" panose="03000509000000000000" pitchFamily="65" charset="-120"/>
              </a:rPr>
              <a:t>?</a:t>
            </a:r>
          </a:p>
          <a:p>
            <a:pPr marL="0" indent="0" algn="just" eaLnBrk="1" fontAlgn="auto" hangingPunct="1">
              <a:lnSpc>
                <a:spcPct val="95000"/>
              </a:lnSpc>
              <a:spcBef>
                <a:spcPts val="800"/>
              </a:spcBef>
              <a:spcAft>
                <a:spcPts val="0"/>
              </a:spcAft>
              <a:buClr>
                <a:srgbClr val="000000"/>
              </a:buClr>
              <a:buSzPct val="100000"/>
              <a:defRPr/>
            </a:pPr>
            <a:r>
              <a:rPr kumimoji="0" lang="zh-TW" altLang="en-US" sz="3000" dirty="0">
                <a:solidFill>
                  <a:srgbClr val="000000"/>
                </a:solidFill>
                <a:latin typeface="標楷體" panose="03000509000000000000" pitchFamily="65" charset="-120"/>
              </a:rPr>
              <a:t>答：個人有應繳納的房屋、土地交易所得</a:t>
            </a:r>
            <a:r>
              <a:rPr kumimoji="0" lang="zh-TW" altLang="en-US" sz="3000" dirty="0" smtClean="0">
                <a:solidFill>
                  <a:srgbClr val="000000"/>
                </a:solidFill>
                <a:latin typeface="標楷體" panose="03000509000000000000" pitchFamily="65" charset="-120"/>
              </a:rPr>
              <a:t>稅額</a:t>
            </a:r>
            <a:endParaRPr kumimoji="0" lang="en-US" altLang="zh-TW" sz="3000" dirty="0" smtClean="0">
              <a:solidFill>
                <a:srgbClr val="000000"/>
              </a:solidFill>
              <a:latin typeface="標楷體" panose="03000509000000000000" pitchFamily="65" charset="-120"/>
            </a:endParaRPr>
          </a:p>
          <a:p>
            <a:pPr marL="0" indent="0" algn="just" eaLnBrk="1" fontAlgn="auto" hangingPunct="1">
              <a:lnSpc>
                <a:spcPct val="95000"/>
              </a:lnSpc>
              <a:spcBef>
                <a:spcPts val="800"/>
              </a:spcBef>
              <a:spcAft>
                <a:spcPts val="0"/>
              </a:spcAft>
              <a:buClr>
                <a:srgbClr val="000000"/>
              </a:buClr>
              <a:buSzPct val="100000"/>
              <a:defRPr/>
            </a:pPr>
            <a:r>
              <a:rPr kumimoji="0" lang="zh-TW" altLang="en-US" sz="3000" dirty="0" smtClean="0">
                <a:solidFill>
                  <a:srgbClr val="000000"/>
                </a:solidFill>
                <a:latin typeface="標楷體" panose="03000509000000000000" pitchFamily="65" charset="-120"/>
              </a:rPr>
              <a:t>，</a:t>
            </a:r>
            <a:r>
              <a:rPr kumimoji="0" lang="zh-TW" altLang="en-US" sz="3000" dirty="0">
                <a:solidFill>
                  <a:srgbClr val="000000"/>
                </a:solidFill>
                <a:latin typeface="標楷體" panose="03000509000000000000" pitchFamily="65" charset="-120"/>
              </a:rPr>
              <a:t>如逾交易日</a:t>
            </a:r>
            <a:r>
              <a:rPr kumimoji="0" lang="en-US" altLang="zh-TW" sz="3000" dirty="0">
                <a:solidFill>
                  <a:srgbClr val="000000"/>
                </a:solidFill>
                <a:latin typeface="標楷體" panose="03000509000000000000" pitchFamily="65" charset="-120"/>
              </a:rPr>
              <a:t>(</a:t>
            </a:r>
            <a:r>
              <a:rPr kumimoji="0" lang="zh-TW" altLang="en-US" sz="3000" dirty="0">
                <a:solidFill>
                  <a:srgbClr val="000000"/>
                </a:solidFill>
                <a:latin typeface="標楷體" panose="03000509000000000000" pitchFamily="65" charset="-120"/>
              </a:rPr>
              <a:t>房地完成所有權移轉登記日</a:t>
            </a:r>
            <a:r>
              <a:rPr kumimoji="0" lang="en-US" altLang="zh-TW" sz="3000" dirty="0">
                <a:solidFill>
                  <a:srgbClr val="000000"/>
                </a:solidFill>
                <a:latin typeface="標楷體" panose="03000509000000000000" pitchFamily="65" charset="-120"/>
              </a:rPr>
              <a:t>)</a:t>
            </a:r>
            <a:r>
              <a:rPr kumimoji="0" lang="zh-TW" altLang="en-US" sz="3000" dirty="0">
                <a:solidFill>
                  <a:srgbClr val="000000"/>
                </a:solidFill>
                <a:latin typeface="標楷體" panose="03000509000000000000" pitchFamily="65" charset="-120"/>
              </a:rPr>
              <a:t>的次日起算</a:t>
            </a:r>
            <a:r>
              <a:rPr kumimoji="0" lang="en-US" altLang="zh-TW" sz="3000" dirty="0">
                <a:solidFill>
                  <a:srgbClr val="000000"/>
                </a:solidFill>
                <a:latin typeface="標楷體" panose="03000509000000000000" pitchFamily="65" charset="-120"/>
              </a:rPr>
              <a:t>30</a:t>
            </a:r>
            <a:r>
              <a:rPr kumimoji="0" lang="zh-TW" altLang="en-US" sz="3000" dirty="0">
                <a:solidFill>
                  <a:srgbClr val="000000"/>
                </a:solidFill>
                <a:latin typeface="標楷體" panose="03000509000000000000" pitchFamily="65" charset="-120"/>
              </a:rPr>
              <a:t>日期限，始繳納稅款，每逾</a:t>
            </a:r>
            <a:r>
              <a:rPr kumimoji="0" lang="en-US" altLang="zh-TW" sz="3000" dirty="0">
                <a:solidFill>
                  <a:srgbClr val="000000"/>
                </a:solidFill>
                <a:latin typeface="標楷體" panose="03000509000000000000" pitchFamily="65" charset="-120"/>
              </a:rPr>
              <a:t>2</a:t>
            </a:r>
            <a:r>
              <a:rPr kumimoji="0" lang="zh-TW" altLang="en-US" sz="3000" dirty="0">
                <a:solidFill>
                  <a:srgbClr val="000000"/>
                </a:solidFill>
                <a:latin typeface="標楷體" panose="03000509000000000000" pitchFamily="65" charset="-120"/>
              </a:rPr>
              <a:t>日按應納稅額加徵</a:t>
            </a:r>
            <a:r>
              <a:rPr kumimoji="0" lang="en-US" altLang="zh-TW" sz="3000" dirty="0">
                <a:solidFill>
                  <a:srgbClr val="000000"/>
                </a:solidFill>
                <a:latin typeface="標楷體" panose="03000509000000000000" pitchFamily="65" charset="-120"/>
              </a:rPr>
              <a:t>1%</a:t>
            </a:r>
            <a:r>
              <a:rPr kumimoji="0" lang="zh-TW" altLang="en-US" sz="3000" dirty="0">
                <a:solidFill>
                  <a:srgbClr val="000000"/>
                </a:solidFill>
                <a:latin typeface="標楷體" panose="03000509000000000000" pitchFamily="65" charset="-120"/>
              </a:rPr>
              <a:t>滯納金，逾期</a:t>
            </a:r>
            <a:r>
              <a:rPr kumimoji="0" lang="en-US" altLang="zh-TW" sz="3000" dirty="0">
                <a:solidFill>
                  <a:srgbClr val="000000"/>
                </a:solidFill>
                <a:latin typeface="標楷體" panose="03000509000000000000" pitchFamily="65" charset="-120"/>
              </a:rPr>
              <a:t>30</a:t>
            </a:r>
            <a:r>
              <a:rPr kumimoji="0" lang="zh-TW" altLang="en-US" sz="3000" dirty="0">
                <a:solidFill>
                  <a:srgbClr val="000000"/>
                </a:solidFill>
                <a:latin typeface="標楷體" panose="03000509000000000000" pitchFamily="65" charset="-120"/>
              </a:rPr>
              <a:t>日仍未繳納者，將移送強制執行</a:t>
            </a:r>
            <a:r>
              <a:rPr kumimoji="0" lang="zh-TW" altLang="en-US" sz="2800" dirty="0">
                <a:solidFill>
                  <a:srgbClr val="000000"/>
                </a:solidFill>
                <a:latin typeface="標楷體" panose="03000509000000000000" pitchFamily="65" charset="-120"/>
              </a:rPr>
              <a:t>。</a:t>
            </a:r>
            <a:endParaRPr kumimoji="0" lang="en-US" sz="2800" dirty="0" smtClean="0">
              <a:solidFill>
                <a:srgbClr val="000000"/>
              </a:solidFill>
              <a:latin typeface="標楷體" panose="03000509000000000000" pitchFamily="65" charset="-120"/>
            </a:endParaRPr>
          </a:p>
        </p:txBody>
      </p:sp>
      <p:sp>
        <p:nvSpPr>
          <p:cNvPr id="107523" name="Text Box 2"/>
          <p:cNvSpPr txBox="1">
            <a:spLocks noChangeArrowheads="1"/>
          </p:cNvSpPr>
          <p:nvPr/>
        </p:nvSpPr>
        <p:spPr bwMode="auto">
          <a:xfrm>
            <a:off x="8388350" y="6381750"/>
            <a:ext cx="538163" cy="287338"/>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14C758D5-E09B-4041-841E-BD2A284C3E25}" type="slidenum">
              <a:rPr kumimoji="0" lang="en-US" altLang="zh-TW" sz="1400" b="1" i="1">
                <a:solidFill>
                  <a:srgbClr val="000000"/>
                </a:solidFill>
                <a:latin typeface="Tahoma"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103</a:t>
            </a:fld>
            <a:endParaRPr kumimoji="0" lang="en-US" altLang="zh-TW" sz="1400" b="1" i="1">
              <a:solidFill>
                <a:srgbClr val="000000"/>
              </a:solidFill>
              <a:latin typeface="Tahoma"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ext Box 1"/>
          <p:cNvSpPr txBox="1">
            <a:spLocks noChangeArrowheads="1"/>
          </p:cNvSpPr>
          <p:nvPr/>
        </p:nvSpPr>
        <p:spPr bwMode="auto">
          <a:xfrm>
            <a:off x="7239000" y="6400800"/>
            <a:ext cx="1903413" cy="455613"/>
          </a:xfrm>
          <a:prstGeom prst="rect">
            <a:avLst/>
          </a:prstGeom>
          <a:noFill/>
          <a:ln w="9525">
            <a:noFill/>
            <a:round/>
            <a:headEnd/>
            <a:tailEnd/>
          </a:ln>
        </p:spPr>
        <p:txBody>
          <a:bodyPr lIns="90000" tIns="46800" rIns="90000" bIns="46800"/>
          <a:lstStyle/>
          <a:p>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90ED051A-634F-414A-AB00-239BD08C1E0C}" type="slidenum">
              <a:rPr kumimoji="0" lang="en-US" altLang="zh-TW" sz="1600" b="1" i="1">
                <a:solidFill>
                  <a:srgbClr val="000000"/>
                </a:solidFill>
                <a:latin typeface="Calibri" pitchFamily="34" charset="0"/>
              </a:rPr>
              <a:pPr algn="r" eaLnBrk="1" hangingPunct="1">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104</a:t>
            </a:fld>
            <a:endParaRPr kumimoji="0" lang="en-US" altLang="zh-TW" sz="1600" b="1" i="1">
              <a:solidFill>
                <a:srgbClr val="000000"/>
              </a:solidFill>
              <a:latin typeface="Calibri" pitchFamily="34" charset="0"/>
            </a:endParaRPr>
          </a:p>
        </p:txBody>
      </p:sp>
      <p:sp>
        <p:nvSpPr>
          <p:cNvPr id="132099" name="Text Box 2"/>
          <p:cNvSpPr txBox="1">
            <a:spLocks noChangeArrowheads="1"/>
          </p:cNvSpPr>
          <p:nvPr/>
        </p:nvSpPr>
        <p:spPr bwMode="auto">
          <a:xfrm>
            <a:off x="1115616" y="1484784"/>
            <a:ext cx="6768751" cy="4465166"/>
          </a:xfrm>
          <a:prstGeom prst="rect">
            <a:avLst/>
          </a:prstGeom>
          <a:noFill/>
          <a:ln w="9525">
            <a:noFill/>
            <a:round/>
            <a:headEnd/>
            <a:tailEnd/>
          </a:ln>
        </p:spPr>
        <p:txBody>
          <a:bodyPr lIns="90000" tIns="180000" rIns="90000" bIns="46800"/>
          <a:lstStyle/>
          <a:p>
            <a:pPr marL="342900" indent="-341313" eaLnBrk="1" hangingPunct="1">
              <a:lnSpc>
                <a:spcPct val="76000"/>
              </a:lnSpc>
              <a:spcBef>
                <a:spcPts val="1100"/>
              </a:spcBef>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4400" b="1" dirty="0">
                <a:solidFill>
                  <a:srgbClr val="660066"/>
                </a:solidFill>
                <a:latin typeface="標楷體" pitchFamily="65" charset="-120"/>
                <a:ea typeface="標楷體" pitchFamily="65" charset="-120"/>
              </a:rPr>
              <a:t>    敬 請 指 </a:t>
            </a:r>
            <a:r>
              <a:rPr kumimoji="0" lang="zh-TW" altLang="en-US" sz="4400" b="1" dirty="0" smtClean="0">
                <a:solidFill>
                  <a:srgbClr val="660066"/>
                </a:solidFill>
                <a:latin typeface="標楷體" pitchFamily="65" charset="-120"/>
                <a:ea typeface="標楷體" pitchFamily="65" charset="-120"/>
              </a:rPr>
              <a:t>教</a:t>
            </a:r>
            <a:endParaRPr kumimoji="0" lang="en-US" altLang="zh-TW" sz="4400" b="1" dirty="0" smtClean="0">
              <a:solidFill>
                <a:srgbClr val="660066"/>
              </a:solidFill>
              <a:latin typeface="標楷體" pitchFamily="65" charset="-120"/>
              <a:ea typeface="標楷體" pitchFamily="65" charset="-120"/>
            </a:endParaRPr>
          </a:p>
          <a:p>
            <a:pPr marL="342900" indent="-341313" eaLnBrk="1" hangingPunct="1">
              <a:lnSpc>
                <a:spcPct val="76000"/>
              </a:lnSpc>
              <a:spcBef>
                <a:spcPts val="1100"/>
              </a:spcBef>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en-US" altLang="zh-TW" sz="4400" b="1" dirty="0">
              <a:solidFill>
                <a:srgbClr val="660066"/>
              </a:solidFill>
              <a:latin typeface="標楷體" pitchFamily="65" charset="-120"/>
              <a:ea typeface="標楷體" pitchFamily="65" charset="-120"/>
            </a:endParaRPr>
          </a:p>
          <a:p>
            <a:pPr marL="342900" indent="-341313" algn="ctr" eaLnBrk="1" hangingPunct="1">
              <a:lnSpc>
                <a:spcPct val="76000"/>
              </a:lnSpc>
              <a:spcBef>
                <a:spcPts val="1100"/>
              </a:spcBef>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4400" b="1" dirty="0">
                <a:solidFill>
                  <a:srgbClr val="660066"/>
                </a:solidFill>
                <a:latin typeface="標楷體" pitchFamily="65" charset="-120"/>
                <a:ea typeface="標楷體" pitchFamily="65" charset="-120"/>
              </a:rPr>
              <a:t>     </a:t>
            </a:r>
            <a:r>
              <a:rPr kumimoji="0" lang="en-US" sz="4400" b="1" dirty="0">
                <a:solidFill>
                  <a:srgbClr val="660066"/>
                </a:solidFill>
                <a:latin typeface="標楷體" pitchFamily="65" charset="-120"/>
                <a:ea typeface="標楷體" pitchFamily="65" charset="-120"/>
              </a:rPr>
              <a:t>謝 </a:t>
            </a:r>
            <a:r>
              <a:rPr kumimoji="0" lang="en-US" sz="4400" b="1" dirty="0" err="1">
                <a:solidFill>
                  <a:srgbClr val="660066"/>
                </a:solidFill>
                <a:latin typeface="標楷體" pitchFamily="65" charset="-120"/>
                <a:ea typeface="標楷體" pitchFamily="65" charset="-120"/>
              </a:rPr>
              <a:t>謝</a:t>
            </a:r>
            <a:r>
              <a:rPr kumimoji="0" lang="zh-TW" altLang="en-US" sz="4400" b="1" dirty="0">
                <a:solidFill>
                  <a:srgbClr val="660066"/>
                </a:solidFill>
                <a:latin typeface="標楷體" pitchFamily="65" charset="-120"/>
                <a:ea typeface="標楷體" pitchFamily="65" charset="-120"/>
              </a:rPr>
              <a:t> 大 家</a:t>
            </a:r>
            <a:r>
              <a:rPr kumimoji="0" lang="en-US" altLang="zh-TW" sz="4400" b="1" dirty="0">
                <a:solidFill>
                  <a:srgbClr val="660066"/>
                </a:solidFill>
                <a:latin typeface="標楷體" pitchFamily="65" charset="-120"/>
                <a:ea typeface="標楷體" pitchFamily="65" charset="-120"/>
              </a:rPr>
              <a:t>!</a:t>
            </a:r>
          </a:p>
          <a:p>
            <a:pPr marL="342900" indent="-341313" algn="ctr" eaLnBrk="1" hangingPunct="1">
              <a:lnSpc>
                <a:spcPct val="76000"/>
              </a:lnSpc>
              <a:spcBef>
                <a:spcPts val="2750"/>
              </a:spcBef>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en-US" altLang="zh-TW" sz="4400" b="1" dirty="0">
              <a:solidFill>
                <a:srgbClr val="660066"/>
              </a:solidFill>
              <a:latin typeface="標楷體" pitchFamily="65" charset="-120"/>
              <a:ea typeface="標楷體" pitchFamily="65" charset="-120"/>
            </a:endParaRPr>
          </a:p>
          <a:p>
            <a:pPr marL="342900" indent="-341313" algn="ctr" eaLnBrk="1" hangingPunct="1">
              <a:lnSpc>
                <a:spcPct val="76000"/>
              </a:lnSpc>
              <a:spcBef>
                <a:spcPts val="2750"/>
              </a:spcBef>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zh-TW" altLang="en-US" sz="2000" b="1" dirty="0">
                <a:solidFill>
                  <a:srgbClr val="660066"/>
                </a:solidFill>
                <a:latin typeface="標楷體" pitchFamily="65" charset="-120"/>
                <a:ea typeface="標楷體" pitchFamily="65" charset="-120"/>
              </a:rPr>
              <a:t>               </a:t>
            </a:r>
            <a:r>
              <a:rPr kumimoji="0" lang="zh-TW" altLang="en-US" sz="2400" b="1" dirty="0">
                <a:solidFill>
                  <a:srgbClr val="660066"/>
                </a:solidFill>
                <a:latin typeface="標楷體" pitchFamily="65" charset="-120"/>
                <a:ea typeface="標楷體" pitchFamily="65" charset="-120"/>
              </a:rPr>
              <a:t>聯絡電話</a:t>
            </a:r>
            <a:r>
              <a:rPr kumimoji="0" lang="en-US" altLang="zh-TW" sz="2400" b="1" dirty="0">
                <a:solidFill>
                  <a:srgbClr val="660066"/>
                </a:solidFill>
                <a:latin typeface="標楷體" pitchFamily="65" charset="-120"/>
                <a:ea typeface="標楷體" pitchFamily="65" charset="-120"/>
              </a:rPr>
              <a:t>:02-29182010-</a:t>
            </a:r>
            <a:r>
              <a:rPr kumimoji="0" lang="zh-TW" altLang="en-US" sz="2400" b="1" dirty="0">
                <a:solidFill>
                  <a:srgbClr val="660066"/>
                </a:solidFill>
                <a:latin typeface="標楷體" pitchFamily="65" charset="-120"/>
                <a:ea typeface="標楷體" pitchFamily="65" charset="-120"/>
              </a:rPr>
              <a:t>轉</a:t>
            </a:r>
            <a:r>
              <a:rPr kumimoji="0" lang="en-US" altLang="zh-TW" sz="2400" b="1" dirty="0">
                <a:solidFill>
                  <a:srgbClr val="660066"/>
                </a:solidFill>
                <a:latin typeface="標楷體" pitchFamily="65" charset="-120"/>
                <a:ea typeface="標楷體" pitchFamily="65" charset="-120"/>
              </a:rPr>
              <a:t>330</a:t>
            </a:r>
          </a:p>
          <a:p>
            <a:pPr marL="342900" indent="-341313" algn="ctr" eaLnBrk="1" hangingPunct="1">
              <a:lnSpc>
                <a:spcPct val="76000"/>
              </a:lnSpc>
              <a:spcBef>
                <a:spcPts val="2750"/>
              </a:spcBef>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en-US" altLang="zh-TW" sz="4400" b="1" dirty="0">
              <a:solidFill>
                <a:srgbClr val="660066"/>
              </a:solidFill>
              <a:latin typeface="標楷體" pitchFamily="65" charset="-120"/>
              <a:ea typeface="標楷體" pitchFamily="65" charset="-12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_rels/theme8.xml.rels><?xml version="1.0" encoding="UTF-8" standalone="yes"?>
<Relationships xmlns="http://schemas.openxmlformats.org/package/2006/relationships"><Relationship Id="rId1" Type="http://schemas.openxmlformats.org/officeDocument/2006/relationships/image" Target="../media/image1.jpeg"/></Relationships>
</file>

<file path=ppt/theme/_rels/theme9.xml.rels><?xml version="1.0" encoding="UTF-8" standalone="yes"?>
<Relationships xmlns="http://schemas.openxmlformats.org/package/2006/relationships"><Relationship Id="rId1" Type="http://schemas.openxmlformats.org/officeDocument/2006/relationships/image" Target="../media/image1.jpeg"/></Relationships>
</file>

<file path=ppt/theme/_rels/theme10.xml.rels><?xml version="1.0" encoding="UTF-8" standalone="yes"?>
<Relationships xmlns="http://schemas.openxmlformats.org/package/2006/relationships"><Relationship Id="rId1" Type="http://schemas.openxmlformats.org/officeDocument/2006/relationships/image" Target="../media/image1.jpeg"/></Relationships>
</file>

<file path=ppt/theme/_rels/theme1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公正">
  <a:themeElements>
    <a:clrScheme name="公正">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公正">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公正">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1_公正">
  <a:themeElements>
    <a:clrScheme name="公正">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公正">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公正">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4.xml><?xml version="1.0" encoding="utf-8"?>
<a:theme xmlns:a="http://schemas.openxmlformats.org/drawingml/2006/main" name="3_公正">
  <a:themeElements>
    <a:clrScheme name="公正">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公正">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公正">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5.xml><?xml version="1.0" encoding="utf-8"?>
<a:theme xmlns:a="http://schemas.openxmlformats.org/drawingml/2006/main" name="4_公正">
  <a:themeElements>
    <a:clrScheme name="中庸">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公正">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公正">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6.xml><?xml version="1.0" encoding="utf-8"?>
<a:theme xmlns:a="http://schemas.openxmlformats.org/drawingml/2006/main" name="5_公正">
  <a:themeElements>
    <a:clrScheme name="公正">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公正">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公正">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7.xml><?xml version="1.0" encoding="utf-8"?>
<a:theme xmlns:a="http://schemas.openxmlformats.org/drawingml/2006/main" name="2_公正">
  <a:themeElements>
    <a:clrScheme name="公正">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公正">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公正">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8.xml><?xml version="1.0" encoding="utf-8"?>
<a:theme xmlns:a="http://schemas.openxmlformats.org/drawingml/2006/main" name="6_公正">
  <a:themeElements>
    <a:clrScheme name="公正">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公正">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公正">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9.xml><?xml version="1.0" encoding="utf-8"?>
<a:theme xmlns:a="http://schemas.openxmlformats.org/drawingml/2006/main" name="8_公正">
  <a:themeElements>
    <a:clrScheme name="公正">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公正">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公正">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10.xml><?xml version="1.0" encoding="utf-8"?>
<a:theme xmlns:a="http://schemas.openxmlformats.org/drawingml/2006/main" name="9_公正">
  <a:themeElements>
    <a:clrScheme name="公正">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公正">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公正">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11.xml><?xml version="1.0" encoding="utf-8"?>
<a:theme xmlns:a="http://schemas.openxmlformats.org/drawingml/2006/main" name="10_公正">
  <a:themeElements>
    <a:clrScheme name="公正">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公正">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公正">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1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2497</TotalTime>
  <Words>13052</Words>
  <Application>Microsoft Office PowerPoint</Application>
  <PresentationFormat>如螢幕大小 (4:3)</PresentationFormat>
  <Paragraphs>1149</Paragraphs>
  <Slides>104</Slides>
  <Notes>94</Notes>
  <HiddenSlides>0</HiddenSlides>
  <MMClips>0</MMClips>
  <ScaleCrop>false</ScaleCrop>
  <HeadingPairs>
    <vt:vector size="4" baseType="variant">
      <vt:variant>
        <vt:lpstr>佈景主題</vt:lpstr>
      </vt:variant>
      <vt:variant>
        <vt:i4>11</vt:i4>
      </vt:variant>
      <vt:variant>
        <vt:lpstr>投影片標題</vt:lpstr>
      </vt:variant>
      <vt:variant>
        <vt:i4>104</vt:i4>
      </vt:variant>
    </vt:vector>
  </HeadingPairs>
  <TitlesOfParts>
    <vt:vector size="115" baseType="lpstr">
      <vt:lpstr>Office 佈景主題</vt:lpstr>
      <vt:lpstr>公正</vt:lpstr>
      <vt:lpstr>1_公正</vt:lpstr>
      <vt:lpstr>3_公正</vt:lpstr>
      <vt:lpstr>4_公正</vt:lpstr>
      <vt:lpstr>5_公正</vt:lpstr>
      <vt:lpstr>2_公正</vt:lpstr>
      <vt:lpstr>6_公正</vt:lpstr>
      <vt:lpstr>8_公正</vt:lpstr>
      <vt:lpstr>9_公正</vt:lpstr>
      <vt:lpstr>10_公正</vt:lpstr>
      <vt:lpstr>PowerPoint 簡報</vt:lpstr>
      <vt:lpstr>PowerPoint 簡報</vt:lpstr>
      <vt:lpstr>PowerPoint 簡報</vt:lpstr>
      <vt:lpstr>PowerPoint 簡報</vt:lpstr>
      <vt:lpstr>PowerPoint 簡報</vt:lpstr>
      <vt:lpstr>PowerPoint 簡報</vt:lpstr>
      <vt:lpstr>103及104年度個人出售房屋未申報或已申報而未能提出證明文件之財產交易所得標準簡表1</vt:lpstr>
      <vt:lpstr>103及104年度個人出售房屋未申報或已申報而未能提出證明文件之財產交易所得標準簡表2</vt:lpstr>
      <vt:lpstr>103及104年度個人出售房屋未申報或已申報而未能提出證明文件之財產交易所得標準簡表3</vt:lpstr>
      <vt:lpstr>103及104年度個人出售房屋未申報或已申報而未能提出證明文件之財產交易所得標準簡表4</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得各自辦理綜合所得稅結算申報及計算稅額之認定標準（1）</vt:lpstr>
      <vt:lpstr>得各自辦理綜合所得稅結算申報及計算稅額之認定標準（2）</vt:lpstr>
      <vt:lpstr>PowerPoint 簡報</vt:lpstr>
      <vt:lpstr>PowerPoint 簡報</vt:lpstr>
      <vt:lpstr>PowerPoint 簡報</vt:lpstr>
      <vt:lpstr>PowerPoint 簡報</vt:lpstr>
      <vt:lpstr>PowerPoint 簡報</vt:lpstr>
      <vt:lpstr>PowerPoint 簡報</vt:lpstr>
      <vt:lpstr>PowerPoint 簡報</vt:lpstr>
      <vt:lpstr>舊制-重購自用住宅扣抵稅額</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Anny</dc:creator>
  <cp:lastModifiedBy>us</cp:lastModifiedBy>
  <cp:revision>87</cp:revision>
  <dcterms:created xsi:type="dcterms:W3CDTF">2015-11-08T06:36:40Z</dcterms:created>
  <dcterms:modified xsi:type="dcterms:W3CDTF">2016-03-01T03:51:57Z</dcterms:modified>
</cp:coreProperties>
</file>