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</p:sldMasterIdLst>
  <p:notesMasterIdLst>
    <p:notesMasterId r:id="rId19"/>
  </p:notesMasterIdLst>
  <p:sldIdLst>
    <p:sldId id="258" r:id="rId7"/>
    <p:sldId id="259" r:id="rId8"/>
    <p:sldId id="269" r:id="rId9"/>
    <p:sldId id="265" r:id="rId10"/>
    <p:sldId id="260" r:id="rId11"/>
    <p:sldId id="262" r:id="rId12"/>
    <p:sldId id="263" r:id="rId13"/>
    <p:sldId id="264" r:id="rId14"/>
    <p:sldId id="266" r:id="rId15"/>
    <p:sldId id="267" r:id="rId16"/>
    <p:sldId id="268" r:id="rId17"/>
    <p:sldId id="270" r:id="rId1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63" autoAdjust="0"/>
    <p:restoredTop sz="83505" autoAdjust="0"/>
  </p:normalViewPr>
  <p:slideViewPr>
    <p:cSldViewPr>
      <p:cViewPr varScale="1">
        <p:scale>
          <a:sx n="46" d="100"/>
          <a:sy n="46" d="100"/>
        </p:scale>
        <p:origin x="-132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9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A0DFE3-C556-42A4-AD7C-A72229200648}" type="datetimeFigureOut">
              <a:rPr lang="zh-TW" altLang="en-US" smtClean="0"/>
              <a:pPr/>
              <a:t>2013/10/2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3602B9-7D6C-4B44-9289-1330144DDDD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2068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602B9-7D6C-4B44-9289-1330144DDDD9}" type="slidenum">
              <a:rPr lang="zh-TW" altLang="en-US" smtClean="0">
                <a:solidFill>
                  <a:prstClr val="black"/>
                </a:solidFill>
              </a:rPr>
              <a:pPr/>
              <a:t>3</a:t>
            </a:fld>
            <a:endParaRPr lang="zh-TW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602B9-7D6C-4B44-9289-1330144DDDD9}" type="slidenum">
              <a:rPr lang="zh-TW" altLang="en-US" smtClean="0">
                <a:solidFill>
                  <a:prstClr val="black"/>
                </a:solidFill>
              </a:rPr>
              <a:pPr/>
              <a:t>4</a:t>
            </a:fld>
            <a:endParaRPr lang="zh-TW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602B9-7D6C-4B44-9289-1330144DDDD9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602B9-7D6C-4B44-9289-1330144DDDD9}" type="slidenum">
              <a:rPr lang="zh-TW" altLang="en-US" smtClean="0">
                <a:solidFill>
                  <a:prstClr val="black"/>
                </a:solidFill>
              </a:rPr>
              <a:pPr/>
              <a:t>6</a:t>
            </a:fld>
            <a:endParaRPr lang="zh-TW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602B9-7D6C-4B44-9289-1330144DDDD9}" type="slidenum">
              <a:rPr lang="zh-TW" altLang="en-US" smtClean="0">
                <a:solidFill>
                  <a:prstClr val="black"/>
                </a:solidFill>
              </a:rPr>
              <a:pPr/>
              <a:t>7</a:t>
            </a:fld>
            <a:endParaRPr lang="zh-TW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602B9-7D6C-4B44-9289-1330144DDDD9}" type="slidenum">
              <a:rPr lang="zh-TW" altLang="en-US" smtClean="0">
                <a:solidFill>
                  <a:prstClr val="black"/>
                </a:solidFill>
              </a:rPr>
              <a:pPr/>
              <a:t>8</a:t>
            </a:fld>
            <a:endParaRPr lang="zh-TW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602B9-7D6C-4B44-9289-1330144DDDD9}" type="slidenum">
              <a:rPr lang="zh-TW" altLang="en-US" smtClean="0">
                <a:solidFill>
                  <a:prstClr val="black"/>
                </a:solidFill>
              </a:rPr>
              <a:pPr/>
              <a:t>9</a:t>
            </a:fld>
            <a:endParaRPr lang="zh-TW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TW" baseline="0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602B9-7D6C-4B44-9289-1330144DDDD9}" type="slidenum">
              <a:rPr lang="zh-TW" altLang="en-US" smtClean="0">
                <a:solidFill>
                  <a:prstClr val="black"/>
                </a:solidFill>
              </a:rPr>
              <a:pPr/>
              <a:t>10</a:t>
            </a:fld>
            <a:endParaRPr lang="zh-TW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602B9-7D6C-4B44-9289-1330144DDDD9}" type="slidenum">
              <a:rPr lang="zh-TW" altLang="en-US" smtClean="0">
                <a:solidFill>
                  <a:prstClr val="black"/>
                </a:solidFill>
              </a:rPr>
              <a:pPr/>
              <a:t>11</a:t>
            </a:fld>
            <a:endParaRPr lang="zh-TW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602B9-7D6C-4B44-9289-1330144DDDD9}" type="slidenum">
              <a:rPr lang="zh-TW" altLang="en-US" smtClean="0">
                <a:solidFill>
                  <a:prstClr val="black"/>
                </a:solidFill>
              </a:rPr>
              <a:pPr/>
              <a:t>12</a:t>
            </a:fld>
            <a:endParaRPr lang="zh-TW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7AE0F-8E76-49C5-8AC8-C1B6B12452B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1F836-DF57-4CA5-9AEA-5F08AF6241F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7DBCC-F6B3-4CB2-B412-07EC8F24BE9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FB5F9C-B159-410C-B3AC-28EF17856D2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1044C-03C0-4ABE-8304-3E6497BA003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78B08-EF03-42CE-AF84-45F59747F6C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F2934-37E9-4013-9279-79B729EA937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5EF848-4925-4E69-887F-DD099AB5DE5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CCBB1-BA01-4CA1-A65C-4F26E458DB8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70D66-7B2A-44E7-858F-84568C447E7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AB869F-E784-486F-83DB-BB874F6D039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7AE0F-8E76-49C5-8AC8-C1B6B12452B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1F836-DF57-4CA5-9AEA-5F08AF6241F9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7DBCC-F6B3-4CB2-B412-07EC8F24BE9B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FB5F9C-B159-410C-B3AC-28EF17856D2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1044C-03C0-4ABE-8304-3E6497BA003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78B08-EF03-42CE-AF84-45F59747F6C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F2934-37E9-4013-9279-79B729EA9374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5EF848-4925-4E69-887F-DD099AB5DE5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CCBB1-BA01-4CA1-A65C-4F26E458DB8E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70D66-7B2A-44E7-858F-84568C447E7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AB869F-E784-486F-83DB-BB874F6D039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7AE0F-8E76-49C5-8AC8-C1B6B12452B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1F836-DF57-4CA5-9AEA-5F08AF6241F9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7DBCC-F6B3-4CB2-B412-07EC8F24BE9B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FB5F9C-B159-410C-B3AC-28EF17856D2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1044C-03C0-4ABE-8304-3E6497BA003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78B08-EF03-42CE-AF84-45F59747F6C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F2934-37E9-4013-9279-79B729EA9374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5EF848-4925-4E69-887F-DD099AB5DE5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CCBB1-BA01-4CA1-A65C-4F26E458DB8E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70D66-7B2A-44E7-858F-84568C447E7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AB869F-E784-486F-83DB-BB874F6D039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7AE0F-8E76-49C5-8AC8-C1B6B12452B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1F836-DF57-4CA5-9AEA-5F08AF6241F9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7DBCC-F6B3-4CB2-B412-07EC8F24BE9B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FB5F9C-B159-410C-B3AC-28EF17856D2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1044C-03C0-4ABE-8304-3E6497BA003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78B08-EF03-42CE-AF84-45F59747F6C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F2934-37E9-4013-9279-79B729EA9374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5EF848-4925-4E69-887F-DD099AB5DE5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CCBB1-BA01-4CA1-A65C-4F26E458DB8E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70D66-7B2A-44E7-858F-84568C447E7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AB869F-E784-486F-83DB-BB874F6D039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7AE0F-8E76-49C5-8AC8-C1B6B12452B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1F836-DF57-4CA5-9AEA-5F08AF6241F9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7DBCC-F6B3-4CB2-B412-07EC8F24BE9B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FB5F9C-B159-410C-B3AC-28EF17856D2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1044C-03C0-4ABE-8304-3E6497BA003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78B08-EF03-42CE-AF84-45F59747F6C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F2934-37E9-4013-9279-79B729EA9374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5EF848-4925-4E69-887F-DD099AB5DE5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CCBB1-BA01-4CA1-A65C-4F26E458DB8E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70D66-7B2A-44E7-858F-84568C447E7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AB869F-E784-486F-83DB-BB874F6D039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7AE0F-8E76-49C5-8AC8-C1B6B12452B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1F836-DF57-4CA5-9AEA-5F08AF6241F9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7DBCC-F6B3-4CB2-B412-07EC8F24BE9B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FB5F9C-B159-410C-B3AC-28EF17856D2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1044C-03C0-4ABE-8304-3E6497BA003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78B08-EF03-42CE-AF84-45F59747F6C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F2934-37E9-4013-9279-79B729EA9374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5EF848-4925-4E69-887F-DD099AB5DE5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CCBB1-BA01-4CA1-A65C-4F26E458DB8E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70D66-7B2A-44E7-858F-84568C447E7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AB869F-E784-486F-83DB-BB874F6D039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fld id="{085202F2-7763-443E-BA59-2DF4509BCC5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fld id="{085202F2-7763-443E-BA59-2DF4509BCC55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fld id="{085202F2-7763-443E-BA59-2DF4509BCC55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fld id="{085202F2-7763-443E-BA59-2DF4509BCC55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fld id="{085202F2-7763-443E-BA59-2DF4509BCC55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fld id="{085202F2-7763-443E-BA59-2DF4509BCC55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videoplayback.mp4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videoplayback3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CC"/>
            </a:gs>
            <a:gs pos="100000">
              <a:srgbClr val="00005E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066800"/>
            <a:ext cx="7772400" cy="1790696"/>
          </a:xfrm>
          <a:noFill/>
          <a:ln w="41275">
            <a:solidFill>
              <a:srgbClr val="FFFF00"/>
            </a:solidFill>
          </a:ln>
        </p:spPr>
        <p:txBody>
          <a:bodyPr/>
          <a:lstStyle/>
          <a:p>
            <a:pPr eaLnBrk="1" hangingPunct="1"/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看藥命效應體驗人生並解析遺產贈與稅法</a:t>
            </a:r>
          </a:p>
        </p:txBody>
      </p:sp>
      <p:sp>
        <p:nvSpPr>
          <p:cNvPr id="9219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685800" y="3124200"/>
            <a:ext cx="7696200" cy="2971800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altLang="zh-TW" sz="40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80000"/>
              </a:lnSpc>
            </a:pPr>
            <a:endParaRPr lang="en-US" altLang="zh-TW" sz="40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80000"/>
              </a:lnSpc>
            </a:pPr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主講人</a:t>
            </a:r>
            <a:r>
              <a:rPr lang="en-US" altLang="zh-TW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賴憬頤 會計師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CC"/>
            </a:gs>
            <a:gs pos="100000">
              <a:srgbClr val="00005E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09600"/>
            <a:ext cx="7772400" cy="1470025"/>
          </a:xfrm>
          <a:noFill/>
          <a:ln w="41275">
            <a:solidFill>
              <a:srgbClr val="FFFF00"/>
            </a:solidFill>
          </a:ln>
        </p:spPr>
        <p:txBody>
          <a:bodyPr/>
          <a:lstStyle/>
          <a:p>
            <a:pPr eaLnBrk="1" hangingPunct="1"/>
            <a:r>
              <a:rPr lang="zh-TW" altLang="en-US" sz="6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目錄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362200"/>
            <a:ext cx="7848600" cy="4038600"/>
          </a:xfrm>
          <a:noFill/>
          <a:ln w="25400">
            <a:solidFill>
              <a:srgbClr val="FFFF00"/>
            </a:solidFill>
          </a:ln>
        </p:spPr>
        <p:txBody>
          <a:bodyPr/>
          <a:lstStyle/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自我介紹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影片欣賞與簡介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考試經驗分享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工作經驗分享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zh-TW" altLang="en-US" sz="3000" b="1" dirty="0" smtClean="0">
              <a:solidFill>
                <a:schemeClr val="bg1"/>
              </a:solidFill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CC"/>
            </a:gs>
            <a:gs pos="100000">
              <a:srgbClr val="00005E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09600"/>
            <a:ext cx="7772400" cy="1470025"/>
          </a:xfrm>
          <a:noFill/>
          <a:ln w="41275">
            <a:solidFill>
              <a:srgbClr val="FFFF00"/>
            </a:solidFill>
          </a:ln>
        </p:spPr>
        <p:txBody>
          <a:bodyPr/>
          <a:lstStyle/>
          <a:p>
            <a:pPr eaLnBrk="1" hangingPunct="1"/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自我介紹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362200"/>
            <a:ext cx="7848600" cy="4038600"/>
          </a:xfrm>
          <a:noFill/>
          <a:ln w="25400">
            <a:solidFill>
              <a:srgbClr val="FFFF00"/>
            </a:solidFill>
          </a:ln>
        </p:spPr>
        <p:txBody>
          <a:bodyPr>
            <a:normAutofit/>
          </a:bodyPr>
          <a:lstStyle/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姓名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: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賴憬頤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電話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:0933842885 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、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0229636660-18</a:t>
            </a: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FB: anykie@hotmail.com</a:t>
            </a: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CC"/>
            </a:gs>
            <a:gs pos="100000">
              <a:srgbClr val="00005E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09600"/>
            <a:ext cx="7772400" cy="1470025"/>
          </a:xfrm>
          <a:noFill/>
          <a:ln w="41275">
            <a:solidFill>
              <a:srgbClr val="FFFF00"/>
            </a:solidFill>
          </a:ln>
        </p:spPr>
        <p:txBody>
          <a:bodyPr/>
          <a:lstStyle/>
          <a:p>
            <a:pPr eaLnBrk="1" hangingPunct="1"/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自我介紹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362200"/>
            <a:ext cx="7848600" cy="4038600"/>
          </a:xfrm>
          <a:noFill/>
          <a:ln w="25400">
            <a:solidFill>
              <a:srgbClr val="FFFF00"/>
            </a:solidFill>
          </a:ln>
        </p:spPr>
        <p:txBody>
          <a:bodyPr>
            <a:normAutofit lnSpcReduction="10000"/>
          </a:bodyPr>
          <a:lstStyle/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學歷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: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興國管理學院資管系、真理大學資管系、台北大學會研所。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經歷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: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士林電機資訊中心、賴明福會計師事務所、記帳及報稅代理人講師。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97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年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6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月開始接觸會計相關領域。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94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年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java </a:t>
            </a:r>
            <a:r>
              <a:rPr lang="en-US" altLang="zh-TW" sz="3000" b="1" dirty="0" err="1" smtClean="0">
                <a:solidFill>
                  <a:schemeClr val="bg1"/>
                </a:solidFill>
                <a:ea typeface="標楷體" pitchFamily="65" charset="-120"/>
              </a:rPr>
              <a:t>Scjp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 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程式設計師、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Linux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系統維護考試及格、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97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年普考記帳士及格、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99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年高考會計師及格。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CC"/>
            </a:gs>
            <a:gs pos="100000">
              <a:srgbClr val="00005E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09600"/>
            <a:ext cx="7772400" cy="1470025"/>
          </a:xfrm>
          <a:noFill/>
          <a:ln w="41275">
            <a:solidFill>
              <a:srgbClr val="FFFF00"/>
            </a:solidFill>
          </a:ln>
        </p:spPr>
        <p:txBody>
          <a:bodyPr/>
          <a:lstStyle/>
          <a:p>
            <a:pPr eaLnBrk="1" hangingPunct="1"/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影片欣賞與簡介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362200"/>
            <a:ext cx="7848600" cy="4038600"/>
          </a:xfrm>
          <a:noFill/>
          <a:ln w="25400">
            <a:solidFill>
              <a:srgbClr val="FFFF00"/>
            </a:solidFill>
          </a:ln>
        </p:spPr>
        <p:txBody>
          <a:bodyPr/>
          <a:lstStyle/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  <a:hlinkClick r:id="rId3" action="ppaction://hlinkfile"/>
              </a:rPr>
              <a:t>藥命效應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人的大腦只有使用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20%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，人有無窮的潛力。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學習慾望強盛、數學成了發財工具。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集中注意力。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CC"/>
            </a:gs>
            <a:gs pos="100000">
              <a:srgbClr val="00005E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09600"/>
            <a:ext cx="7772400" cy="1470025"/>
          </a:xfrm>
          <a:noFill/>
          <a:ln w="41275">
            <a:solidFill>
              <a:srgbClr val="FFFF00"/>
            </a:solidFill>
          </a:ln>
        </p:spPr>
        <p:txBody>
          <a:bodyPr/>
          <a:lstStyle/>
          <a:p>
            <a:pPr eaLnBrk="1" hangingPunct="1"/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考試經驗分享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362200"/>
            <a:ext cx="7848600" cy="4038600"/>
          </a:xfrm>
          <a:noFill/>
          <a:ln w="25400">
            <a:solidFill>
              <a:srgbClr val="FFFF00"/>
            </a:solidFill>
          </a:ln>
        </p:spPr>
        <p:txBody>
          <a:bodyPr/>
          <a:lstStyle/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考試、工作要有動力與目標。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作夢都夢到解出題目、編出成本表、每天都換一個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COACH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包、有個會計師叫你爸爸。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目標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:</a:t>
            </a:r>
            <a:r>
              <a:rPr lang="zh-TW" altLang="en-US" sz="3000" b="1" smtClean="0">
                <a:solidFill>
                  <a:schemeClr val="bg1"/>
                </a:solidFill>
                <a:ea typeface="標楷體" pitchFamily="65" charset="-120"/>
              </a:rPr>
              <a:t>希望能從聽故事學習稅法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CC"/>
            </a:gs>
            <a:gs pos="100000">
              <a:srgbClr val="00005E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09600"/>
            <a:ext cx="7772400" cy="1470025"/>
          </a:xfrm>
          <a:noFill/>
          <a:ln w="41275">
            <a:solidFill>
              <a:srgbClr val="FFFF00"/>
            </a:solidFill>
          </a:ln>
        </p:spPr>
        <p:txBody>
          <a:bodyPr/>
          <a:lstStyle/>
          <a:p>
            <a:pPr eaLnBrk="1" hangingPunct="1"/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考試經驗分享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362200"/>
            <a:ext cx="7848600" cy="4038600"/>
          </a:xfrm>
          <a:noFill/>
          <a:ln w="25400">
            <a:solidFill>
              <a:srgbClr val="FFFF00"/>
            </a:solidFill>
          </a:ln>
        </p:spPr>
        <p:txBody>
          <a:bodyPr/>
          <a:lstStyle/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計畫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: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訂出一系列的計畫。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</a:pP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	ex: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算完一箱報表紙、考試前念稅法念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20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次、中會題目算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30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次、每天上廁所背一條公司法、 每周讀書計畫。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目標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: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訂出目標，不要怕別人笑大聲說出來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</a:pP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	ex: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一年內會計師考試全部及格。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  <a:hlinkClick r:id="rId3" action="ppaction://hlinkfile"/>
              </a:rPr>
              <a:t>導演夢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CC"/>
            </a:gs>
            <a:gs pos="100000">
              <a:srgbClr val="00005E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09600"/>
            <a:ext cx="7772400" cy="1470025"/>
          </a:xfrm>
          <a:noFill/>
          <a:ln w="41275">
            <a:solidFill>
              <a:srgbClr val="FFFF00"/>
            </a:solidFill>
          </a:ln>
        </p:spPr>
        <p:txBody>
          <a:bodyPr/>
          <a:lstStyle/>
          <a:p>
            <a:pPr eaLnBrk="1" hangingPunct="1"/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考試經驗分享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362200"/>
            <a:ext cx="7848600" cy="4038600"/>
          </a:xfrm>
          <a:noFill/>
          <a:ln w="25400">
            <a:solidFill>
              <a:srgbClr val="FFFF00"/>
            </a:solidFill>
          </a:ln>
        </p:spPr>
        <p:txBody>
          <a:bodyPr/>
          <a:lstStyle/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執行計畫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: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確實執行計畫、檢討計畫執行的百分比。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</a:pP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	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 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IF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 達成計畫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: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放鬆一天看一部電影、買雙鞋、出去玩一天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……</a:t>
            </a:r>
          </a:p>
          <a:p>
            <a:pPr marL="609600" indent="-609600" algn="l" eaLnBrk="1" hangingPunct="1">
              <a:lnSpc>
                <a:spcPct val="90000"/>
              </a:lnSpc>
            </a:pP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	else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 未達成計畫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: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周末補完未達成計畫、不能看電視一周、把一雙鞋送給朋友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……</a:t>
            </a:r>
          </a:p>
          <a:p>
            <a:pPr marL="609600" indent="-609600" algn="l" eaLnBrk="1" hangingPunct="1">
              <a:lnSpc>
                <a:spcPct val="90000"/>
              </a:lnSpc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</a:pP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CC"/>
            </a:gs>
            <a:gs pos="100000">
              <a:srgbClr val="00005E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09600"/>
            <a:ext cx="7772400" cy="1470025"/>
          </a:xfrm>
          <a:noFill/>
          <a:ln w="41275">
            <a:solidFill>
              <a:srgbClr val="FFFF00"/>
            </a:solidFill>
          </a:ln>
        </p:spPr>
        <p:txBody>
          <a:bodyPr/>
          <a:lstStyle/>
          <a:p>
            <a:pPr eaLnBrk="1" hangingPunct="1"/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考試經驗分享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362200"/>
            <a:ext cx="7848600" cy="4038600"/>
          </a:xfrm>
          <a:noFill/>
          <a:ln w="25400">
            <a:solidFill>
              <a:srgbClr val="FFFF00"/>
            </a:solidFill>
          </a:ln>
        </p:spPr>
        <p:txBody>
          <a:bodyPr/>
          <a:lstStyle/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念書地點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: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圖書館、補習班。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拿到准考證務必跑廟、跑教會。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考試前幾天別亂吃東西。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等著金榜題名。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CC"/>
            </a:gs>
            <a:gs pos="100000">
              <a:srgbClr val="00005E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09600"/>
            <a:ext cx="7772400" cy="1470025"/>
          </a:xfrm>
          <a:noFill/>
          <a:ln w="41275">
            <a:solidFill>
              <a:srgbClr val="FFFF00"/>
            </a:solidFill>
          </a:ln>
        </p:spPr>
        <p:txBody>
          <a:bodyPr/>
          <a:lstStyle/>
          <a:p>
            <a:pPr eaLnBrk="1" hangingPunct="1"/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工作經驗分享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362200"/>
            <a:ext cx="7848600" cy="4038600"/>
          </a:xfrm>
          <a:noFill/>
          <a:ln w="25400">
            <a:solidFill>
              <a:srgbClr val="FFFF00"/>
            </a:solidFill>
          </a:ln>
        </p:spPr>
        <p:txBody>
          <a:bodyPr/>
          <a:lstStyle/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會計師事務所工作內容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:</a:t>
            </a: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稅務申報、代客記帳、工商登記、教育訓練、行政救濟。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其他相關工作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: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稅局、經濟部、銀行、證卷營業員。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CC"/>
            </a:gs>
            <a:gs pos="100000">
              <a:srgbClr val="00005E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09600"/>
            <a:ext cx="7772400" cy="1470025"/>
          </a:xfrm>
          <a:noFill/>
          <a:ln w="41275">
            <a:solidFill>
              <a:srgbClr val="FFFF00"/>
            </a:solidFill>
          </a:ln>
        </p:spPr>
        <p:txBody>
          <a:bodyPr/>
          <a:lstStyle/>
          <a:p>
            <a:pPr eaLnBrk="1" hangingPunct="1"/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工作經驗分享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362200"/>
            <a:ext cx="7848600" cy="4038600"/>
          </a:xfrm>
          <a:noFill/>
          <a:ln w="25400">
            <a:solidFill>
              <a:srgbClr val="FFFF00"/>
            </a:solidFill>
          </a:ln>
        </p:spPr>
        <p:txBody>
          <a:bodyPr/>
          <a:lstStyle/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樂在工作。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隨著時代的改變提升自己的能力。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不要怕錯、不要怕問、不要怕難。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沒有做不到的工作、只有不願意去完成的工作。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和諧的人際關係。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CC"/>
            </a:gs>
            <a:gs pos="100000">
              <a:srgbClr val="00005E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09600"/>
            <a:ext cx="7772400" cy="1470025"/>
          </a:xfrm>
          <a:noFill/>
          <a:ln w="41275">
            <a:solidFill>
              <a:srgbClr val="FFFF00"/>
            </a:solidFill>
          </a:ln>
        </p:spPr>
        <p:txBody>
          <a:bodyPr/>
          <a:lstStyle/>
          <a:p>
            <a:pPr eaLnBrk="1" hangingPunct="1"/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從故事解析遺產贈與稅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362200"/>
            <a:ext cx="7848600" cy="4038600"/>
          </a:xfrm>
          <a:noFill/>
          <a:ln w="25400">
            <a:solidFill>
              <a:srgbClr val="FFFF00"/>
            </a:solidFill>
          </a:ln>
        </p:spPr>
        <p:txBody>
          <a:bodyPr/>
          <a:lstStyle/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遺產贈與稅相關申報案例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951</TotalTime>
  <Words>359</Words>
  <Application>Microsoft Office PowerPoint</Application>
  <PresentationFormat>如螢幕大小 (4:3)</PresentationFormat>
  <Paragraphs>76</Paragraphs>
  <Slides>12</Slides>
  <Notes>10</Notes>
  <HiddenSlides>0</HiddenSlides>
  <MMClips>0</MMClips>
  <ScaleCrop>false</ScaleCrop>
  <HeadingPairs>
    <vt:vector size="4" baseType="variant">
      <vt:variant>
        <vt:lpstr>佈景主題</vt:lpstr>
      </vt:variant>
      <vt:variant>
        <vt:i4>6</vt:i4>
      </vt:variant>
      <vt:variant>
        <vt:lpstr>投影片標題</vt:lpstr>
      </vt:variant>
      <vt:variant>
        <vt:i4>12</vt:i4>
      </vt:variant>
    </vt:vector>
  </HeadingPairs>
  <TitlesOfParts>
    <vt:vector size="18" baseType="lpstr">
      <vt:lpstr>預設簡報設計</vt:lpstr>
      <vt:lpstr>1_預設簡報設計</vt:lpstr>
      <vt:lpstr>2_預設簡報設計</vt:lpstr>
      <vt:lpstr>3_預設簡報設計</vt:lpstr>
      <vt:lpstr>4_預設簡報設計</vt:lpstr>
      <vt:lpstr>5_預設簡報設計</vt:lpstr>
      <vt:lpstr>看藥命效應體驗人生並解析遺產贈與稅法</vt:lpstr>
      <vt:lpstr>目錄</vt:lpstr>
      <vt:lpstr>自我介紹</vt:lpstr>
      <vt:lpstr>自我介紹</vt:lpstr>
      <vt:lpstr>影片欣賞與簡介</vt:lpstr>
      <vt:lpstr>考試經驗分享</vt:lpstr>
      <vt:lpstr>考試經驗分享</vt:lpstr>
      <vt:lpstr>考試經驗分享</vt:lpstr>
      <vt:lpstr>考試經驗分享</vt:lpstr>
      <vt:lpstr>工作經驗分享</vt:lpstr>
      <vt:lpstr>工作經驗分享</vt:lpstr>
      <vt:lpstr>從故事解析遺產贈與稅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新企業環境下的成本問題</dc:title>
  <dc:creator>anykie</dc:creator>
  <cp:lastModifiedBy>user</cp:lastModifiedBy>
  <cp:revision>226</cp:revision>
  <dcterms:created xsi:type="dcterms:W3CDTF">2012-08-06T10:33:15Z</dcterms:created>
  <dcterms:modified xsi:type="dcterms:W3CDTF">2013-10-02T06:14:58Z</dcterms:modified>
</cp:coreProperties>
</file>